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2" r:id="rId3"/>
    <p:sldId id="265" r:id="rId4"/>
    <p:sldId id="257" r:id="rId5"/>
    <p:sldId id="278" r:id="rId6"/>
    <p:sldId id="262" r:id="rId7"/>
    <p:sldId id="259" r:id="rId8"/>
    <p:sldId id="264" r:id="rId9"/>
    <p:sldId id="270" r:id="rId10"/>
    <p:sldId id="266" r:id="rId11"/>
    <p:sldId id="271" r:id="rId12"/>
    <p:sldId id="273" r:id="rId13"/>
    <p:sldId id="274" r:id="rId14"/>
    <p:sldId id="275" r:id="rId15"/>
    <p:sldId id="276" r:id="rId16"/>
    <p:sldId id="277" r:id="rId17"/>
    <p:sldId id="260" r:id="rId18"/>
    <p:sldId id="258" r:id="rId19"/>
    <p:sldId id="263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76" autoAdjust="0"/>
  </p:normalViewPr>
  <p:slideViewPr>
    <p:cSldViewPr snapToGrid="0">
      <p:cViewPr varScale="1">
        <p:scale>
          <a:sx n="96" d="100"/>
          <a:sy n="96" d="100"/>
        </p:scale>
        <p:origin x="11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8EF82-3550-4E2E-A923-6D425E2E1F1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99501-FF39-4DDB-88D6-1F9BF577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0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99501-FF39-4DDB-88D6-1F9BF577AF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31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99501-FF39-4DDB-88D6-1F9BF577AF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15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99501-FF39-4DDB-88D6-1F9BF577AF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18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99501-FF39-4DDB-88D6-1F9BF577AF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8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3F57C-A53B-4848-8A02-79309FC04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1F09F-A9FD-496E-83DB-65C0C1C99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FE58B-CA4C-41A5-89C5-C9CBDEEEF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16EF-510E-4505-B6BD-8984124DB551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587D7-D5B1-40E8-9197-96C7FD2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8E6B1-6698-4B14-B980-D20AFA6A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34C6-75D9-4CCA-9935-94D74547F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6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73843-4740-4D31-9529-3289A2A2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B107B-34EF-4A3B-9B41-C52DC3E6E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23DE0-2C5D-4709-AC64-C2BF47AF6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16EF-510E-4505-B6BD-8984124DB551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9B90F-E4E8-4E0E-A5DA-2ED06C0E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7E343-BEBD-4DF1-8D0B-00D05114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34C6-75D9-4CCA-9935-94D74547F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C55C7-6179-4BD0-BE5E-103BAB179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C263A-C909-4BE4-B9B8-CBAE18BCB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F8144-DCF9-4634-93B9-8D0E93C8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16EF-510E-4505-B6BD-8984124DB551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A1481-8A1D-413A-8F32-E7B0928D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65E99-9DCD-4DDB-B007-598CAAB8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34C6-75D9-4CCA-9935-94D74547F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6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7812E-9FF1-4D7B-A1F0-C2DB5C59A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77B2E-7459-4E64-B354-5EB3E80DD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04D74-F30F-4418-AA69-2015721F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16EF-510E-4505-B6BD-8984124DB551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1751A-CAF2-4626-8471-81E7E9AC0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3229A-F906-4306-B617-730584D90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34C6-75D9-4CCA-9935-94D74547F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7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96F4-3223-4BD3-8124-C47C208FB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B8566-2683-4087-B604-DA23F1690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39C35-EFC8-4FB8-92C8-52B3AA8F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16EF-510E-4505-B6BD-8984124DB551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DCD6D-1631-474B-901E-4328474B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A32AE-6A0E-481A-BD26-508BDDA0F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34C6-75D9-4CCA-9935-94D74547F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4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8BDA5-BD65-430C-86D6-E02CC965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2C032-B668-40D0-A870-C9C04392F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000AF-EA82-4EFA-9351-6EA4BF4BB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078DB-4D0C-4776-9C0E-44E9E8E6B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16EF-510E-4505-B6BD-8984124DB551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5AEDD-9493-4FF5-8F44-79FF42D72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91DC7-44ED-412B-81AC-F2DC3C55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34C6-75D9-4CCA-9935-94D74547F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5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2518-B139-4666-9B11-D36E96438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47765-9E80-4A04-9FEA-027774783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555EF-C22F-48B9-8E5C-B2AC8D9A2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B38902-39F7-45E8-AAF9-CD4FB446F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9025E5-239E-4117-8095-6D630E15B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57F934-2267-4E6D-9D9E-BE8DC554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16EF-510E-4505-B6BD-8984124DB551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5090C-7AE7-4B47-8EA6-6E8C32B1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C61321-AE15-41DD-8F30-F6FE2236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34C6-75D9-4CCA-9935-94D74547F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7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491D-09AD-460B-AF16-9FB8E0B16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623D0-6BAF-43DA-9A1D-FA8F31340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16EF-510E-4505-B6BD-8984124DB551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63070-B054-4203-BC09-EA2D0A157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07318-5947-4389-A507-674414D8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34C6-75D9-4CCA-9935-94D74547F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4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1E523B-4DD0-4341-9DFB-DCB8F94F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16EF-510E-4505-B6BD-8984124DB551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7F27E0-BC43-46A1-84B5-FA74180E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632B9-BF14-4D6C-98D3-2EFB1BF9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34C6-75D9-4CCA-9935-94D74547F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1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47119-14F1-4383-B40B-5A0E8C83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94234-ACDE-4CE4-863E-D8FB9C1E1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E1CB7-70A1-4325-A6F8-872F41BFB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9755E-742A-484B-B258-9979FE76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16EF-510E-4505-B6BD-8984124DB551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BFB95-BD58-4316-AD1B-E7606A89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A2EC8-F604-46C0-BDC6-CAFE4E0D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34C6-75D9-4CCA-9935-94D74547F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1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814C-D0DA-43CD-A1BC-87EDB614E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5307B7-5EB0-4F8B-B739-BEDE807F2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6A72A-F24B-48CC-8DFC-21A52F732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C98C4-B728-42AE-A586-10B7C58A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16EF-510E-4505-B6BD-8984124DB551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A8E35-C81B-419E-9239-7C43B347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1B9AB-E906-445A-98A6-CEDC04274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34C6-75D9-4CCA-9935-94D74547F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7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60734-CB15-48D5-8C67-DDBA451E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F827D-366F-42AE-9953-B88A89140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70D3D-10DE-48A1-8F5D-B45B15ABC9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916EF-510E-4505-B6BD-8984124DB551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AC356-76FD-499C-9FC1-D2455EF6B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2A668-6ECA-49BC-BEE5-9AFDBF374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C34C6-75D9-4CCA-9935-94D74547F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77DD-263C-4948-A038-AE390B935D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Additive models and genomic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5CD36-2C8E-43D3-842A-DE256DE63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Travis Rooney</a:t>
            </a:r>
          </a:p>
          <a:p>
            <a:r>
              <a:rPr lang="en-US" dirty="0"/>
              <a:t>September 2, 2021</a:t>
            </a:r>
          </a:p>
          <a:p>
            <a:r>
              <a:rPr lang="en-US" dirty="0"/>
              <a:t>PLBRG 4080</a:t>
            </a:r>
          </a:p>
        </p:txBody>
      </p:sp>
    </p:spTree>
    <p:extLst>
      <p:ext uri="{BB962C8B-B14F-4D97-AF65-F5344CB8AC3E}">
        <p14:creationId xmlns:p14="http://schemas.microsoft.com/office/powerpoint/2010/main" val="2834949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0D82-E430-412C-A7C4-CF2F2D6BC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 cross is made what sorts of trait distributions do we get?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AF3ED-DAB6-4F8F-9EB1-83AE673A9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0AA777-3B25-447D-9D0C-123BAB000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3" y="2037281"/>
            <a:ext cx="11682539" cy="41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53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B0CF73-236D-4F4B-BA66-4F1756A3B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030" y="1027906"/>
            <a:ext cx="8482539" cy="5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49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86F9-1270-43D9-9471-2906D0CFF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18034" cy="1325563"/>
          </a:xfrm>
        </p:spPr>
        <p:txBody>
          <a:bodyPr/>
          <a:lstStyle/>
          <a:p>
            <a:r>
              <a:rPr lang="en-US" dirty="0"/>
              <a:t>This is where the additive model comes in!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864AC-283C-4837-995D-A7FCFB33C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33117" cy="4351338"/>
          </a:xfrm>
        </p:spPr>
        <p:txBody>
          <a:bodyPr/>
          <a:lstStyle/>
          <a:p>
            <a:r>
              <a:rPr lang="en-US" dirty="0"/>
              <a:t>Lets imagine that there are polymorphism between the two parental lines</a:t>
            </a:r>
          </a:p>
          <a:p>
            <a:r>
              <a:rPr lang="en-US" dirty="0"/>
              <a:t>Remember we need to use variables or numbers so we can model thing mathematically!</a:t>
            </a:r>
          </a:p>
          <a:p>
            <a:pPr lvl="1"/>
            <a:r>
              <a:rPr lang="en-US" dirty="0"/>
              <a:t>P1 SNP = 1 </a:t>
            </a:r>
          </a:p>
          <a:p>
            <a:pPr lvl="1"/>
            <a:r>
              <a:rPr lang="en-US" dirty="0"/>
              <a:t>P2 SNP = 0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3EE8EE-AE57-4373-861E-ACB5A38E9675}"/>
              </a:ext>
            </a:extLst>
          </p:cNvPr>
          <p:cNvGrpSpPr/>
          <p:nvPr/>
        </p:nvGrpSpPr>
        <p:grpSpPr>
          <a:xfrm>
            <a:off x="9431211" y="168009"/>
            <a:ext cx="469890" cy="1158757"/>
            <a:chOff x="7762243" y="2042160"/>
            <a:chExt cx="469890" cy="1158757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7A73322-C079-417C-B956-60AA21A2BE06}"/>
                </a:ext>
              </a:extLst>
            </p:cNvPr>
            <p:cNvCxnSpPr>
              <a:cxnSpLocks/>
            </p:cNvCxnSpPr>
            <p:nvPr/>
          </p:nvCxnSpPr>
          <p:spPr>
            <a:xfrm>
              <a:off x="7894320" y="2042160"/>
              <a:ext cx="0" cy="79248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CB81303-78B8-46DC-B100-4A7DF06955B8}"/>
                </a:ext>
              </a:extLst>
            </p:cNvPr>
            <p:cNvCxnSpPr>
              <a:cxnSpLocks/>
            </p:cNvCxnSpPr>
            <p:nvPr/>
          </p:nvCxnSpPr>
          <p:spPr>
            <a:xfrm>
              <a:off x="8046720" y="2042160"/>
              <a:ext cx="0" cy="79248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43D3B2-5A2A-45B2-9DC1-289538853384}"/>
                </a:ext>
              </a:extLst>
            </p:cNvPr>
            <p:cNvSpPr txBox="1"/>
            <p:nvPr/>
          </p:nvSpPr>
          <p:spPr>
            <a:xfrm>
              <a:off x="7762243" y="2831585"/>
              <a:ext cx="469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DBD193A0-6B6A-4F3B-8FE0-107FC760D14C}"/>
              </a:ext>
            </a:extLst>
          </p:cNvPr>
          <p:cNvGrpSpPr/>
          <p:nvPr/>
        </p:nvGrpSpPr>
        <p:grpSpPr>
          <a:xfrm>
            <a:off x="10892954" y="175412"/>
            <a:ext cx="507997" cy="1151354"/>
            <a:chOff x="10892954" y="175412"/>
            <a:chExt cx="507997" cy="115135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1D43242-EBAC-4147-8E7F-22B555155402}"/>
                </a:ext>
              </a:extLst>
            </p:cNvPr>
            <p:cNvCxnSpPr>
              <a:cxnSpLocks/>
            </p:cNvCxnSpPr>
            <p:nvPr/>
          </p:nvCxnSpPr>
          <p:spPr>
            <a:xfrm>
              <a:off x="11035193" y="175412"/>
              <a:ext cx="0" cy="78507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5DB51C-1F10-464C-BB94-726EE75D85EF}"/>
                </a:ext>
              </a:extLst>
            </p:cNvPr>
            <p:cNvSpPr txBox="1"/>
            <p:nvPr/>
          </p:nvSpPr>
          <p:spPr>
            <a:xfrm>
              <a:off x="10892954" y="957434"/>
              <a:ext cx="507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</p:grp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3A8AEAA9-B3A3-4A32-B622-11F03BD90726}"/>
              </a:ext>
            </a:extLst>
          </p:cNvPr>
          <p:cNvSpPr/>
          <p:nvPr/>
        </p:nvSpPr>
        <p:spPr>
          <a:xfrm>
            <a:off x="10117635" y="218809"/>
            <a:ext cx="532146" cy="603688"/>
          </a:xfrm>
          <a:prstGeom prst="mathMultiply">
            <a:avLst>
              <a:gd name="adj1" fmla="val 859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BA6550-8A81-473D-B925-8BE8211532B3}"/>
              </a:ext>
            </a:extLst>
          </p:cNvPr>
          <p:cNvCxnSpPr>
            <a:cxnSpLocks/>
          </p:cNvCxnSpPr>
          <p:nvPr/>
        </p:nvCxnSpPr>
        <p:spPr>
          <a:xfrm flipH="1">
            <a:off x="10362121" y="884825"/>
            <a:ext cx="10158" cy="434538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30EE758-3036-4D10-9434-E987E01AA3DD}"/>
              </a:ext>
            </a:extLst>
          </p:cNvPr>
          <p:cNvCxnSpPr/>
          <p:nvPr/>
        </p:nvCxnSpPr>
        <p:spPr>
          <a:xfrm>
            <a:off x="9514565" y="255588"/>
            <a:ext cx="963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E541E89-7C2A-4FC9-BFFF-306A5F0B6A67}"/>
              </a:ext>
            </a:extLst>
          </p:cNvPr>
          <p:cNvCxnSpPr/>
          <p:nvPr/>
        </p:nvCxnSpPr>
        <p:spPr>
          <a:xfrm>
            <a:off x="9667514" y="255588"/>
            <a:ext cx="963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2EC2C80-845A-4076-8BD2-2EA1DF385B9D}"/>
              </a:ext>
            </a:extLst>
          </p:cNvPr>
          <p:cNvCxnSpPr/>
          <p:nvPr/>
        </p:nvCxnSpPr>
        <p:spPr>
          <a:xfrm>
            <a:off x="9515302" y="396876"/>
            <a:ext cx="963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A8EC6E8-3639-4910-B25A-EBFDA253C492}"/>
              </a:ext>
            </a:extLst>
          </p:cNvPr>
          <p:cNvCxnSpPr/>
          <p:nvPr/>
        </p:nvCxnSpPr>
        <p:spPr>
          <a:xfrm>
            <a:off x="9514565" y="560389"/>
            <a:ext cx="963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4FD1268-5FD3-453A-B3C8-C94867ADB0CD}"/>
              </a:ext>
            </a:extLst>
          </p:cNvPr>
          <p:cNvCxnSpPr/>
          <p:nvPr/>
        </p:nvCxnSpPr>
        <p:spPr>
          <a:xfrm>
            <a:off x="9516340" y="709614"/>
            <a:ext cx="963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31B4DA5-8A9E-4704-8EA0-2F12F1C2E34C}"/>
              </a:ext>
            </a:extLst>
          </p:cNvPr>
          <p:cNvCxnSpPr/>
          <p:nvPr/>
        </p:nvCxnSpPr>
        <p:spPr>
          <a:xfrm>
            <a:off x="9514565" y="873126"/>
            <a:ext cx="963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BD4809A-9C13-4F1D-A1B3-5C307B1EF8B3}"/>
              </a:ext>
            </a:extLst>
          </p:cNvPr>
          <p:cNvCxnSpPr/>
          <p:nvPr/>
        </p:nvCxnSpPr>
        <p:spPr>
          <a:xfrm>
            <a:off x="9667514" y="396876"/>
            <a:ext cx="963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BEB9996-84C2-4F8C-B860-DA5F0665D545}"/>
              </a:ext>
            </a:extLst>
          </p:cNvPr>
          <p:cNvCxnSpPr/>
          <p:nvPr/>
        </p:nvCxnSpPr>
        <p:spPr>
          <a:xfrm>
            <a:off x="9667514" y="560389"/>
            <a:ext cx="963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3B2050D-D38D-4B21-BEA6-79DDEE404FFF}"/>
              </a:ext>
            </a:extLst>
          </p:cNvPr>
          <p:cNvCxnSpPr/>
          <p:nvPr/>
        </p:nvCxnSpPr>
        <p:spPr>
          <a:xfrm>
            <a:off x="9664527" y="709614"/>
            <a:ext cx="963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E2F133D-63A7-4519-B925-3AD78866B06A}"/>
              </a:ext>
            </a:extLst>
          </p:cNvPr>
          <p:cNvCxnSpPr/>
          <p:nvPr/>
        </p:nvCxnSpPr>
        <p:spPr>
          <a:xfrm>
            <a:off x="9667514" y="873126"/>
            <a:ext cx="963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BAD5FC2-91BB-47F6-B389-616E7CCF771E}"/>
              </a:ext>
            </a:extLst>
          </p:cNvPr>
          <p:cNvCxnSpPr/>
          <p:nvPr/>
        </p:nvCxnSpPr>
        <p:spPr>
          <a:xfrm>
            <a:off x="10980695" y="218809"/>
            <a:ext cx="96348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AA0D0AC-4BA5-4B04-8F5E-FC412FB43E3D}"/>
              </a:ext>
            </a:extLst>
          </p:cNvPr>
          <p:cNvCxnSpPr/>
          <p:nvPr/>
        </p:nvCxnSpPr>
        <p:spPr>
          <a:xfrm>
            <a:off x="10981201" y="365125"/>
            <a:ext cx="96348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30AC65B-AEFB-4177-A9AB-AF85152E7AF9}"/>
              </a:ext>
            </a:extLst>
          </p:cNvPr>
          <p:cNvCxnSpPr/>
          <p:nvPr/>
        </p:nvCxnSpPr>
        <p:spPr>
          <a:xfrm>
            <a:off x="10980695" y="522287"/>
            <a:ext cx="96348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172EBA8-6299-4236-897C-5B73789DFEF9}"/>
              </a:ext>
            </a:extLst>
          </p:cNvPr>
          <p:cNvCxnSpPr/>
          <p:nvPr/>
        </p:nvCxnSpPr>
        <p:spPr>
          <a:xfrm>
            <a:off x="10980695" y="727074"/>
            <a:ext cx="96348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A3CB75A-9786-40D0-A811-0F73384B37F1}"/>
              </a:ext>
            </a:extLst>
          </p:cNvPr>
          <p:cNvCxnSpPr/>
          <p:nvPr/>
        </p:nvCxnSpPr>
        <p:spPr>
          <a:xfrm>
            <a:off x="10980695" y="892761"/>
            <a:ext cx="96348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4560B08-1E5F-4D37-B06C-07900EBB9045}"/>
              </a:ext>
            </a:extLst>
          </p:cNvPr>
          <p:cNvCxnSpPr>
            <a:cxnSpLocks/>
          </p:cNvCxnSpPr>
          <p:nvPr/>
        </p:nvCxnSpPr>
        <p:spPr>
          <a:xfrm>
            <a:off x="11187593" y="175412"/>
            <a:ext cx="0" cy="78507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02D1211-6B7E-479B-8F23-716CA53BC02E}"/>
              </a:ext>
            </a:extLst>
          </p:cNvPr>
          <p:cNvCxnSpPr/>
          <p:nvPr/>
        </p:nvCxnSpPr>
        <p:spPr>
          <a:xfrm>
            <a:off x="11133095" y="218809"/>
            <a:ext cx="96348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4E51403-A994-4572-8CEE-08AD8384B3DA}"/>
              </a:ext>
            </a:extLst>
          </p:cNvPr>
          <p:cNvCxnSpPr/>
          <p:nvPr/>
        </p:nvCxnSpPr>
        <p:spPr>
          <a:xfrm>
            <a:off x="11133601" y="365125"/>
            <a:ext cx="96348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72815A8-402F-479D-B3D0-BC8491425C4D}"/>
              </a:ext>
            </a:extLst>
          </p:cNvPr>
          <p:cNvCxnSpPr/>
          <p:nvPr/>
        </p:nvCxnSpPr>
        <p:spPr>
          <a:xfrm>
            <a:off x="11133095" y="522287"/>
            <a:ext cx="96348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64A2249-110E-4C76-BB8B-94E055D1F1AB}"/>
              </a:ext>
            </a:extLst>
          </p:cNvPr>
          <p:cNvCxnSpPr/>
          <p:nvPr/>
        </p:nvCxnSpPr>
        <p:spPr>
          <a:xfrm>
            <a:off x="11133095" y="727074"/>
            <a:ext cx="96348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3666BE9-DD27-425A-8B4F-DAF2F02294D1}"/>
              </a:ext>
            </a:extLst>
          </p:cNvPr>
          <p:cNvCxnSpPr/>
          <p:nvPr/>
        </p:nvCxnSpPr>
        <p:spPr>
          <a:xfrm>
            <a:off x="11133095" y="892761"/>
            <a:ext cx="96348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A7E1FFE2-7512-483D-B9D9-0F3B053486CB}"/>
              </a:ext>
            </a:extLst>
          </p:cNvPr>
          <p:cNvGrpSpPr/>
          <p:nvPr/>
        </p:nvGrpSpPr>
        <p:grpSpPr>
          <a:xfrm>
            <a:off x="10190371" y="1411657"/>
            <a:ext cx="507997" cy="1091209"/>
            <a:chOff x="10190371" y="1411657"/>
            <a:chExt cx="507997" cy="109120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A95475-9DEB-4DF0-AC85-716F40F1CADF}"/>
                </a:ext>
              </a:extLst>
            </p:cNvPr>
            <p:cNvGrpSpPr/>
            <p:nvPr/>
          </p:nvGrpSpPr>
          <p:grpSpPr>
            <a:xfrm>
              <a:off x="10190371" y="1411657"/>
              <a:ext cx="507997" cy="1091209"/>
              <a:chOff x="8632172" y="2310448"/>
              <a:chExt cx="507997" cy="1091209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0A97340-B53D-427F-BDE4-AFA6272E73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080" y="2310448"/>
                <a:ext cx="0" cy="757872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08CFD30-4659-4593-87C5-70B47A196A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0480" y="2310448"/>
                <a:ext cx="0" cy="757872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8DCCBC-A99F-497A-9711-A4A3B392AAF3}"/>
                  </a:ext>
                </a:extLst>
              </p:cNvPr>
              <p:cNvSpPr txBox="1"/>
              <p:nvPr/>
            </p:nvSpPr>
            <p:spPr>
              <a:xfrm>
                <a:off x="8632172" y="3032325"/>
                <a:ext cx="507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F1</a:t>
                </a:r>
              </a:p>
            </p:txBody>
          </p:sp>
        </p:grp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59A36AD-5D93-4E63-A800-5CCF1E7297F2}"/>
                </a:ext>
              </a:extLst>
            </p:cNvPr>
            <p:cNvCxnSpPr/>
            <p:nvPr/>
          </p:nvCxnSpPr>
          <p:spPr>
            <a:xfrm>
              <a:off x="10278356" y="1466913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CFC2669-97B0-47DD-B205-5B7568BDF88F}"/>
                </a:ext>
              </a:extLst>
            </p:cNvPr>
            <p:cNvCxnSpPr/>
            <p:nvPr/>
          </p:nvCxnSpPr>
          <p:spPr>
            <a:xfrm>
              <a:off x="10278356" y="1608201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1F9B3503-B838-4639-B5F0-EC2124D948C4}"/>
                </a:ext>
              </a:extLst>
            </p:cNvPr>
            <p:cNvCxnSpPr/>
            <p:nvPr/>
          </p:nvCxnSpPr>
          <p:spPr>
            <a:xfrm>
              <a:off x="10278356" y="1771714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29B81B8-00B5-4782-9B09-6E17B6801693}"/>
                </a:ext>
              </a:extLst>
            </p:cNvPr>
            <p:cNvCxnSpPr/>
            <p:nvPr/>
          </p:nvCxnSpPr>
          <p:spPr>
            <a:xfrm>
              <a:off x="10275369" y="1920939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B7DA933A-0781-4CE8-823B-EE112D59FC52}"/>
                </a:ext>
              </a:extLst>
            </p:cNvPr>
            <p:cNvCxnSpPr/>
            <p:nvPr/>
          </p:nvCxnSpPr>
          <p:spPr>
            <a:xfrm>
              <a:off x="10278356" y="2084451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A64116F-B8F9-47FA-A858-18C3F0069CAC}"/>
                </a:ext>
              </a:extLst>
            </p:cNvPr>
            <p:cNvCxnSpPr/>
            <p:nvPr/>
          </p:nvCxnSpPr>
          <p:spPr>
            <a:xfrm>
              <a:off x="10437753" y="1457077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9C741AB-2715-4B5D-9020-9B5424FB8AC6}"/>
                </a:ext>
              </a:extLst>
            </p:cNvPr>
            <p:cNvCxnSpPr/>
            <p:nvPr/>
          </p:nvCxnSpPr>
          <p:spPr>
            <a:xfrm>
              <a:off x="10438259" y="1603393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39F6934-3548-497E-82E8-66919DEC785B}"/>
                </a:ext>
              </a:extLst>
            </p:cNvPr>
            <p:cNvCxnSpPr/>
            <p:nvPr/>
          </p:nvCxnSpPr>
          <p:spPr>
            <a:xfrm>
              <a:off x="10437753" y="1760555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75783D-162D-4030-B336-3238AC6FF3F6}"/>
                </a:ext>
              </a:extLst>
            </p:cNvPr>
            <p:cNvCxnSpPr/>
            <p:nvPr/>
          </p:nvCxnSpPr>
          <p:spPr>
            <a:xfrm>
              <a:off x="10437753" y="1919368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4F869B6-EFEB-423D-9443-727AAC6A4F93}"/>
                </a:ext>
              </a:extLst>
            </p:cNvPr>
            <p:cNvCxnSpPr/>
            <p:nvPr/>
          </p:nvCxnSpPr>
          <p:spPr>
            <a:xfrm>
              <a:off x="10430505" y="2081880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880C58B7-48F8-4D0E-A4E5-0E7668B6CF6C}"/>
              </a:ext>
            </a:extLst>
          </p:cNvPr>
          <p:cNvGrpSpPr/>
          <p:nvPr/>
        </p:nvGrpSpPr>
        <p:grpSpPr>
          <a:xfrm>
            <a:off x="8570147" y="2453137"/>
            <a:ext cx="3489961" cy="1748392"/>
            <a:chOff x="8570147" y="2453137"/>
            <a:chExt cx="3489961" cy="1748392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BC196393-AEF8-4470-B6C6-98177FBFB1DF}"/>
                </a:ext>
              </a:extLst>
            </p:cNvPr>
            <p:cNvSpPr/>
            <p:nvPr/>
          </p:nvSpPr>
          <p:spPr>
            <a:xfrm rot="16200000">
              <a:off x="10205107" y="1170178"/>
              <a:ext cx="220041" cy="3489961"/>
            </a:xfrm>
            <a:prstGeom prst="rightBrace">
              <a:avLst>
                <a:gd name="adj1" fmla="val 151409"/>
                <a:gd name="adj2" fmla="val 52221"/>
              </a:avLst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2BC1C2C-CBBC-40B0-BD0F-7BBE6A6015D2}"/>
                </a:ext>
              </a:extLst>
            </p:cNvPr>
            <p:cNvSpPr/>
            <p:nvPr/>
          </p:nvSpPr>
          <p:spPr>
            <a:xfrm>
              <a:off x="9517552" y="2453137"/>
              <a:ext cx="1831331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Self Pollination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B098B4-01A9-4258-875C-D3C9C529E479}"/>
                </a:ext>
              </a:extLst>
            </p:cNvPr>
            <p:cNvCxnSpPr>
              <a:cxnSpLocks/>
            </p:cNvCxnSpPr>
            <p:nvPr/>
          </p:nvCxnSpPr>
          <p:spPr>
            <a:xfrm>
              <a:off x="8699688" y="3057577"/>
              <a:ext cx="0" cy="114395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672C8E9-8861-46A3-81D7-C6FE83A34B12}"/>
                </a:ext>
              </a:extLst>
            </p:cNvPr>
            <p:cNvCxnSpPr>
              <a:cxnSpLocks/>
            </p:cNvCxnSpPr>
            <p:nvPr/>
          </p:nvCxnSpPr>
          <p:spPr>
            <a:xfrm>
              <a:off x="8852088" y="3057577"/>
              <a:ext cx="0" cy="114395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4D3FB7-5475-401E-A695-AE3D9320CE58}"/>
                </a:ext>
              </a:extLst>
            </p:cNvPr>
            <p:cNvCxnSpPr>
              <a:cxnSpLocks/>
            </p:cNvCxnSpPr>
            <p:nvPr/>
          </p:nvCxnSpPr>
          <p:spPr>
            <a:xfrm>
              <a:off x="8852088" y="3209977"/>
              <a:ext cx="0" cy="41957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985370-333C-438F-A0E6-3EAD2E0E104B}"/>
                </a:ext>
              </a:extLst>
            </p:cNvPr>
            <p:cNvCxnSpPr>
              <a:cxnSpLocks/>
            </p:cNvCxnSpPr>
            <p:nvPr/>
          </p:nvCxnSpPr>
          <p:spPr>
            <a:xfrm>
              <a:off x="8699688" y="3769729"/>
              <a:ext cx="0" cy="350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C9F7EE-BA69-49EA-A846-AC6FC6B4EFB5}"/>
                </a:ext>
              </a:extLst>
            </p:cNvPr>
            <p:cNvCxnSpPr>
              <a:cxnSpLocks/>
            </p:cNvCxnSpPr>
            <p:nvPr/>
          </p:nvCxnSpPr>
          <p:spPr>
            <a:xfrm>
              <a:off x="8852088" y="3781953"/>
              <a:ext cx="0" cy="41957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91A8662-6EF7-4095-B269-F7A97C489164}"/>
                </a:ext>
              </a:extLst>
            </p:cNvPr>
            <p:cNvCxnSpPr>
              <a:cxnSpLocks/>
            </p:cNvCxnSpPr>
            <p:nvPr/>
          </p:nvCxnSpPr>
          <p:spPr>
            <a:xfrm>
              <a:off x="9197528" y="3053609"/>
              <a:ext cx="0" cy="114395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5975999-4EDE-433C-8883-007EAA01D5E6}"/>
                </a:ext>
              </a:extLst>
            </p:cNvPr>
            <p:cNvCxnSpPr>
              <a:cxnSpLocks/>
            </p:cNvCxnSpPr>
            <p:nvPr/>
          </p:nvCxnSpPr>
          <p:spPr>
            <a:xfrm>
              <a:off x="9349928" y="3053609"/>
              <a:ext cx="0" cy="114395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D0FD90-2893-4101-BFCE-2A6EC6053031}"/>
                </a:ext>
              </a:extLst>
            </p:cNvPr>
            <p:cNvCxnSpPr>
              <a:cxnSpLocks/>
            </p:cNvCxnSpPr>
            <p:nvPr/>
          </p:nvCxnSpPr>
          <p:spPr>
            <a:xfrm>
              <a:off x="9349928" y="3183943"/>
              <a:ext cx="0" cy="76104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C5782E-BF26-4A30-8F90-19AD1673E529}"/>
                </a:ext>
              </a:extLst>
            </p:cNvPr>
            <p:cNvCxnSpPr>
              <a:cxnSpLocks/>
            </p:cNvCxnSpPr>
            <p:nvPr/>
          </p:nvCxnSpPr>
          <p:spPr>
            <a:xfrm>
              <a:off x="9197528" y="3415797"/>
              <a:ext cx="0" cy="64857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C4B5BED-4D41-4593-B06C-43FE7AE3EC99}"/>
                </a:ext>
              </a:extLst>
            </p:cNvPr>
            <p:cNvCxnSpPr>
              <a:cxnSpLocks/>
            </p:cNvCxnSpPr>
            <p:nvPr/>
          </p:nvCxnSpPr>
          <p:spPr>
            <a:xfrm>
              <a:off x="9349928" y="4120249"/>
              <a:ext cx="0" cy="7731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65BC2A5-6DE5-49A2-8CB5-D4A22D23BEEE}"/>
                </a:ext>
              </a:extLst>
            </p:cNvPr>
            <p:cNvCxnSpPr>
              <a:cxnSpLocks/>
            </p:cNvCxnSpPr>
            <p:nvPr/>
          </p:nvCxnSpPr>
          <p:spPr>
            <a:xfrm>
              <a:off x="9738541" y="3053609"/>
              <a:ext cx="0" cy="114395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2B77BB2-414D-4D4D-B9E5-5B432F3E0217}"/>
                </a:ext>
              </a:extLst>
            </p:cNvPr>
            <p:cNvCxnSpPr>
              <a:cxnSpLocks/>
            </p:cNvCxnSpPr>
            <p:nvPr/>
          </p:nvCxnSpPr>
          <p:spPr>
            <a:xfrm>
              <a:off x="9890941" y="3053609"/>
              <a:ext cx="0" cy="114395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9284EDC-4B17-4AB0-A0E4-B3D9B62954DC}"/>
                </a:ext>
              </a:extLst>
            </p:cNvPr>
            <p:cNvCxnSpPr>
              <a:cxnSpLocks/>
            </p:cNvCxnSpPr>
            <p:nvPr/>
          </p:nvCxnSpPr>
          <p:spPr>
            <a:xfrm>
              <a:off x="9890941" y="3183943"/>
              <a:ext cx="0" cy="31433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6AA27B0-A3E6-4A0A-B37B-54DDC1E46BF0}"/>
                </a:ext>
              </a:extLst>
            </p:cNvPr>
            <p:cNvCxnSpPr>
              <a:cxnSpLocks/>
            </p:cNvCxnSpPr>
            <p:nvPr/>
          </p:nvCxnSpPr>
          <p:spPr>
            <a:xfrm>
              <a:off x="9738541" y="3906889"/>
              <a:ext cx="0" cy="15748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3EE153A-920E-4868-A8DF-2AF041CD9542}"/>
                </a:ext>
              </a:extLst>
            </p:cNvPr>
            <p:cNvCxnSpPr>
              <a:cxnSpLocks/>
            </p:cNvCxnSpPr>
            <p:nvPr/>
          </p:nvCxnSpPr>
          <p:spPr>
            <a:xfrm>
              <a:off x="9890941" y="3221089"/>
              <a:ext cx="0" cy="7731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0A13BD3-3AA6-4269-84E8-A1481383452A}"/>
                </a:ext>
              </a:extLst>
            </p:cNvPr>
            <p:cNvCxnSpPr>
              <a:cxnSpLocks/>
            </p:cNvCxnSpPr>
            <p:nvPr/>
          </p:nvCxnSpPr>
          <p:spPr>
            <a:xfrm>
              <a:off x="10231308" y="3053609"/>
              <a:ext cx="0" cy="114395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CD8F7DE-00D6-4E21-B291-882EDBFA5C9C}"/>
                </a:ext>
              </a:extLst>
            </p:cNvPr>
            <p:cNvCxnSpPr>
              <a:cxnSpLocks/>
            </p:cNvCxnSpPr>
            <p:nvPr/>
          </p:nvCxnSpPr>
          <p:spPr>
            <a:xfrm>
              <a:off x="10383708" y="3053609"/>
              <a:ext cx="0" cy="114395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1836D0F-CD4B-4245-AD0A-F6240AE4C273}"/>
                </a:ext>
              </a:extLst>
            </p:cNvPr>
            <p:cNvCxnSpPr>
              <a:cxnSpLocks/>
            </p:cNvCxnSpPr>
            <p:nvPr/>
          </p:nvCxnSpPr>
          <p:spPr>
            <a:xfrm>
              <a:off x="10383708" y="3740083"/>
              <a:ext cx="0" cy="31433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0B3A8DD-46C4-42A9-90C4-2BDCA8C9B1F2}"/>
                </a:ext>
              </a:extLst>
            </p:cNvPr>
            <p:cNvCxnSpPr>
              <a:cxnSpLocks/>
            </p:cNvCxnSpPr>
            <p:nvPr/>
          </p:nvCxnSpPr>
          <p:spPr>
            <a:xfrm>
              <a:off x="10231308" y="3094089"/>
              <a:ext cx="0" cy="97028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C814682-DDEA-42CB-A8FA-4420FC2C24BD}"/>
                </a:ext>
              </a:extLst>
            </p:cNvPr>
            <p:cNvCxnSpPr>
              <a:cxnSpLocks/>
            </p:cNvCxnSpPr>
            <p:nvPr/>
          </p:nvCxnSpPr>
          <p:spPr>
            <a:xfrm>
              <a:off x="10383708" y="3221089"/>
              <a:ext cx="0" cy="7731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D6E72F9-695E-49C4-B287-390E37D91A97}"/>
                </a:ext>
              </a:extLst>
            </p:cNvPr>
            <p:cNvCxnSpPr>
              <a:cxnSpLocks/>
            </p:cNvCxnSpPr>
            <p:nvPr/>
          </p:nvCxnSpPr>
          <p:spPr>
            <a:xfrm>
              <a:off x="10712612" y="3053608"/>
              <a:ext cx="0" cy="114395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63766DC-7E79-4A6D-9ABD-9507E64D0B10}"/>
                </a:ext>
              </a:extLst>
            </p:cNvPr>
            <p:cNvCxnSpPr>
              <a:cxnSpLocks/>
            </p:cNvCxnSpPr>
            <p:nvPr/>
          </p:nvCxnSpPr>
          <p:spPr>
            <a:xfrm>
              <a:off x="10865012" y="3053608"/>
              <a:ext cx="0" cy="114395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3BC51B4-8D73-44B2-B2C5-449B84454942}"/>
                </a:ext>
              </a:extLst>
            </p:cNvPr>
            <p:cNvCxnSpPr>
              <a:cxnSpLocks/>
            </p:cNvCxnSpPr>
            <p:nvPr/>
          </p:nvCxnSpPr>
          <p:spPr>
            <a:xfrm>
              <a:off x="10865012" y="3676854"/>
              <a:ext cx="0" cy="31433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7E7B113-4867-4D39-B3E2-908F7AD14C16}"/>
                </a:ext>
              </a:extLst>
            </p:cNvPr>
            <p:cNvCxnSpPr>
              <a:cxnSpLocks/>
            </p:cNvCxnSpPr>
            <p:nvPr/>
          </p:nvCxnSpPr>
          <p:spPr>
            <a:xfrm>
              <a:off x="10712612" y="3049799"/>
              <a:ext cx="0" cy="49990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56216A4-331A-45A3-A779-B9CC8866AF0C}"/>
                </a:ext>
              </a:extLst>
            </p:cNvPr>
            <p:cNvCxnSpPr>
              <a:cxnSpLocks/>
            </p:cNvCxnSpPr>
            <p:nvPr/>
          </p:nvCxnSpPr>
          <p:spPr>
            <a:xfrm>
              <a:off x="10865012" y="3221088"/>
              <a:ext cx="0" cy="51899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1315F80-43E4-4028-BE70-2DB5B3BA4FD3}"/>
                </a:ext>
              </a:extLst>
            </p:cNvPr>
            <p:cNvCxnSpPr>
              <a:cxnSpLocks/>
            </p:cNvCxnSpPr>
            <p:nvPr/>
          </p:nvCxnSpPr>
          <p:spPr>
            <a:xfrm>
              <a:off x="11248551" y="3042497"/>
              <a:ext cx="0" cy="114395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B65E700-FD6C-4A23-9115-7FD42D34D45F}"/>
                </a:ext>
              </a:extLst>
            </p:cNvPr>
            <p:cNvCxnSpPr>
              <a:cxnSpLocks/>
            </p:cNvCxnSpPr>
            <p:nvPr/>
          </p:nvCxnSpPr>
          <p:spPr>
            <a:xfrm>
              <a:off x="11400951" y="3042497"/>
              <a:ext cx="0" cy="114395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EC5E35D-ACE6-42B1-8310-C310FA1C8810}"/>
                </a:ext>
              </a:extLst>
            </p:cNvPr>
            <p:cNvCxnSpPr>
              <a:cxnSpLocks/>
            </p:cNvCxnSpPr>
            <p:nvPr/>
          </p:nvCxnSpPr>
          <p:spPr>
            <a:xfrm>
              <a:off x="11400951" y="3665743"/>
              <a:ext cx="0" cy="31433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C35A903-0731-4FC1-820B-C9D97BCAFFA4}"/>
                </a:ext>
              </a:extLst>
            </p:cNvPr>
            <p:cNvCxnSpPr>
              <a:cxnSpLocks/>
            </p:cNvCxnSpPr>
            <p:nvPr/>
          </p:nvCxnSpPr>
          <p:spPr>
            <a:xfrm>
              <a:off x="11248551" y="3259745"/>
              <a:ext cx="0" cy="27884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721A4CA-C83F-46E6-9688-0F8D68351F82}"/>
                </a:ext>
              </a:extLst>
            </p:cNvPr>
            <p:cNvCxnSpPr>
              <a:cxnSpLocks/>
            </p:cNvCxnSpPr>
            <p:nvPr/>
          </p:nvCxnSpPr>
          <p:spPr>
            <a:xfrm>
              <a:off x="11400951" y="3209977"/>
              <a:ext cx="0" cy="97647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104FED6-7390-4603-AE82-47657F368EE4}"/>
                </a:ext>
              </a:extLst>
            </p:cNvPr>
            <p:cNvCxnSpPr>
              <a:cxnSpLocks/>
            </p:cNvCxnSpPr>
            <p:nvPr/>
          </p:nvCxnSpPr>
          <p:spPr>
            <a:xfrm>
              <a:off x="11812431" y="3042497"/>
              <a:ext cx="0" cy="114395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17FE16F-2926-4B0C-97E4-EA2D80870979}"/>
                </a:ext>
              </a:extLst>
            </p:cNvPr>
            <p:cNvCxnSpPr>
              <a:cxnSpLocks/>
            </p:cNvCxnSpPr>
            <p:nvPr/>
          </p:nvCxnSpPr>
          <p:spPr>
            <a:xfrm>
              <a:off x="11964831" y="3042497"/>
              <a:ext cx="0" cy="114395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A370C3D-48FD-4F83-821B-2CD35FF49840}"/>
                </a:ext>
              </a:extLst>
            </p:cNvPr>
            <p:cNvCxnSpPr>
              <a:cxnSpLocks/>
            </p:cNvCxnSpPr>
            <p:nvPr/>
          </p:nvCxnSpPr>
          <p:spPr>
            <a:xfrm>
              <a:off x="11964831" y="3665743"/>
              <a:ext cx="0" cy="31433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A4952BB-E128-44A9-9C3F-96294D765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812431" y="3259745"/>
              <a:ext cx="0" cy="563166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BE950C6-F7D6-4027-AD2F-3EF29E3E8193}"/>
                </a:ext>
              </a:extLst>
            </p:cNvPr>
            <p:cNvCxnSpPr>
              <a:cxnSpLocks/>
            </p:cNvCxnSpPr>
            <p:nvPr/>
          </p:nvCxnSpPr>
          <p:spPr>
            <a:xfrm>
              <a:off x="11964831" y="3906889"/>
              <a:ext cx="0" cy="27956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2F0DC9E-A68A-4FBE-9744-DCB087FF0844}"/>
                </a:ext>
              </a:extLst>
            </p:cNvPr>
            <p:cNvCxnSpPr/>
            <p:nvPr/>
          </p:nvCxnSpPr>
          <p:spPr>
            <a:xfrm>
              <a:off x="8651514" y="3183943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9534C69-2356-4C1C-8F2C-D8C436F7A0E5}"/>
                </a:ext>
              </a:extLst>
            </p:cNvPr>
            <p:cNvCxnSpPr/>
            <p:nvPr/>
          </p:nvCxnSpPr>
          <p:spPr>
            <a:xfrm>
              <a:off x="8803914" y="3336343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B255B3AA-B8C1-420F-8DDB-4E618C02A3B9}"/>
                </a:ext>
              </a:extLst>
            </p:cNvPr>
            <p:cNvCxnSpPr/>
            <p:nvPr/>
          </p:nvCxnSpPr>
          <p:spPr>
            <a:xfrm>
              <a:off x="8651514" y="3336343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075A540-CDA8-4D47-91ED-9FEDD4A39629}"/>
                </a:ext>
              </a:extLst>
            </p:cNvPr>
            <p:cNvCxnSpPr/>
            <p:nvPr/>
          </p:nvCxnSpPr>
          <p:spPr>
            <a:xfrm>
              <a:off x="8654877" y="3629553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E45E771-2B00-441E-B17C-248ED0C7EAB3}"/>
                </a:ext>
              </a:extLst>
            </p:cNvPr>
            <p:cNvCxnSpPr/>
            <p:nvPr/>
          </p:nvCxnSpPr>
          <p:spPr>
            <a:xfrm>
              <a:off x="8803914" y="3944989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0D136C87-3376-4A34-AB1D-BE497371BEB8}"/>
                </a:ext>
              </a:extLst>
            </p:cNvPr>
            <p:cNvCxnSpPr/>
            <p:nvPr/>
          </p:nvCxnSpPr>
          <p:spPr>
            <a:xfrm>
              <a:off x="8803914" y="4136175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382EF1E0-CE96-48BD-B91E-FAC9E6B9530F}"/>
                </a:ext>
              </a:extLst>
            </p:cNvPr>
            <p:cNvCxnSpPr/>
            <p:nvPr/>
          </p:nvCxnSpPr>
          <p:spPr>
            <a:xfrm>
              <a:off x="9139280" y="3183943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21A27CD-FB4C-4C09-89FD-D1AFDF7835DF}"/>
                </a:ext>
              </a:extLst>
            </p:cNvPr>
            <p:cNvCxnSpPr/>
            <p:nvPr/>
          </p:nvCxnSpPr>
          <p:spPr>
            <a:xfrm>
              <a:off x="9149354" y="3336343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BD5DA85-ADB1-47FD-B386-637D71DBF835}"/>
                </a:ext>
              </a:extLst>
            </p:cNvPr>
            <p:cNvCxnSpPr/>
            <p:nvPr/>
          </p:nvCxnSpPr>
          <p:spPr>
            <a:xfrm>
              <a:off x="9307657" y="3336343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833CBDE5-3F41-4DD7-A931-4C7184C3617B}"/>
                </a:ext>
              </a:extLst>
            </p:cNvPr>
            <p:cNvCxnSpPr/>
            <p:nvPr/>
          </p:nvCxnSpPr>
          <p:spPr>
            <a:xfrm>
              <a:off x="9307657" y="3629553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A6B3B37D-9542-4F3A-8753-DE60AD526EA8}"/>
                </a:ext>
              </a:extLst>
            </p:cNvPr>
            <p:cNvCxnSpPr/>
            <p:nvPr/>
          </p:nvCxnSpPr>
          <p:spPr>
            <a:xfrm>
              <a:off x="9149354" y="4126540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6CA8276-E949-46FD-9721-E5AC3069900B}"/>
                </a:ext>
              </a:extLst>
            </p:cNvPr>
            <p:cNvCxnSpPr/>
            <p:nvPr/>
          </p:nvCxnSpPr>
          <p:spPr>
            <a:xfrm>
              <a:off x="9684263" y="3183943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817AA0E-620C-467E-A93F-ABF059A978F6}"/>
                </a:ext>
              </a:extLst>
            </p:cNvPr>
            <p:cNvCxnSpPr/>
            <p:nvPr/>
          </p:nvCxnSpPr>
          <p:spPr>
            <a:xfrm>
              <a:off x="9836663" y="3336343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43BBB47-655D-487E-980F-2E83FF859287}"/>
                </a:ext>
              </a:extLst>
            </p:cNvPr>
            <p:cNvCxnSpPr/>
            <p:nvPr/>
          </p:nvCxnSpPr>
          <p:spPr>
            <a:xfrm>
              <a:off x="9684263" y="3336343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86BFF80-1416-41C3-97E3-A00FBF8C208D}"/>
                </a:ext>
              </a:extLst>
            </p:cNvPr>
            <p:cNvCxnSpPr/>
            <p:nvPr/>
          </p:nvCxnSpPr>
          <p:spPr>
            <a:xfrm>
              <a:off x="9693016" y="3629553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7BB162B-C985-451A-8062-5FDD7473D31B}"/>
                </a:ext>
              </a:extLst>
            </p:cNvPr>
            <p:cNvCxnSpPr/>
            <p:nvPr/>
          </p:nvCxnSpPr>
          <p:spPr>
            <a:xfrm>
              <a:off x="10179021" y="4141465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81FC340-6616-48C8-90F9-A31BFF71BE5D}"/>
                </a:ext>
              </a:extLst>
            </p:cNvPr>
            <p:cNvCxnSpPr/>
            <p:nvPr/>
          </p:nvCxnSpPr>
          <p:spPr>
            <a:xfrm>
              <a:off x="9693016" y="4136175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FA79F57-322F-4EA1-8D0E-011090A922E3}"/>
                </a:ext>
              </a:extLst>
            </p:cNvPr>
            <p:cNvCxnSpPr/>
            <p:nvPr/>
          </p:nvCxnSpPr>
          <p:spPr>
            <a:xfrm>
              <a:off x="10330183" y="3944989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DCDA48D6-E11C-4CF1-A77D-BBDB2C53FBF3}"/>
                </a:ext>
              </a:extLst>
            </p:cNvPr>
            <p:cNvCxnSpPr/>
            <p:nvPr/>
          </p:nvCxnSpPr>
          <p:spPr>
            <a:xfrm>
              <a:off x="10660588" y="3645479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2FD4A88-6970-431E-91A7-205A8D05FEE5}"/>
                </a:ext>
              </a:extLst>
            </p:cNvPr>
            <p:cNvCxnSpPr/>
            <p:nvPr/>
          </p:nvCxnSpPr>
          <p:spPr>
            <a:xfrm>
              <a:off x="10828295" y="3930061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E34B748-5D27-4BC4-9056-ECC6D7901A76}"/>
                </a:ext>
              </a:extLst>
            </p:cNvPr>
            <p:cNvCxnSpPr/>
            <p:nvPr/>
          </p:nvCxnSpPr>
          <p:spPr>
            <a:xfrm>
              <a:off x="10828295" y="3323054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E75122FD-1482-4385-986F-79C9035F9A86}"/>
                </a:ext>
              </a:extLst>
            </p:cNvPr>
            <p:cNvCxnSpPr/>
            <p:nvPr/>
          </p:nvCxnSpPr>
          <p:spPr>
            <a:xfrm>
              <a:off x="10820519" y="3633144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D8355B25-5561-44A9-9C83-69DA3877435A}"/>
                </a:ext>
              </a:extLst>
            </p:cNvPr>
            <p:cNvCxnSpPr/>
            <p:nvPr/>
          </p:nvCxnSpPr>
          <p:spPr>
            <a:xfrm>
              <a:off x="10665106" y="4140294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0060B7C-8358-4C38-8A9D-F7F3EB455936}"/>
                </a:ext>
              </a:extLst>
            </p:cNvPr>
            <p:cNvCxnSpPr/>
            <p:nvPr/>
          </p:nvCxnSpPr>
          <p:spPr>
            <a:xfrm>
              <a:off x="10665106" y="3936505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B44E454-1B4A-4C0C-808B-0D5EA48C6D94}"/>
                </a:ext>
              </a:extLst>
            </p:cNvPr>
            <p:cNvCxnSpPr/>
            <p:nvPr/>
          </p:nvCxnSpPr>
          <p:spPr>
            <a:xfrm>
              <a:off x="11200377" y="4122929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B779085A-99F5-41F0-935A-D84F4022ACEE}"/>
                </a:ext>
              </a:extLst>
            </p:cNvPr>
            <p:cNvCxnSpPr/>
            <p:nvPr/>
          </p:nvCxnSpPr>
          <p:spPr>
            <a:xfrm>
              <a:off x="11187128" y="3934068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A373C0F7-A9ED-44DE-B12E-1434424459A0}"/>
                </a:ext>
              </a:extLst>
            </p:cNvPr>
            <p:cNvCxnSpPr/>
            <p:nvPr/>
          </p:nvCxnSpPr>
          <p:spPr>
            <a:xfrm>
              <a:off x="11347540" y="4120249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94A9262-EA34-4DD6-A2E3-9C2016049CB7}"/>
                </a:ext>
              </a:extLst>
            </p:cNvPr>
            <p:cNvCxnSpPr/>
            <p:nvPr/>
          </p:nvCxnSpPr>
          <p:spPr>
            <a:xfrm>
              <a:off x="11352777" y="3942952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91DD8BE-59DE-40F8-9AFC-8803E745FF8F}"/>
                </a:ext>
              </a:extLst>
            </p:cNvPr>
            <p:cNvCxnSpPr/>
            <p:nvPr/>
          </p:nvCxnSpPr>
          <p:spPr>
            <a:xfrm>
              <a:off x="11200377" y="3645479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83A4D8A-277E-4A72-8E03-C2FFABEDBD3E}"/>
                </a:ext>
              </a:extLst>
            </p:cNvPr>
            <p:cNvCxnSpPr/>
            <p:nvPr/>
          </p:nvCxnSpPr>
          <p:spPr>
            <a:xfrm>
              <a:off x="11352777" y="3645479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49F706F6-5387-48C9-B5AB-2927636800A9}"/>
                </a:ext>
              </a:extLst>
            </p:cNvPr>
            <p:cNvCxnSpPr/>
            <p:nvPr/>
          </p:nvCxnSpPr>
          <p:spPr>
            <a:xfrm>
              <a:off x="11352777" y="3333905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0B7E8ADF-CA37-4223-955F-7BF0087B0754}"/>
                </a:ext>
              </a:extLst>
            </p:cNvPr>
            <p:cNvCxnSpPr/>
            <p:nvPr/>
          </p:nvCxnSpPr>
          <p:spPr>
            <a:xfrm>
              <a:off x="11200377" y="3183943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C9C5103-05B4-4631-A00D-EEEB51DA2ADA}"/>
                </a:ext>
              </a:extLst>
            </p:cNvPr>
            <p:cNvCxnSpPr/>
            <p:nvPr/>
          </p:nvCxnSpPr>
          <p:spPr>
            <a:xfrm>
              <a:off x="11764257" y="3183943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9DE366B-18C0-4797-AE86-03D5C82F2D06}"/>
                </a:ext>
              </a:extLst>
            </p:cNvPr>
            <p:cNvCxnSpPr/>
            <p:nvPr/>
          </p:nvCxnSpPr>
          <p:spPr>
            <a:xfrm>
              <a:off x="11754183" y="3942952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BB66DA2-4D63-4A77-9B91-BDA564D0674D}"/>
                </a:ext>
              </a:extLst>
            </p:cNvPr>
            <p:cNvCxnSpPr/>
            <p:nvPr/>
          </p:nvCxnSpPr>
          <p:spPr>
            <a:xfrm>
              <a:off x="11764257" y="4110326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705CE41-51CA-40B4-9FD3-FC763C079935}"/>
                </a:ext>
              </a:extLst>
            </p:cNvPr>
            <p:cNvCxnSpPr/>
            <p:nvPr/>
          </p:nvCxnSpPr>
          <p:spPr>
            <a:xfrm>
              <a:off x="11924221" y="4110326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763A37D-BF71-4562-B6BE-91C9E0899C97}"/>
                </a:ext>
              </a:extLst>
            </p:cNvPr>
            <p:cNvCxnSpPr/>
            <p:nvPr/>
          </p:nvCxnSpPr>
          <p:spPr>
            <a:xfrm>
              <a:off x="11916657" y="3936505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DBBE5CE8-4124-42E2-9686-5A619C9E5B3A}"/>
                </a:ext>
              </a:extLst>
            </p:cNvPr>
            <p:cNvCxnSpPr/>
            <p:nvPr/>
          </p:nvCxnSpPr>
          <p:spPr>
            <a:xfrm>
              <a:off x="8803914" y="3183943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0AC3984E-5630-48BA-9588-70A3BF621A2C}"/>
                </a:ext>
              </a:extLst>
            </p:cNvPr>
            <p:cNvCxnSpPr/>
            <p:nvPr/>
          </p:nvCxnSpPr>
          <p:spPr>
            <a:xfrm>
              <a:off x="8803914" y="3638547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EB1CEBEA-A7E1-410D-AB85-3961FE223569}"/>
                </a:ext>
              </a:extLst>
            </p:cNvPr>
            <p:cNvCxnSpPr/>
            <p:nvPr/>
          </p:nvCxnSpPr>
          <p:spPr>
            <a:xfrm>
              <a:off x="8651514" y="3942952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FC565053-CA22-4D18-A60A-6C20B7D9C6F6}"/>
                </a:ext>
              </a:extLst>
            </p:cNvPr>
            <p:cNvCxnSpPr/>
            <p:nvPr/>
          </p:nvCxnSpPr>
          <p:spPr>
            <a:xfrm>
              <a:off x="8651514" y="4128978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A7387594-5ECB-47CD-A417-685F7AE75174}"/>
                </a:ext>
              </a:extLst>
            </p:cNvPr>
            <p:cNvCxnSpPr/>
            <p:nvPr/>
          </p:nvCxnSpPr>
          <p:spPr>
            <a:xfrm>
              <a:off x="9149354" y="3942952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2E6854DF-E76B-4A55-B889-8517BD2D4C89}"/>
                </a:ext>
              </a:extLst>
            </p:cNvPr>
            <p:cNvCxnSpPr/>
            <p:nvPr/>
          </p:nvCxnSpPr>
          <p:spPr>
            <a:xfrm>
              <a:off x="9149354" y="3629553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CF7A82D-B39C-4F1F-8A7A-A15DAD1561CC}"/>
                </a:ext>
              </a:extLst>
            </p:cNvPr>
            <p:cNvCxnSpPr>
              <a:cxnSpLocks/>
            </p:cNvCxnSpPr>
            <p:nvPr/>
          </p:nvCxnSpPr>
          <p:spPr>
            <a:xfrm>
              <a:off x="9307657" y="3942952"/>
              <a:ext cx="90445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990498F-F80A-4D56-8F4D-17980FC6F053}"/>
                </a:ext>
              </a:extLst>
            </p:cNvPr>
            <p:cNvCxnSpPr/>
            <p:nvPr/>
          </p:nvCxnSpPr>
          <p:spPr>
            <a:xfrm>
              <a:off x="9301754" y="4140539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A5BF00D-29E0-4921-85D0-48D4E149AB27}"/>
                </a:ext>
              </a:extLst>
            </p:cNvPr>
            <p:cNvCxnSpPr/>
            <p:nvPr/>
          </p:nvCxnSpPr>
          <p:spPr>
            <a:xfrm>
              <a:off x="9834382" y="4136175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9D4EC231-641D-49B8-A6ED-9E67F00AF2E6}"/>
                </a:ext>
              </a:extLst>
            </p:cNvPr>
            <p:cNvCxnSpPr/>
            <p:nvPr/>
          </p:nvCxnSpPr>
          <p:spPr>
            <a:xfrm>
              <a:off x="9690367" y="3941911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7A1FA57A-5A34-4D82-BF77-42453665C837}"/>
                </a:ext>
              </a:extLst>
            </p:cNvPr>
            <p:cNvCxnSpPr/>
            <p:nvPr/>
          </p:nvCxnSpPr>
          <p:spPr>
            <a:xfrm>
              <a:off x="9832693" y="3946275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B216010-9DDB-4D21-989F-19BF01B5981B}"/>
                </a:ext>
              </a:extLst>
            </p:cNvPr>
            <p:cNvCxnSpPr/>
            <p:nvPr/>
          </p:nvCxnSpPr>
          <p:spPr>
            <a:xfrm>
              <a:off x="9842767" y="3629553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D9233ED-3BF3-4EEC-B812-7F39F1EC5D9F}"/>
                </a:ext>
              </a:extLst>
            </p:cNvPr>
            <p:cNvCxnSpPr/>
            <p:nvPr/>
          </p:nvCxnSpPr>
          <p:spPr>
            <a:xfrm>
              <a:off x="9832693" y="3183943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7346830E-D43F-4484-A68A-36B3BD95AAC8}"/>
                </a:ext>
              </a:extLst>
            </p:cNvPr>
            <p:cNvCxnSpPr/>
            <p:nvPr/>
          </p:nvCxnSpPr>
          <p:spPr>
            <a:xfrm>
              <a:off x="10189573" y="3950307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231E6F9-75F8-482B-835A-9D34EF4E1A94}"/>
                </a:ext>
              </a:extLst>
            </p:cNvPr>
            <p:cNvCxnSpPr/>
            <p:nvPr/>
          </p:nvCxnSpPr>
          <p:spPr>
            <a:xfrm>
              <a:off x="10333906" y="4138369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D902E81-38AB-412E-B325-D06C12328CE4}"/>
                </a:ext>
              </a:extLst>
            </p:cNvPr>
            <p:cNvCxnSpPr/>
            <p:nvPr/>
          </p:nvCxnSpPr>
          <p:spPr>
            <a:xfrm>
              <a:off x="10189573" y="3645235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599BEEDF-2E42-4F74-B023-FF3B8743D45F}"/>
                </a:ext>
              </a:extLst>
            </p:cNvPr>
            <p:cNvCxnSpPr/>
            <p:nvPr/>
          </p:nvCxnSpPr>
          <p:spPr>
            <a:xfrm>
              <a:off x="10335534" y="3636238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010AF792-B07B-4BC2-9D8A-766F32967201}"/>
                </a:ext>
              </a:extLst>
            </p:cNvPr>
            <p:cNvCxnSpPr/>
            <p:nvPr/>
          </p:nvCxnSpPr>
          <p:spPr>
            <a:xfrm>
              <a:off x="10175067" y="3333905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8F46F47-5EE3-4145-9241-E3F4AB3550AF}"/>
                </a:ext>
              </a:extLst>
            </p:cNvPr>
            <p:cNvCxnSpPr/>
            <p:nvPr/>
          </p:nvCxnSpPr>
          <p:spPr>
            <a:xfrm>
              <a:off x="10341405" y="3343585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CFCCB04B-D531-4DBE-87F6-CD09CB29B6AC}"/>
                </a:ext>
              </a:extLst>
            </p:cNvPr>
            <p:cNvCxnSpPr/>
            <p:nvPr/>
          </p:nvCxnSpPr>
          <p:spPr>
            <a:xfrm>
              <a:off x="10182008" y="3183943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42220305-878A-49E1-BA59-A2FC7882DDAA}"/>
                </a:ext>
              </a:extLst>
            </p:cNvPr>
            <p:cNvCxnSpPr/>
            <p:nvPr/>
          </p:nvCxnSpPr>
          <p:spPr>
            <a:xfrm>
              <a:off x="10326279" y="3183943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08F9E928-A69B-4BE9-A2B6-35DB2B1C8A4B}"/>
                </a:ext>
              </a:extLst>
            </p:cNvPr>
            <p:cNvCxnSpPr/>
            <p:nvPr/>
          </p:nvCxnSpPr>
          <p:spPr>
            <a:xfrm>
              <a:off x="10664438" y="3324379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8BEDAD26-74B1-474C-A70B-15C1F7F7BF2F}"/>
                </a:ext>
              </a:extLst>
            </p:cNvPr>
            <p:cNvCxnSpPr/>
            <p:nvPr/>
          </p:nvCxnSpPr>
          <p:spPr>
            <a:xfrm>
              <a:off x="10660588" y="3183943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712120A9-17E1-4D85-80FC-E3C00B5E66D0}"/>
                </a:ext>
              </a:extLst>
            </p:cNvPr>
            <p:cNvCxnSpPr/>
            <p:nvPr/>
          </p:nvCxnSpPr>
          <p:spPr>
            <a:xfrm>
              <a:off x="10820519" y="3183943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7FC25374-BEB8-479C-8EFC-43A2693891F2}"/>
                </a:ext>
              </a:extLst>
            </p:cNvPr>
            <p:cNvCxnSpPr/>
            <p:nvPr/>
          </p:nvCxnSpPr>
          <p:spPr>
            <a:xfrm>
              <a:off x="10806764" y="4136175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6B7E4F3A-CFDA-4353-BAD4-2E5744D3B0CA}"/>
                </a:ext>
              </a:extLst>
            </p:cNvPr>
            <p:cNvCxnSpPr/>
            <p:nvPr/>
          </p:nvCxnSpPr>
          <p:spPr>
            <a:xfrm>
              <a:off x="11200377" y="3334059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79FF37D2-D142-453B-B85C-4B538B0D3A1C}"/>
                </a:ext>
              </a:extLst>
            </p:cNvPr>
            <p:cNvCxnSpPr/>
            <p:nvPr/>
          </p:nvCxnSpPr>
          <p:spPr>
            <a:xfrm>
              <a:off x="11352777" y="3183943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8D3A849-32C3-4E77-904F-3F6412C64C11}"/>
                </a:ext>
              </a:extLst>
            </p:cNvPr>
            <p:cNvCxnSpPr/>
            <p:nvPr/>
          </p:nvCxnSpPr>
          <p:spPr>
            <a:xfrm>
              <a:off x="11754183" y="3627383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9E2FB24-FC7F-41F7-BD70-95C25B5C4E33}"/>
                </a:ext>
              </a:extLst>
            </p:cNvPr>
            <p:cNvCxnSpPr/>
            <p:nvPr/>
          </p:nvCxnSpPr>
          <p:spPr>
            <a:xfrm>
              <a:off x="11924221" y="3636238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063E222-125C-4E54-947D-CEA4C702ABBD}"/>
                </a:ext>
              </a:extLst>
            </p:cNvPr>
            <p:cNvCxnSpPr/>
            <p:nvPr/>
          </p:nvCxnSpPr>
          <p:spPr>
            <a:xfrm>
              <a:off x="11754183" y="3333905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7B88C5B5-B705-4184-A9E8-8D97E9D983AD}"/>
                </a:ext>
              </a:extLst>
            </p:cNvPr>
            <p:cNvCxnSpPr/>
            <p:nvPr/>
          </p:nvCxnSpPr>
          <p:spPr>
            <a:xfrm>
              <a:off x="11909758" y="3343585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A75FE15-32A7-47C2-A0DB-5BB6F4C6012F}"/>
                </a:ext>
              </a:extLst>
            </p:cNvPr>
            <p:cNvCxnSpPr/>
            <p:nvPr/>
          </p:nvCxnSpPr>
          <p:spPr>
            <a:xfrm>
              <a:off x="11909758" y="3183943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B339A0CC-F233-438E-846D-986360B2B3C6}"/>
              </a:ext>
            </a:extLst>
          </p:cNvPr>
          <p:cNvGrpSpPr/>
          <p:nvPr/>
        </p:nvGrpSpPr>
        <p:grpSpPr>
          <a:xfrm>
            <a:off x="8691939" y="4303129"/>
            <a:ext cx="3369980" cy="2329228"/>
            <a:chOff x="8691939" y="4303129"/>
            <a:chExt cx="3369980" cy="2329228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2CF088A-CD11-4819-A7B5-30279B3E4877}"/>
                </a:ext>
              </a:extLst>
            </p:cNvPr>
            <p:cNvCxnSpPr>
              <a:cxnSpLocks/>
            </p:cNvCxnSpPr>
            <p:nvPr/>
          </p:nvCxnSpPr>
          <p:spPr>
            <a:xfrm>
              <a:off x="8761921" y="4303129"/>
              <a:ext cx="0" cy="330934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8B37294D-99AF-4CBB-9B61-BC4360FD2E67}"/>
                </a:ext>
              </a:extLst>
            </p:cNvPr>
            <p:cNvCxnSpPr>
              <a:cxnSpLocks/>
            </p:cNvCxnSpPr>
            <p:nvPr/>
          </p:nvCxnSpPr>
          <p:spPr>
            <a:xfrm>
              <a:off x="9269921" y="4315829"/>
              <a:ext cx="0" cy="330934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58C5AB5-5DDB-4463-A270-E7A91A06828D}"/>
                </a:ext>
              </a:extLst>
            </p:cNvPr>
            <p:cNvCxnSpPr>
              <a:cxnSpLocks/>
            </p:cNvCxnSpPr>
            <p:nvPr/>
          </p:nvCxnSpPr>
          <p:spPr>
            <a:xfrm>
              <a:off x="9803321" y="4315829"/>
              <a:ext cx="0" cy="330934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74DA067-162D-46B0-8749-C705FAEA188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5921" y="4303129"/>
              <a:ext cx="0" cy="330934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E538965-B0C2-49FE-91C6-E6D71BF40F5D}"/>
                </a:ext>
              </a:extLst>
            </p:cNvPr>
            <p:cNvCxnSpPr>
              <a:cxnSpLocks/>
            </p:cNvCxnSpPr>
            <p:nvPr/>
          </p:nvCxnSpPr>
          <p:spPr>
            <a:xfrm>
              <a:off x="10781221" y="4315829"/>
              <a:ext cx="0" cy="330934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0991C27-9ABB-4EA0-A518-93A491357781}"/>
                </a:ext>
              </a:extLst>
            </p:cNvPr>
            <p:cNvCxnSpPr>
              <a:cxnSpLocks/>
            </p:cNvCxnSpPr>
            <p:nvPr/>
          </p:nvCxnSpPr>
          <p:spPr>
            <a:xfrm>
              <a:off x="11327321" y="4315829"/>
              <a:ext cx="0" cy="330934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3BCB62A-8DD2-417D-87B0-04721090475C}"/>
                </a:ext>
              </a:extLst>
            </p:cNvPr>
            <p:cNvCxnSpPr>
              <a:cxnSpLocks/>
            </p:cNvCxnSpPr>
            <p:nvPr/>
          </p:nvCxnSpPr>
          <p:spPr>
            <a:xfrm>
              <a:off x="11924221" y="4315829"/>
              <a:ext cx="0" cy="330934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A91162E-C074-47AA-AC2B-88BACC8E5AAD}"/>
                </a:ext>
              </a:extLst>
            </p:cNvPr>
            <p:cNvCxnSpPr>
              <a:cxnSpLocks/>
            </p:cNvCxnSpPr>
            <p:nvPr/>
          </p:nvCxnSpPr>
          <p:spPr>
            <a:xfrm>
              <a:off x="8761921" y="4671429"/>
              <a:ext cx="0" cy="330934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1E04E29-DD34-4961-AA42-21CF1D071B99}"/>
                </a:ext>
              </a:extLst>
            </p:cNvPr>
            <p:cNvCxnSpPr>
              <a:cxnSpLocks/>
            </p:cNvCxnSpPr>
            <p:nvPr/>
          </p:nvCxnSpPr>
          <p:spPr>
            <a:xfrm>
              <a:off x="9269921" y="4684129"/>
              <a:ext cx="0" cy="330934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52BABF6-8EAC-44B2-AEF9-FDF7680CAA79}"/>
                </a:ext>
              </a:extLst>
            </p:cNvPr>
            <p:cNvCxnSpPr>
              <a:cxnSpLocks/>
            </p:cNvCxnSpPr>
            <p:nvPr/>
          </p:nvCxnSpPr>
          <p:spPr>
            <a:xfrm>
              <a:off x="9803321" y="4684129"/>
              <a:ext cx="0" cy="330934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B9E9ED2-DF2C-47FB-84A3-3AE9E1EE2E8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5921" y="4671429"/>
              <a:ext cx="0" cy="330934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2B450602-92A7-43C8-83CF-EDEA2FA41ACD}"/>
                </a:ext>
              </a:extLst>
            </p:cNvPr>
            <p:cNvCxnSpPr>
              <a:cxnSpLocks/>
            </p:cNvCxnSpPr>
            <p:nvPr/>
          </p:nvCxnSpPr>
          <p:spPr>
            <a:xfrm>
              <a:off x="10781221" y="4684129"/>
              <a:ext cx="0" cy="330934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8123B336-2A03-4BD0-B9DB-7550C214E378}"/>
                </a:ext>
              </a:extLst>
            </p:cNvPr>
            <p:cNvCxnSpPr>
              <a:cxnSpLocks/>
            </p:cNvCxnSpPr>
            <p:nvPr/>
          </p:nvCxnSpPr>
          <p:spPr>
            <a:xfrm>
              <a:off x="11327321" y="4684129"/>
              <a:ext cx="0" cy="330934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16FB6B2-949C-409E-B631-934727606BB6}"/>
                </a:ext>
              </a:extLst>
            </p:cNvPr>
            <p:cNvCxnSpPr>
              <a:cxnSpLocks/>
            </p:cNvCxnSpPr>
            <p:nvPr/>
          </p:nvCxnSpPr>
          <p:spPr>
            <a:xfrm>
              <a:off x="11924221" y="4684129"/>
              <a:ext cx="0" cy="330934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AAE8E3C-B2CE-4049-8B09-8113BE1121E2}"/>
                </a:ext>
              </a:extLst>
            </p:cNvPr>
            <p:cNvCxnSpPr>
              <a:cxnSpLocks/>
            </p:cNvCxnSpPr>
            <p:nvPr/>
          </p:nvCxnSpPr>
          <p:spPr>
            <a:xfrm>
              <a:off x="8774621" y="5052429"/>
              <a:ext cx="0" cy="330934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5D61ABF-835C-4EC3-8D29-59EDF35330BB}"/>
                </a:ext>
              </a:extLst>
            </p:cNvPr>
            <p:cNvCxnSpPr>
              <a:cxnSpLocks/>
            </p:cNvCxnSpPr>
            <p:nvPr/>
          </p:nvCxnSpPr>
          <p:spPr>
            <a:xfrm>
              <a:off x="9282621" y="5065129"/>
              <a:ext cx="0" cy="330934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1355E18-A7B0-4D98-8628-7C57649C4117}"/>
                </a:ext>
              </a:extLst>
            </p:cNvPr>
            <p:cNvCxnSpPr>
              <a:cxnSpLocks/>
            </p:cNvCxnSpPr>
            <p:nvPr/>
          </p:nvCxnSpPr>
          <p:spPr>
            <a:xfrm>
              <a:off x="9816021" y="5065129"/>
              <a:ext cx="0" cy="330934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2D2C626-6725-4BD9-ADC5-1AF1F507C7AD}"/>
                </a:ext>
              </a:extLst>
            </p:cNvPr>
            <p:cNvCxnSpPr>
              <a:cxnSpLocks/>
            </p:cNvCxnSpPr>
            <p:nvPr/>
          </p:nvCxnSpPr>
          <p:spPr>
            <a:xfrm>
              <a:off x="10298621" y="5052429"/>
              <a:ext cx="0" cy="330934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31475F5-E8FD-43A0-B311-45E5F814AD8B}"/>
                </a:ext>
              </a:extLst>
            </p:cNvPr>
            <p:cNvCxnSpPr>
              <a:cxnSpLocks/>
            </p:cNvCxnSpPr>
            <p:nvPr/>
          </p:nvCxnSpPr>
          <p:spPr>
            <a:xfrm>
              <a:off x="10793921" y="5065129"/>
              <a:ext cx="0" cy="330934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AAAC67F-1542-4D0F-B44A-5B4DCB653594}"/>
                </a:ext>
              </a:extLst>
            </p:cNvPr>
            <p:cNvCxnSpPr>
              <a:cxnSpLocks/>
            </p:cNvCxnSpPr>
            <p:nvPr/>
          </p:nvCxnSpPr>
          <p:spPr>
            <a:xfrm>
              <a:off x="11340021" y="5065129"/>
              <a:ext cx="0" cy="330934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31C115E0-BA29-4341-9063-B8C6FED8734C}"/>
                </a:ext>
              </a:extLst>
            </p:cNvPr>
            <p:cNvCxnSpPr>
              <a:cxnSpLocks/>
            </p:cNvCxnSpPr>
            <p:nvPr/>
          </p:nvCxnSpPr>
          <p:spPr>
            <a:xfrm>
              <a:off x="11936921" y="5065129"/>
              <a:ext cx="0" cy="330934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8E73388-4144-46EF-8561-8E0D9A0B24D8}"/>
                </a:ext>
              </a:extLst>
            </p:cNvPr>
            <p:cNvSpPr/>
            <p:nvPr/>
          </p:nvSpPr>
          <p:spPr>
            <a:xfrm>
              <a:off x="9506142" y="4312491"/>
              <a:ext cx="1831331" cy="9119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Generations of descent to create inbred lines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B34A997-D543-401F-92D6-3B4A55B886E5}"/>
                </a:ext>
              </a:extLst>
            </p:cNvPr>
            <p:cNvCxnSpPr>
              <a:cxnSpLocks/>
            </p:cNvCxnSpPr>
            <p:nvPr/>
          </p:nvCxnSpPr>
          <p:spPr>
            <a:xfrm>
              <a:off x="8737788" y="5483277"/>
              <a:ext cx="0" cy="114395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81807A9-2B23-4E60-A4BC-93A6098E6837}"/>
                </a:ext>
              </a:extLst>
            </p:cNvPr>
            <p:cNvCxnSpPr>
              <a:cxnSpLocks/>
            </p:cNvCxnSpPr>
            <p:nvPr/>
          </p:nvCxnSpPr>
          <p:spPr>
            <a:xfrm>
              <a:off x="8737788" y="6195429"/>
              <a:ext cx="0" cy="350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057C04D-F1E1-4B06-8C5E-5701639922C9}"/>
                </a:ext>
              </a:extLst>
            </p:cNvPr>
            <p:cNvCxnSpPr>
              <a:cxnSpLocks/>
            </p:cNvCxnSpPr>
            <p:nvPr/>
          </p:nvCxnSpPr>
          <p:spPr>
            <a:xfrm>
              <a:off x="9235628" y="5479309"/>
              <a:ext cx="0" cy="114395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F05BB31-2CC8-40FE-BCBA-6A4194E4A0F8}"/>
                </a:ext>
              </a:extLst>
            </p:cNvPr>
            <p:cNvCxnSpPr>
              <a:cxnSpLocks/>
            </p:cNvCxnSpPr>
            <p:nvPr/>
          </p:nvCxnSpPr>
          <p:spPr>
            <a:xfrm>
              <a:off x="9235628" y="5841497"/>
              <a:ext cx="0" cy="64857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24001F2-3B40-4BBF-BD9A-010C28FFA103}"/>
                </a:ext>
              </a:extLst>
            </p:cNvPr>
            <p:cNvCxnSpPr>
              <a:cxnSpLocks/>
            </p:cNvCxnSpPr>
            <p:nvPr/>
          </p:nvCxnSpPr>
          <p:spPr>
            <a:xfrm>
              <a:off x="10421808" y="6165783"/>
              <a:ext cx="0" cy="31433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ED1C8-F155-4FB5-8EF2-4A9F7343278D}"/>
                </a:ext>
              </a:extLst>
            </p:cNvPr>
            <p:cNvCxnSpPr>
              <a:cxnSpLocks/>
            </p:cNvCxnSpPr>
            <p:nvPr/>
          </p:nvCxnSpPr>
          <p:spPr>
            <a:xfrm>
              <a:off x="10421808" y="5646789"/>
              <a:ext cx="0" cy="7731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2419270-0E6A-4881-BCFD-65C44F2B78B4}"/>
                </a:ext>
              </a:extLst>
            </p:cNvPr>
            <p:cNvCxnSpPr>
              <a:cxnSpLocks/>
            </p:cNvCxnSpPr>
            <p:nvPr/>
          </p:nvCxnSpPr>
          <p:spPr>
            <a:xfrm>
              <a:off x="10750712" y="5479308"/>
              <a:ext cx="0" cy="114395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B2453C0-E582-4480-8547-DD1C3238A61C}"/>
                </a:ext>
              </a:extLst>
            </p:cNvPr>
            <p:cNvCxnSpPr>
              <a:cxnSpLocks/>
            </p:cNvCxnSpPr>
            <p:nvPr/>
          </p:nvCxnSpPr>
          <p:spPr>
            <a:xfrm>
              <a:off x="10903112" y="5479308"/>
              <a:ext cx="0" cy="114395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1B1BDD1-4DEC-45FA-BCE9-8258B1B459B4}"/>
                </a:ext>
              </a:extLst>
            </p:cNvPr>
            <p:cNvCxnSpPr>
              <a:cxnSpLocks/>
            </p:cNvCxnSpPr>
            <p:nvPr/>
          </p:nvCxnSpPr>
          <p:spPr>
            <a:xfrm>
              <a:off x="10903112" y="6102554"/>
              <a:ext cx="0" cy="31433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E0C2D79-15BF-4EBA-8A97-0D479C4AC90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0712" y="5475499"/>
              <a:ext cx="0" cy="49990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7072668-893C-44E9-89A5-22A156352896}"/>
                </a:ext>
              </a:extLst>
            </p:cNvPr>
            <p:cNvCxnSpPr>
              <a:cxnSpLocks/>
            </p:cNvCxnSpPr>
            <p:nvPr/>
          </p:nvCxnSpPr>
          <p:spPr>
            <a:xfrm>
              <a:off x="10903112" y="5646788"/>
              <a:ext cx="0" cy="51899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29EADE3-9495-444C-99AD-218305F56D35}"/>
                </a:ext>
              </a:extLst>
            </p:cNvPr>
            <p:cNvCxnSpPr>
              <a:cxnSpLocks/>
            </p:cNvCxnSpPr>
            <p:nvPr/>
          </p:nvCxnSpPr>
          <p:spPr>
            <a:xfrm>
              <a:off x="11413651" y="5468197"/>
              <a:ext cx="0" cy="114395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FFA7694-10B7-430F-B613-2F314E8037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13651" y="5635677"/>
              <a:ext cx="0" cy="97647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E19FE07-0B49-4144-A3CB-D39323F5C76D}"/>
                </a:ext>
              </a:extLst>
            </p:cNvPr>
            <p:cNvCxnSpPr>
              <a:cxnSpLocks/>
            </p:cNvCxnSpPr>
            <p:nvPr/>
          </p:nvCxnSpPr>
          <p:spPr>
            <a:xfrm>
              <a:off x="11853706" y="5458672"/>
              <a:ext cx="0" cy="114395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85AE3DD-970F-41A1-B446-C4A5512C8A76}"/>
                </a:ext>
              </a:extLst>
            </p:cNvPr>
            <p:cNvCxnSpPr>
              <a:cxnSpLocks/>
            </p:cNvCxnSpPr>
            <p:nvPr/>
          </p:nvCxnSpPr>
          <p:spPr>
            <a:xfrm>
              <a:off x="11850531" y="5685445"/>
              <a:ext cx="0" cy="563166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88897A8-3E69-471F-B0D6-0C6392ED32FD}"/>
                </a:ext>
              </a:extLst>
            </p:cNvPr>
            <p:cNvCxnSpPr>
              <a:cxnSpLocks/>
            </p:cNvCxnSpPr>
            <p:nvPr/>
          </p:nvCxnSpPr>
          <p:spPr>
            <a:xfrm>
              <a:off x="12006106" y="5458672"/>
              <a:ext cx="0" cy="114395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80A46C9-1C2B-43D3-A45B-28F31AF9CFAF}"/>
                </a:ext>
              </a:extLst>
            </p:cNvPr>
            <p:cNvCxnSpPr>
              <a:cxnSpLocks/>
            </p:cNvCxnSpPr>
            <p:nvPr/>
          </p:nvCxnSpPr>
          <p:spPr>
            <a:xfrm>
              <a:off x="12006106" y="5675920"/>
              <a:ext cx="0" cy="563166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EA325CE-94F5-4D40-B742-DDA86159CEC7}"/>
                </a:ext>
              </a:extLst>
            </p:cNvPr>
            <p:cNvCxnSpPr>
              <a:cxnSpLocks/>
            </p:cNvCxnSpPr>
            <p:nvPr/>
          </p:nvCxnSpPr>
          <p:spPr>
            <a:xfrm>
              <a:off x="11283476" y="5468197"/>
              <a:ext cx="0" cy="114395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88F4174-AFE1-4215-A3B1-BBD04ABEAF06}"/>
                </a:ext>
              </a:extLst>
            </p:cNvPr>
            <p:cNvCxnSpPr>
              <a:cxnSpLocks/>
            </p:cNvCxnSpPr>
            <p:nvPr/>
          </p:nvCxnSpPr>
          <p:spPr>
            <a:xfrm>
              <a:off x="11283476" y="5635677"/>
              <a:ext cx="0" cy="97647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243B38C-50F5-4FEC-B790-02A352E2D985}"/>
                </a:ext>
              </a:extLst>
            </p:cNvPr>
            <p:cNvCxnSpPr>
              <a:cxnSpLocks/>
            </p:cNvCxnSpPr>
            <p:nvPr/>
          </p:nvCxnSpPr>
          <p:spPr>
            <a:xfrm>
              <a:off x="10903112" y="5485658"/>
              <a:ext cx="0" cy="114395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EFDCEBE-6E2D-4BC3-8D8D-B4E4300A5972}"/>
                </a:ext>
              </a:extLst>
            </p:cNvPr>
            <p:cNvCxnSpPr>
              <a:cxnSpLocks/>
            </p:cNvCxnSpPr>
            <p:nvPr/>
          </p:nvCxnSpPr>
          <p:spPr>
            <a:xfrm>
              <a:off x="10903112" y="5481849"/>
              <a:ext cx="0" cy="49990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1CE1649-A3DB-48A6-87B5-A446E62E2942}"/>
                </a:ext>
              </a:extLst>
            </p:cNvPr>
            <p:cNvCxnSpPr>
              <a:cxnSpLocks/>
            </p:cNvCxnSpPr>
            <p:nvPr/>
          </p:nvCxnSpPr>
          <p:spPr>
            <a:xfrm>
              <a:off x="10278933" y="5482484"/>
              <a:ext cx="0" cy="114395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9C74BB2-E7B9-4540-AFBA-9782D7E5B495}"/>
                </a:ext>
              </a:extLst>
            </p:cNvPr>
            <p:cNvCxnSpPr>
              <a:cxnSpLocks/>
            </p:cNvCxnSpPr>
            <p:nvPr/>
          </p:nvCxnSpPr>
          <p:spPr>
            <a:xfrm>
              <a:off x="10278933" y="6168958"/>
              <a:ext cx="0" cy="31433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8564309-1648-4552-8809-335061555FC9}"/>
                </a:ext>
              </a:extLst>
            </p:cNvPr>
            <p:cNvCxnSpPr>
              <a:cxnSpLocks/>
            </p:cNvCxnSpPr>
            <p:nvPr/>
          </p:nvCxnSpPr>
          <p:spPr>
            <a:xfrm>
              <a:off x="10278933" y="5649964"/>
              <a:ext cx="0" cy="7731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99284CF-1095-4580-8ECB-A478B7317FEF}"/>
                </a:ext>
              </a:extLst>
            </p:cNvPr>
            <p:cNvCxnSpPr>
              <a:cxnSpLocks/>
            </p:cNvCxnSpPr>
            <p:nvPr/>
          </p:nvCxnSpPr>
          <p:spPr>
            <a:xfrm>
              <a:off x="9798866" y="5482484"/>
              <a:ext cx="0" cy="114395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4F155F8-BEA8-4A7B-A2A5-1EB6990F8A2C}"/>
                </a:ext>
              </a:extLst>
            </p:cNvPr>
            <p:cNvCxnSpPr>
              <a:cxnSpLocks/>
            </p:cNvCxnSpPr>
            <p:nvPr/>
          </p:nvCxnSpPr>
          <p:spPr>
            <a:xfrm>
              <a:off x="9798866" y="5612818"/>
              <a:ext cx="0" cy="31433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3C42DD9-51D5-4F6D-8EE6-9308707A9BDD}"/>
                </a:ext>
              </a:extLst>
            </p:cNvPr>
            <p:cNvCxnSpPr>
              <a:cxnSpLocks/>
            </p:cNvCxnSpPr>
            <p:nvPr/>
          </p:nvCxnSpPr>
          <p:spPr>
            <a:xfrm>
              <a:off x="9374854" y="5482484"/>
              <a:ext cx="0" cy="114395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20A2721-2C7F-42E9-B5AC-52B4B1E0EAF0}"/>
                </a:ext>
              </a:extLst>
            </p:cNvPr>
            <p:cNvCxnSpPr>
              <a:cxnSpLocks/>
            </p:cNvCxnSpPr>
            <p:nvPr/>
          </p:nvCxnSpPr>
          <p:spPr>
            <a:xfrm>
              <a:off x="9374854" y="5692092"/>
              <a:ext cx="0" cy="57931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B360C3C0-270C-46D6-AC4D-CB06796FAFC7}"/>
                </a:ext>
              </a:extLst>
            </p:cNvPr>
            <p:cNvCxnSpPr>
              <a:cxnSpLocks/>
            </p:cNvCxnSpPr>
            <p:nvPr/>
          </p:nvCxnSpPr>
          <p:spPr>
            <a:xfrm>
              <a:off x="8740113" y="5483277"/>
              <a:ext cx="0" cy="114395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98B9BE23-53A2-4A44-8DF7-799FFF90466C}"/>
                </a:ext>
              </a:extLst>
            </p:cNvPr>
            <p:cNvCxnSpPr>
              <a:cxnSpLocks/>
            </p:cNvCxnSpPr>
            <p:nvPr/>
          </p:nvCxnSpPr>
          <p:spPr>
            <a:xfrm>
              <a:off x="8740113" y="6195429"/>
              <a:ext cx="0" cy="350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600BA644-AF7E-43B3-935B-A3249152DF62}"/>
                </a:ext>
              </a:extLst>
            </p:cNvPr>
            <p:cNvCxnSpPr/>
            <p:nvPr/>
          </p:nvCxnSpPr>
          <p:spPr>
            <a:xfrm>
              <a:off x="8691939" y="5609643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EA16D548-2944-4035-ABCA-BC6749CB136C}"/>
                </a:ext>
              </a:extLst>
            </p:cNvPr>
            <p:cNvCxnSpPr/>
            <p:nvPr/>
          </p:nvCxnSpPr>
          <p:spPr>
            <a:xfrm>
              <a:off x="8691939" y="5762043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C6727701-F76F-44A9-ABF8-7290C088F9B1}"/>
                </a:ext>
              </a:extLst>
            </p:cNvPr>
            <p:cNvCxnSpPr/>
            <p:nvPr/>
          </p:nvCxnSpPr>
          <p:spPr>
            <a:xfrm>
              <a:off x="8695302" y="6055253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EE6122F1-AA3C-4D5C-9A9F-0FE65934EC87}"/>
                </a:ext>
              </a:extLst>
            </p:cNvPr>
            <p:cNvCxnSpPr/>
            <p:nvPr/>
          </p:nvCxnSpPr>
          <p:spPr>
            <a:xfrm>
              <a:off x="8691939" y="6368652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FFB7DEC7-78B2-490B-BE30-2AC6F52BD01B}"/>
                </a:ext>
              </a:extLst>
            </p:cNvPr>
            <p:cNvCxnSpPr/>
            <p:nvPr/>
          </p:nvCxnSpPr>
          <p:spPr>
            <a:xfrm>
              <a:off x="8691939" y="6554678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D7663EA-FD46-4D0F-80E9-6DFB0C10A868}"/>
                </a:ext>
              </a:extLst>
            </p:cNvPr>
            <p:cNvCxnSpPr>
              <a:cxnSpLocks/>
            </p:cNvCxnSpPr>
            <p:nvPr/>
          </p:nvCxnSpPr>
          <p:spPr>
            <a:xfrm>
              <a:off x="8890188" y="5485549"/>
              <a:ext cx="0" cy="114395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D595FA9-F2EA-4AF6-85FF-8C0385570964}"/>
                </a:ext>
              </a:extLst>
            </p:cNvPr>
            <p:cNvCxnSpPr>
              <a:cxnSpLocks/>
            </p:cNvCxnSpPr>
            <p:nvPr/>
          </p:nvCxnSpPr>
          <p:spPr>
            <a:xfrm>
              <a:off x="8890188" y="6197701"/>
              <a:ext cx="0" cy="350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FBA95373-8CD6-4614-8D52-972A38880238}"/>
                </a:ext>
              </a:extLst>
            </p:cNvPr>
            <p:cNvCxnSpPr>
              <a:cxnSpLocks/>
            </p:cNvCxnSpPr>
            <p:nvPr/>
          </p:nvCxnSpPr>
          <p:spPr>
            <a:xfrm>
              <a:off x="8892513" y="5485549"/>
              <a:ext cx="0" cy="114395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F6BAB70-82C8-48B5-9C90-5630C2AF8231}"/>
                </a:ext>
              </a:extLst>
            </p:cNvPr>
            <p:cNvCxnSpPr>
              <a:cxnSpLocks/>
            </p:cNvCxnSpPr>
            <p:nvPr/>
          </p:nvCxnSpPr>
          <p:spPr>
            <a:xfrm>
              <a:off x="8892513" y="6197701"/>
              <a:ext cx="0" cy="350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54FD34D2-7664-489D-AEF7-B1C5DEC0E848}"/>
                </a:ext>
              </a:extLst>
            </p:cNvPr>
            <p:cNvCxnSpPr/>
            <p:nvPr/>
          </p:nvCxnSpPr>
          <p:spPr>
            <a:xfrm>
              <a:off x="8844339" y="5611915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0A22EC43-B1B4-465A-A25D-2408511FD056}"/>
                </a:ext>
              </a:extLst>
            </p:cNvPr>
            <p:cNvCxnSpPr/>
            <p:nvPr/>
          </p:nvCxnSpPr>
          <p:spPr>
            <a:xfrm>
              <a:off x="8844339" y="5764315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3CDF02B5-B8A2-4C7F-BE1D-19452A965387}"/>
                </a:ext>
              </a:extLst>
            </p:cNvPr>
            <p:cNvCxnSpPr/>
            <p:nvPr/>
          </p:nvCxnSpPr>
          <p:spPr>
            <a:xfrm>
              <a:off x="8847702" y="6057525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4E3E5F8A-773E-42A1-96EB-C8A58D4E4F27}"/>
                </a:ext>
              </a:extLst>
            </p:cNvPr>
            <p:cNvCxnSpPr/>
            <p:nvPr/>
          </p:nvCxnSpPr>
          <p:spPr>
            <a:xfrm>
              <a:off x="8844339" y="6370924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33088F7-63AD-48FC-BCE5-3ADD7D967569}"/>
                </a:ext>
              </a:extLst>
            </p:cNvPr>
            <p:cNvCxnSpPr/>
            <p:nvPr/>
          </p:nvCxnSpPr>
          <p:spPr>
            <a:xfrm>
              <a:off x="8844339" y="6556950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BE04D96B-CE6E-413E-9CE1-BE34FB70F9E4}"/>
                </a:ext>
              </a:extLst>
            </p:cNvPr>
            <p:cNvCxnSpPr>
              <a:cxnSpLocks/>
            </p:cNvCxnSpPr>
            <p:nvPr/>
          </p:nvCxnSpPr>
          <p:spPr>
            <a:xfrm>
              <a:off x="10279097" y="5479309"/>
              <a:ext cx="0" cy="114395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10B73742-506F-421D-862E-153A38D1C83A}"/>
                </a:ext>
              </a:extLst>
            </p:cNvPr>
            <p:cNvCxnSpPr>
              <a:cxnSpLocks/>
            </p:cNvCxnSpPr>
            <p:nvPr/>
          </p:nvCxnSpPr>
          <p:spPr>
            <a:xfrm>
              <a:off x="10279097" y="5841497"/>
              <a:ext cx="0" cy="64857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F0115C15-ED17-4B0E-A44E-3F7C4B5D123B}"/>
                </a:ext>
              </a:extLst>
            </p:cNvPr>
            <p:cNvCxnSpPr/>
            <p:nvPr/>
          </p:nvCxnSpPr>
          <p:spPr>
            <a:xfrm>
              <a:off x="10220849" y="5609643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F0105430-DF46-4F61-A028-89C4B8D44EA8}"/>
                </a:ext>
              </a:extLst>
            </p:cNvPr>
            <p:cNvCxnSpPr/>
            <p:nvPr/>
          </p:nvCxnSpPr>
          <p:spPr>
            <a:xfrm>
              <a:off x="10230923" y="5762043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64174C8-FD44-480A-9083-EFF0A449A23C}"/>
                </a:ext>
              </a:extLst>
            </p:cNvPr>
            <p:cNvCxnSpPr/>
            <p:nvPr/>
          </p:nvCxnSpPr>
          <p:spPr>
            <a:xfrm>
              <a:off x="10230923" y="6552240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183A6A81-625D-4582-B878-4DEDC4B9F1AA}"/>
                </a:ext>
              </a:extLst>
            </p:cNvPr>
            <p:cNvCxnSpPr/>
            <p:nvPr/>
          </p:nvCxnSpPr>
          <p:spPr>
            <a:xfrm>
              <a:off x="10230923" y="6368652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5A69D3DB-2EAE-4761-9C99-90AA3682E8AD}"/>
                </a:ext>
              </a:extLst>
            </p:cNvPr>
            <p:cNvCxnSpPr/>
            <p:nvPr/>
          </p:nvCxnSpPr>
          <p:spPr>
            <a:xfrm>
              <a:off x="10230923" y="6055253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E5A310B1-FCFF-46C4-BF34-6A3A2D041AD3}"/>
                </a:ext>
              </a:extLst>
            </p:cNvPr>
            <p:cNvCxnSpPr>
              <a:cxnSpLocks/>
            </p:cNvCxnSpPr>
            <p:nvPr/>
          </p:nvCxnSpPr>
          <p:spPr>
            <a:xfrm>
              <a:off x="10417849" y="5488405"/>
              <a:ext cx="0" cy="114395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22C00ECE-4168-4FAB-93C5-372748420941}"/>
                </a:ext>
              </a:extLst>
            </p:cNvPr>
            <p:cNvCxnSpPr>
              <a:cxnSpLocks/>
            </p:cNvCxnSpPr>
            <p:nvPr/>
          </p:nvCxnSpPr>
          <p:spPr>
            <a:xfrm>
              <a:off x="10417849" y="5850593"/>
              <a:ext cx="0" cy="64857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786544A0-4DC9-47C1-B1AF-80BD53B575AD}"/>
                </a:ext>
              </a:extLst>
            </p:cNvPr>
            <p:cNvCxnSpPr/>
            <p:nvPr/>
          </p:nvCxnSpPr>
          <p:spPr>
            <a:xfrm>
              <a:off x="10359601" y="5618739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50452D7F-5744-4CCC-BF10-9ADE0C71BF95}"/>
                </a:ext>
              </a:extLst>
            </p:cNvPr>
            <p:cNvCxnSpPr/>
            <p:nvPr/>
          </p:nvCxnSpPr>
          <p:spPr>
            <a:xfrm>
              <a:off x="10369675" y="5771139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67E5B684-7A0D-409E-AC7D-E951A5F6BAF3}"/>
                </a:ext>
              </a:extLst>
            </p:cNvPr>
            <p:cNvCxnSpPr/>
            <p:nvPr/>
          </p:nvCxnSpPr>
          <p:spPr>
            <a:xfrm>
              <a:off x="10369675" y="6561336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8029E611-6981-483E-A21D-4C6BE5681F44}"/>
                </a:ext>
              </a:extLst>
            </p:cNvPr>
            <p:cNvCxnSpPr/>
            <p:nvPr/>
          </p:nvCxnSpPr>
          <p:spPr>
            <a:xfrm>
              <a:off x="10369675" y="6377748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3728C2AF-9ECF-4A68-A87D-CE626949B460}"/>
                </a:ext>
              </a:extLst>
            </p:cNvPr>
            <p:cNvCxnSpPr/>
            <p:nvPr/>
          </p:nvCxnSpPr>
          <p:spPr>
            <a:xfrm>
              <a:off x="10369675" y="6064349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A0EA1E6-17CC-4F45-90F5-4CFB39235758}"/>
                </a:ext>
              </a:extLst>
            </p:cNvPr>
            <p:cNvCxnSpPr>
              <a:cxnSpLocks/>
            </p:cNvCxnSpPr>
            <p:nvPr/>
          </p:nvCxnSpPr>
          <p:spPr>
            <a:xfrm>
              <a:off x="9234622" y="5482920"/>
              <a:ext cx="0" cy="114395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9CDECEC6-9B18-47D8-B528-221C87204EF2}"/>
                </a:ext>
              </a:extLst>
            </p:cNvPr>
            <p:cNvCxnSpPr>
              <a:cxnSpLocks/>
            </p:cNvCxnSpPr>
            <p:nvPr/>
          </p:nvCxnSpPr>
          <p:spPr>
            <a:xfrm>
              <a:off x="9234622" y="5700168"/>
              <a:ext cx="0" cy="563166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1BA97A08-5E7C-479E-A1FE-05AB159C27F3}"/>
                </a:ext>
              </a:extLst>
            </p:cNvPr>
            <p:cNvCxnSpPr/>
            <p:nvPr/>
          </p:nvCxnSpPr>
          <p:spPr>
            <a:xfrm>
              <a:off x="9186448" y="5624366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9C4C44CF-CF57-453E-9C06-76766EDC58C5}"/>
                </a:ext>
              </a:extLst>
            </p:cNvPr>
            <p:cNvCxnSpPr/>
            <p:nvPr/>
          </p:nvCxnSpPr>
          <p:spPr>
            <a:xfrm>
              <a:off x="9176374" y="6383375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AD60331D-A862-425A-A3EF-48A5E9A1BE65}"/>
                </a:ext>
              </a:extLst>
            </p:cNvPr>
            <p:cNvCxnSpPr/>
            <p:nvPr/>
          </p:nvCxnSpPr>
          <p:spPr>
            <a:xfrm>
              <a:off x="9186448" y="6550749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68066B86-B6C9-4AA2-8E13-757F3101EE5B}"/>
                </a:ext>
              </a:extLst>
            </p:cNvPr>
            <p:cNvCxnSpPr/>
            <p:nvPr/>
          </p:nvCxnSpPr>
          <p:spPr>
            <a:xfrm>
              <a:off x="9176374" y="6067806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09D1A3A9-AF87-4E5F-907B-BF294B8338CB}"/>
                </a:ext>
              </a:extLst>
            </p:cNvPr>
            <p:cNvCxnSpPr/>
            <p:nvPr/>
          </p:nvCxnSpPr>
          <p:spPr>
            <a:xfrm>
              <a:off x="9176374" y="5774328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FCAD4073-73E0-49C6-BCB3-C211C42D73CE}"/>
                </a:ext>
              </a:extLst>
            </p:cNvPr>
            <p:cNvCxnSpPr/>
            <p:nvPr/>
          </p:nvCxnSpPr>
          <p:spPr>
            <a:xfrm>
              <a:off x="9332024" y="5626638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AB37E0C5-32DA-4593-851D-14AE1172A5F1}"/>
                </a:ext>
              </a:extLst>
            </p:cNvPr>
            <p:cNvCxnSpPr/>
            <p:nvPr/>
          </p:nvCxnSpPr>
          <p:spPr>
            <a:xfrm>
              <a:off x="9321950" y="6385647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1A4C44DA-0A37-4C77-8FC1-420F11ABE036}"/>
                </a:ext>
              </a:extLst>
            </p:cNvPr>
            <p:cNvCxnSpPr/>
            <p:nvPr/>
          </p:nvCxnSpPr>
          <p:spPr>
            <a:xfrm>
              <a:off x="9332024" y="6553021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04B228D4-6257-4B73-807F-7935A7B537F7}"/>
                </a:ext>
              </a:extLst>
            </p:cNvPr>
            <p:cNvCxnSpPr/>
            <p:nvPr/>
          </p:nvCxnSpPr>
          <p:spPr>
            <a:xfrm>
              <a:off x="9321950" y="6070078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6CADD3A0-C8F9-401D-BFA0-DD1E44FECFF3}"/>
                </a:ext>
              </a:extLst>
            </p:cNvPr>
            <p:cNvCxnSpPr/>
            <p:nvPr/>
          </p:nvCxnSpPr>
          <p:spPr>
            <a:xfrm>
              <a:off x="9321950" y="5776600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598879B2-D5FF-462D-9890-31FB1CA72549}"/>
                </a:ext>
              </a:extLst>
            </p:cNvPr>
            <p:cNvCxnSpPr>
              <a:cxnSpLocks/>
            </p:cNvCxnSpPr>
            <p:nvPr/>
          </p:nvCxnSpPr>
          <p:spPr>
            <a:xfrm>
              <a:off x="9798866" y="5474757"/>
              <a:ext cx="0" cy="114395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61F2C2E3-A673-45F3-9402-EEA5B05C933C}"/>
                </a:ext>
              </a:extLst>
            </p:cNvPr>
            <p:cNvCxnSpPr>
              <a:cxnSpLocks/>
            </p:cNvCxnSpPr>
            <p:nvPr/>
          </p:nvCxnSpPr>
          <p:spPr>
            <a:xfrm>
              <a:off x="9798866" y="5515237"/>
              <a:ext cx="0" cy="97028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4342EE4F-6B02-4CDB-9BB6-C83F9159A854}"/>
                </a:ext>
              </a:extLst>
            </p:cNvPr>
            <p:cNvCxnSpPr/>
            <p:nvPr/>
          </p:nvCxnSpPr>
          <p:spPr>
            <a:xfrm>
              <a:off x="9746579" y="6562613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1D152B15-0CED-4CB1-AD52-73AF0CF0A8BE}"/>
                </a:ext>
              </a:extLst>
            </p:cNvPr>
            <p:cNvCxnSpPr/>
            <p:nvPr/>
          </p:nvCxnSpPr>
          <p:spPr>
            <a:xfrm>
              <a:off x="9757131" y="6371455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51DFD35B-4C71-4594-A04A-DA108D370567}"/>
                </a:ext>
              </a:extLst>
            </p:cNvPr>
            <p:cNvCxnSpPr/>
            <p:nvPr/>
          </p:nvCxnSpPr>
          <p:spPr>
            <a:xfrm>
              <a:off x="9757131" y="6066383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EE74F3F2-A2B0-405B-BE9E-7CBEAE170497}"/>
                </a:ext>
              </a:extLst>
            </p:cNvPr>
            <p:cNvCxnSpPr/>
            <p:nvPr/>
          </p:nvCxnSpPr>
          <p:spPr>
            <a:xfrm>
              <a:off x="9742625" y="5755053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208DBE53-B9F4-40EE-94C7-DF2ED80DDC46}"/>
                </a:ext>
              </a:extLst>
            </p:cNvPr>
            <p:cNvCxnSpPr/>
            <p:nvPr/>
          </p:nvCxnSpPr>
          <p:spPr>
            <a:xfrm>
              <a:off x="9749566" y="5605091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8B4D6A6-F2B1-4B60-A8B6-8233FA73CDC6}"/>
                </a:ext>
              </a:extLst>
            </p:cNvPr>
            <p:cNvCxnSpPr>
              <a:cxnSpLocks/>
            </p:cNvCxnSpPr>
            <p:nvPr/>
          </p:nvCxnSpPr>
          <p:spPr>
            <a:xfrm>
              <a:off x="9951266" y="5484757"/>
              <a:ext cx="0" cy="114395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F6F36B60-E7D9-4E86-A43E-7B0C485BF579}"/>
                </a:ext>
              </a:extLst>
            </p:cNvPr>
            <p:cNvCxnSpPr>
              <a:cxnSpLocks/>
            </p:cNvCxnSpPr>
            <p:nvPr/>
          </p:nvCxnSpPr>
          <p:spPr>
            <a:xfrm>
              <a:off x="9951266" y="5615091"/>
              <a:ext cx="0" cy="31433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47DCBD08-C976-4935-BD2D-5FCFF2D92B78}"/>
                </a:ext>
              </a:extLst>
            </p:cNvPr>
            <p:cNvCxnSpPr>
              <a:cxnSpLocks/>
            </p:cNvCxnSpPr>
            <p:nvPr/>
          </p:nvCxnSpPr>
          <p:spPr>
            <a:xfrm>
              <a:off x="9951266" y="5477030"/>
              <a:ext cx="0" cy="114395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5F96843F-EEA7-48BE-B60E-9458F498D4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1266" y="5517510"/>
              <a:ext cx="0" cy="97028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242B4DF1-F11B-4163-A218-EE793FC9CF8A}"/>
                </a:ext>
              </a:extLst>
            </p:cNvPr>
            <p:cNvCxnSpPr/>
            <p:nvPr/>
          </p:nvCxnSpPr>
          <p:spPr>
            <a:xfrm>
              <a:off x="9898979" y="6564886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237D778E-AC03-406D-ADEB-5E007C237D10}"/>
                </a:ext>
              </a:extLst>
            </p:cNvPr>
            <p:cNvCxnSpPr/>
            <p:nvPr/>
          </p:nvCxnSpPr>
          <p:spPr>
            <a:xfrm>
              <a:off x="9909531" y="6373728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05E43625-A853-4295-A6F8-94B56AD064CC}"/>
                </a:ext>
              </a:extLst>
            </p:cNvPr>
            <p:cNvCxnSpPr/>
            <p:nvPr/>
          </p:nvCxnSpPr>
          <p:spPr>
            <a:xfrm>
              <a:off x="9909531" y="6068656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EC8938AE-5198-4D49-B5A9-9D8269E842AB}"/>
                </a:ext>
              </a:extLst>
            </p:cNvPr>
            <p:cNvCxnSpPr/>
            <p:nvPr/>
          </p:nvCxnSpPr>
          <p:spPr>
            <a:xfrm>
              <a:off x="9895025" y="5757326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6F523B20-6B10-41F3-9DEF-B26F908C3960}"/>
                </a:ext>
              </a:extLst>
            </p:cNvPr>
            <p:cNvCxnSpPr/>
            <p:nvPr/>
          </p:nvCxnSpPr>
          <p:spPr>
            <a:xfrm>
              <a:off x="9901966" y="5607364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690B7C06-A20A-4781-B63B-D42D7484D17E}"/>
                </a:ext>
              </a:extLst>
            </p:cNvPr>
            <p:cNvCxnSpPr>
              <a:cxnSpLocks/>
            </p:cNvCxnSpPr>
            <p:nvPr/>
          </p:nvCxnSpPr>
          <p:spPr>
            <a:xfrm>
              <a:off x="11296725" y="5468197"/>
              <a:ext cx="0" cy="114395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F279B274-D84A-4978-A143-BD4692503BE2}"/>
                </a:ext>
              </a:extLst>
            </p:cNvPr>
            <p:cNvCxnSpPr>
              <a:cxnSpLocks/>
            </p:cNvCxnSpPr>
            <p:nvPr/>
          </p:nvCxnSpPr>
          <p:spPr>
            <a:xfrm>
              <a:off x="11296725" y="6091443"/>
              <a:ext cx="0" cy="31433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8E959B60-E772-4B66-A969-9400C353D231}"/>
                </a:ext>
              </a:extLst>
            </p:cNvPr>
            <p:cNvCxnSpPr>
              <a:cxnSpLocks/>
            </p:cNvCxnSpPr>
            <p:nvPr/>
          </p:nvCxnSpPr>
          <p:spPr>
            <a:xfrm>
              <a:off x="11296725" y="5635677"/>
              <a:ext cx="0" cy="97647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48378E57-5D41-489D-AFB2-D734C3E4C8AB}"/>
                </a:ext>
              </a:extLst>
            </p:cNvPr>
            <p:cNvCxnSpPr/>
            <p:nvPr/>
          </p:nvCxnSpPr>
          <p:spPr>
            <a:xfrm>
              <a:off x="11243314" y="6545949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562C50D9-DF6C-4600-93F3-62783C610038}"/>
                </a:ext>
              </a:extLst>
            </p:cNvPr>
            <p:cNvCxnSpPr/>
            <p:nvPr/>
          </p:nvCxnSpPr>
          <p:spPr>
            <a:xfrm>
              <a:off x="11248551" y="6368652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2A8262F8-50AA-420F-A354-E6BA250B69B1}"/>
                </a:ext>
              </a:extLst>
            </p:cNvPr>
            <p:cNvCxnSpPr/>
            <p:nvPr/>
          </p:nvCxnSpPr>
          <p:spPr>
            <a:xfrm>
              <a:off x="11248551" y="6071179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75A80C84-23C6-4EF1-8C92-0CCED2E63217}"/>
                </a:ext>
              </a:extLst>
            </p:cNvPr>
            <p:cNvCxnSpPr/>
            <p:nvPr/>
          </p:nvCxnSpPr>
          <p:spPr>
            <a:xfrm>
              <a:off x="11248551" y="5759605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8C342679-EB27-4A49-8BEE-98E5051F36F3}"/>
                </a:ext>
              </a:extLst>
            </p:cNvPr>
            <p:cNvCxnSpPr/>
            <p:nvPr/>
          </p:nvCxnSpPr>
          <p:spPr>
            <a:xfrm>
              <a:off x="11248551" y="5609643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AA44DECC-527D-45F1-B374-3D8EBF65D136}"/>
                </a:ext>
              </a:extLst>
            </p:cNvPr>
            <p:cNvCxnSpPr>
              <a:cxnSpLocks/>
            </p:cNvCxnSpPr>
            <p:nvPr/>
          </p:nvCxnSpPr>
          <p:spPr>
            <a:xfrm>
              <a:off x="11413651" y="5468836"/>
              <a:ext cx="0" cy="114395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3B3B2690-03C1-4429-BFD8-887628A950A2}"/>
                </a:ext>
              </a:extLst>
            </p:cNvPr>
            <p:cNvCxnSpPr>
              <a:cxnSpLocks/>
            </p:cNvCxnSpPr>
            <p:nvPr/>
          </p:nvCxnSpPr>
          <p:spPr>
            <a:xfrm>
              <a:off x="11413651" y="6092082"/>
              <a:ext cx="0" cy="31433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088B73B9-E6B0-44F8-89DC-C1DB496885D3}"/>
                </a:ext>
              </a:extLst>
            </p:cNvPr>
            <p:cNvCxnSpPr>
              <a:cxnSpLocks/>
            </p:cNvCxnSpPr>
            <p:nvPr/>
          </p:nvCxnSpPr>
          <p:spPr>
            <a:xfrm>
              <a:off x="11413651" y="5636316"/>
              <a:ext cx="0" cy="97647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6AB66C71-2C47-4B57-8107-CDB712020EA5}"/>
                </a:ext>
              </a:extLst>
            </p:cNvPr>
            <p:cNvCxnSpPr/>
            <p:nvPr/>
          </p:nvCxnSpPr>
          <p:spPr>
            <a:xfrm>
              <a:off x="11360240" y="6546588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D47B511-5861-4378-9173-3E2556E03975}"/>
                </a:ext>
              </a:extLst>
            </p:cNvPr>
            <p:cNvCxnSpPr/>
            <p:nvPr/>
          </p:nvCxnSpPr>
          <p:spPr>
            <a:xfrm>
              <a:off x="11365477" y="6369291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8FE6786F-EC9C-4CB0-B02C-43C2FBB7D472}"/>
                </a:ext>
              </a:extLst>
            </p:cNvPr>
            <p:cNvCxnSpPr/>
            <p:nvPr/>
          </p:nvCxnSpPr>
          <p:spPr>
            <a:xfrm>
              <a:off x="11365477" y="6071818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7278317D-9377-4279-B229-3ED9149A531C}"/>
                </a:ext>
              </a:extLst>
            </p:cNvPr>
            <p:cNvCxnSpPr/>
            <p:nvPr/>
          </p:nvCxnSpPr>
          <p:spPr>
            <a:xfrm>
              <a:off x="11365477" y="5760244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4AA3340E-4880-4B7B-99BD-D93303519047}"/>
                </a:ext>
              </a:extLst>
            </p:cNvPr>
            <p:cNvCxnSpPr/>
            <p:nvPr/>
          </p:nvCxnSpPr>
          <p:spPr>
            <a:xfrm>
              <a:off x="11365477" y="5610282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C70ED5E-6FCE-4FCB-9EB2-D606B862A9ED}"/>
                </a:ext>
              </a:extLst>
            </p:cNvPr>
            <p:cNvCxnSpPr>
              <a:cxnSpLocks/>
            </p:cNvCxnSpPr>
            <p:nvPr/>
          </p:nvCxnSpPr>
          <p:spPr>
            <a:xfrm>
              <a:off x="11860605" y="5468197"/>
              <a:ext cx="0" cy="114395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A8A3CE63-4E4A-4018-8B50-B7BBA223A03C}"/>
                </a:ext>
              </a:extLst>
            </p:cNvPr>
            <p:cNvCxnSpPr>
              <a:cxnSpLocks/>
            </p:cNvCxnSpPr>
            <p:nvPr/>
          </p:nvCxnSpPr>
          <p:spPr>
            <a:xfrm>
              <a:off x="11860605" y="6091443"/>
              <a:ext cx="0" cy="31433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B53FC9BD-FB14-49B5-AB91-0A8589FD622E}"/>
                </a:ext>
              </a:extLst>
            </p:cNvPr>
            <p:cNvCxnSpPr>
              <a:cxnSpLocks/>
            </p:cNvCxnSpPr>
            <p:nvPr/>
          </p:nvCxnSpPr>
          <p:spPr>
            <a:xfrm>
              <a:off x="11860605" y="6332589"/>
              <a:ext cx="0" cy="27956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D989747E-D436-4113-AF27-BA0ED024B908}"/>
                </a:ext>
              </a:extLst>
            </p:cNvPr>
            <p:cNvCxnSpPr/>
            <p:nvPr/>
          </p:nvCxnSpPr>
          <p:spPr>
            <a:xfrm>
              <a:off x="11819995" y="6536026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23D2D30B-D3AD-41D6-A528-F736A58940B7}"/>
                </a:ext>
              </a:extLst>
            </p:cNvPr>
            <p:cNvCxnSpPr/>
            <p:nvPr/>
          </p:nvCxnSpPr>
          <p:spPr>
            <a:xfrm>
              <a:off x="11812431" y="6362205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663D4905-BA72-4C7F-AFFD-CCF8903A9047}"/>
                </a:ext>
              </a:extLst>
            </p:cNvPr>
            <p:cNvCxnSpPr/>
            <p:nvPr/>
          </p:nvCxnSpPr>
          <p:spPr>
            <a:xfrm>
              <a:off x="11819995" y="6061938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D6533291-7918-443C-BAA1-984564EB6989}"/>
                </a:ext>
              </a:extLst>
            </p:cNvPr>
            <p:cNvCxnSpPr/>
            <p:nvPr/>
          </p:nvCxnSpPr>
          <p:spPr>
            <a:xfrm>
              <a:off x="11805532" y="5769285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B55806D-2438-43FE-92C1-F49024F3E40F}"/>
                </a:ext>
              </a:extLst>
            </p:cNvPr>
            <p:cNvCxnSpPr/>
            <p:nvPr/>
          </p:nvCxnSpPr>
          <p:spPr>
            <a:xfrm>
              <a:off x="11805532" y="5609643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22AE6BEA-7D12-4D81-9F26-8B6BD5428519}"/>
                </a:ext>
              </a:extLst>
            </p:cNvPr>
            <p:cNvCxnSpPr>
              <a:cxnSpLocks/>
            </p:cNvCxnSpPr>
            <p:nvPr/>
          </p:nvCxnSpPr>
          <p:spPr>
            <a:xfrm>
              <a:off x="12006181" y="5468197"/>
              <a:ext cx="0" cy="114395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FAAA4E0D-AA85-4D7B-A8B0-FD7919D91A4A}"/>
                </a:ext>
              </a:extLst>
            </p:cNvPr>
            <p:cNvCxnSpPr>
              <a:cxnSpLocks/>
            </p:cNvCxnSpPr>
            <p:nvPr/>
          </p:nvCxnSpPr>
          <p:spPr>
            <a:xfrm>
              <a:off x="12006181" y="6091443"/>
              <a:ext cx="0" cy="31433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2E9A4E59-2812-479B-B250-AC29D19E10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06181" y="6332589"/>
              <a:ext cx="0" cy="27956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F547A001-63B6-43B7-B78D-586AE75E5459}"/>
                </a:ext>
              </a:extLst>
            </p:cNvPr>
            <p:cNvCxnSpPr/>
            <p:nvPr/>
          </p:nvCxnSpPr>
          <p:spPr>
            <a:xfrm>
              <a:off x="11965571" y="6536026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06BD6807-8948-4605-8AE1-2500FD719735}"/>
                </a:ext>
              </a:extLst>
            </p:cNvPr>
            <p:cNvCxnSpPr/>
            <p:nvPr/>
          </p:nvCxnSpPr>
          <p:spPr>
            <a:xfrm>
              <a:off x="11958007" y="6362205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769E0BA-B1E4-43AB-922B-DD9010125358}"/>
                </a:ext>
              </a:extLst>
            </p:cNvPr>
            <p:cNvCxnSpPr/>
            <p:nvPr/>
          </p:nvCxnSpPr>
          <p:spPr>
            <a:xfrm>
              <a:off x="11965571" y="6061938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B8D4F70F-C560-439E-8B3D-4E361E90B47B}"/>
                </a:ext>
              </a:extLst>
            </p:cNvPr>
            <p:cNvCxnSpPr/>
            <p:nvPr/>
          </p:nvCxnSpPr>
          <p:spPr>
            <a:xfrm>
              <a:off x="11951108" y="5769285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B644764-976C-4315-BC26-4D8C10F49A04}"/>
                </a:ext>
              </a:extLst>
            </p:cNvPr>
            <p:cNvCxnSpPr/>
            <p:nvPr/>
          </p:nvCxnSpPr>
          <p:spPr>
            <a:xfrm>
              <a:off x="11951108" y="5609643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765901B-D08B-40BE-9DFA-DAE61A52764B}"/>
                </a:ext>
              </a:extLst>
            </p:cNvPr>
            <p:cNvCxnSpPr>
              <a:cxnSpLocks/>
            </p:cNvCxnSpPr>
            <p:nvPr/>
          </p:nvCxnSpPr>
          <p:spPr>
            <a:xfrm>
              <a:off x="10750712" y="5475025"/>
              <a:ext cx="0" cy="114395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58AE828B-EB09-449C-AA44-C9305F4AE7FB}"/>
                </a:ext>
              </a:extLst>
            </p:cNvPr>
            <p:cNvCxnSpPr>
              <a:cxnSpLocks/>
            </p:cNvCxnSpPr>
            <p:nvPr/>
          </p:nvCxnSpPr>
          <p:spPr>
            <a:xfrm>
              <a:off x="10750712" y="6161499"/>
              <a:ext cx="0" cy="31433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C46EC94-5726-4F4E-86D1-6097EEB58CB2}"/>
                </a:ext>
              </a:extLst>
            </p:cNvPr>
            <p:cNvCxnSpPr>
              <a:cxnSpLocks/>
            </p:cNvCxnSpPr>
            <p:nvPr/>
          </p:nvCxnSpPr>
          <p:spPr>
            <a:xfrm>
              <a:off x="10750712" y="5642505"/>
              <a:ext cx="0" cy="7731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1EDE1687-9530-4DE8-BFF9-50BE230932E1}"/>
                </a:ext>
              </a:extLst>
            </p:cNvPr>
            <p:cNvCxnSpPr/>
            <p:nvPr/>
          </p:nvCxnSpPr>
          <p:spPr>
            <a:xfrm>
              <a:off x="10697187" y="6366405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F29DD528-9DB1-4A49-936B-1DFE34A285BA}"/>
                </a:ext>
              </a:extLst>
            </p:cNvPr>
            <p:cNvCxnSpPr/>
            <p:nvPr/>
          </p:nvCxnSpPr>
          <p:spPr>
            <a:xfrm>
              <a:off x="10700910" y="6559785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36A5F282-A779-4A42-97D4-7C75747E9DBC}"/>
                </a:ext>
              </a:extLst>
            </p:cNvPr>
            <p:cNvCxnSpPr/>
            <p:nvPr/>
          </p:nvCxnSpPr>
          <p:spPr>
            <a:xfrm>
              <a:off x="10702538" y="6057654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5AFB1DA0-767C-43E7-A342-05E507699E79}"/>
                </a:ext>
              </a:extLst>
            </p:cNvPr>
            <p:cNvCxnSpPr/>
            <p:nvPr/>
          </p:nvCxnSpPr>
          <p:spPr>
            <a:xfrm>
              <a:off x="10708409" y="5765001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7BD34A6F-B7E7-4377-A45D-F5A0DEDBF50D}"/>
                </a:ext>
              </a:extLst>
            </p:cNvPr>
            <p:cNvCxnSpPr/>
            <p:nvPr/>
          </p:nvCxnSpPr>
          <p:spPr>
            <a:xfrm>
              <a:off x="10693283" y="5605359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1D0A1D9C-FD27-4B01-A89A-03CD1DCB7285}"/>
                </a:ext>
              </a:extLst>
            </p:cNvPr>
            <p:cNvCxnSpPr>
              <a:cxnSpLocks/>
            </p:cNvCxnSpPr>
            <p:nvPr/>
          </p:nvCxnSpPr>
          <p:spPr>
            <a:xfrm>
              <a:off x="10903112" y="5470473"/>
              <a:ext cx="0" cy="114395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964193DA-580A-4F70-BCDB-D3A80FF2196F}"/>
                </a:ext>
              </a:extLst>
            </p:cNvPr>
            <p:cNvCxnSpPr>
              <a:cxnSpLocks/>
            </p:cNvCxnSpPr>
            <p:nvPr/>
          </p:nvCxnSpPr>
          <p:spPr>
            <a:xfrm>
              <a:off x="10903112" y="6156947"/>
              <a:ext cx="0" cy="31433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C56A368A-B46A-4578-B536-57CDDAA6C4DF}"/>
                </a:ext>
              </a:extLst>
            </p:cNvPr>
            <p:cNvCxnSpPr>
              <a:cxnSpLocks/>
            </p:cNvCxnSpPr>
            <p:nvPr/>
          </p:nvCxnSpPr>
          <p:spPr>
            <a:xfrm>
              <a:off x="10903112" y="5637953"/>
              <a:ext cx="0" cy="7731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6530E31-F10C-492F-A5A7-CF70A25F3CA0}"/>
                </a:ext>
              </a:extLst>
            </p:cNvPr>
            <p:cNvCxnSpPr/>
            <p:nvPr/>
          </p:nvCxnSpPr>
          <p:spPr>
            <a:xfrm>
              <a:off x="10849587" y="6361853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E84AAA5D-D342-4233-9183-EFFF72C8D203}"/>
                </a:ext>
              </a:extLst>
            </p:cNvPr>
            <p:cNvCxnSpPr/>
            <p:nvPr/>
          </p:nvCxnSpPr>
          <p:spPr>
            <a:xfrm>
              <a:off x="10853310" y="6555233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17F53415-AEEA-4A55-A516-889DBE3C9FA6}"/>
                </a:ext>
              </a:extLst>
            </p:cNvPr>
            <p:cNvCxnSpPr/>
            <p:nvPr/>
          </p:nvCxnSpPr>
          <p:spPr>
            <a:xfrm>
              <a:off x="10854938" y="6053102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61E96A15-75D8-42F2-9139-1B1CB90A259C}"/>
                </a:ext>
              </a:extLst>
            </p:cNvPr>
            <p:cNvCxnSpPr/>
            <p:nvPr/>
          </p:nvCxnSpPr>
          <p:spPr>
            <a:xfrm>
              <a:off x="10860809" y="5760449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BD00FB7B-15DC-4F05-B26D-2BAF846C6386}"/>
                </a:ext>
              </a:extLst>
            </p:cNvPr>
            <p:cNvCxnSpPr/>
            <p:nvPr/>
          </p:nvCxnSpPr>
          <p:spPr>
            <a:xfrm>
              <a:off x="10845683" y="5600807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91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EF714C5-F2B5-4FC1-BB9D-11076B2DC699}"/>
              </a:ext>
            </a:extLst>
          </p:cNvPr>
          <p:cNvGrpSpPr/>
          <p:nvPr/>
        </p:nvGrpSpPr>
        <p:grpSpPr>
          <a:xfrm>
            <a:off x="1563561" y="269676"/>
            <a:ext cx="469890" cy="1158757"/>
            <a:chOff x="7762243" y="2042160"/>
            <a:chExt cx="469890" cy="115875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7B2F7B7-E26C-487D-886F-37896AAE0247}"/>
                </a:ext>
              </a:extLst>
            </p:cNvPr>
            <p:cNvCxnSpPr>
              <a:cxnSpLocks/>
            </p:cNvCxnSpPr>
            <p:nvPr/>
          </p:nvCxnSpPr>
          <p:spPr>
            <a:xfrm>
              <a:off x="7894320" y="2042160"/>
              <a:ext cx="0" cy="79248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CAA6F3E-6437-4509-A907-0FD691D03BFF}"/>
                </a:ext>
              </a:extLst>
            </p:cNvPr>
            <p:cNvCxnSpPr>
              <a:cxnSpLocks/>
            </p:cNvCxnSpPr>
            <p:nvPr/>
          </p:nvCxnSpPr>
          <p:spPr>
            <a:xfrm>
              <a:off x="8046720" y="2042160"/>
              <a:ext cx="0" cy="79248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D38C0E-E10A-4E4E-9126-3B0348F8F0E2}"/>
                </a:ext>
              </a:extLst>
            </p:cNvPr>
            <p:cNvSpPr txBox="1"/>
            <p:nvPr/>
          </p:nvSpPr>
          <p:spPr>
            <a:xfrm>
              <a:off x="7762243" y="2831585"/>
              <a:ext cx="469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843FD9D-45B4-49F0-B1AE-80D51ABF957B}"/>
              </a:ext>
            </a:extLst>
          </p:cNvPr>
          <p:cNvGrpSpPr/>
          <p:nvPr/>
        </p:nvGrpSpPr>
        <p:grpSpPr>
          <a:xfrm>
            <a:off x="3025304" y="277079"/>
            <a:ext cx="507997" cy="1151354"/>
            <a:chOff x="10892954" y="175412"/>
            <a:chExt cx="507997" cy="115135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92AA5E2-9ED7-4C2E-8602-CA2D18FE7861}"/>
                </a:ext>
              </a:extLst>
            </p:cNvPr>
            <p:cNvCxnSpPr>
              <a:cxnSpLocks/>
            </p:cNvCxnSpPr>
            <p:nvPr/>
          </p:nvCxnSpPr>
          <p:spPr>
            <a:xfrm>
              <a:off x="11035193" y="175412"/>
              <a:ext cx="0" cy="78507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44E6C1-DB3D-4BDA-87F7-1EC70ED52ACA}"/>
                </a:ext>
              </a:extLst>
            </p:cNvPr>
            <p:cNvSpPr txBox="1"/>
            <p:nvPr/>
          </p:nvSpPr>
          <p:spPr>
            <a:xfrm>
              <a:off x="10892954" y="957434"/>
              <a:ext cx="507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</p:grp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092532A4-371E-4595-8627-8D9C140A1CC8}"/>
              </a:ext>
            </a:extLst>
          </p:cNvPr>
          <p:cNvSpPr/>
          <p:nvPr/>
        </p:nvSpPr>
        <p:spPr>
          <a:xfrm>
            <a:off x="2249985" y="320476"/>
            <a:ext cx="532146" cy="603688"/>
          </a:xfrm>
          <a:prstGeom prst="mathMultiply">
            <a:avLst>
              <a:gd name="adj1" fmla="val 859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775A5D-DD66-4F15-873A-0AB860F23CFC}"/>
              </a:ext>
            </a:extLst>
          </p:cNvPr>
          <p:cNvCxnSpPr>
            <a:cxnSpLocks/>
          </p:cNvCxnSpPr>
          <p:nvPr/>
        </p:nvCxnSpPr>
        <p:spPr>
          <a:xfrm flipH="1">
            <a:off x="2494471" y="986492"/>
            <a:ext cx="10158" cy="434538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E6B4A0-3A6A-44A7-BC65-B64B0C492F43}"/>
              </a:ext>
            </a:extLst>
          </p:cNvPr>
          <p:cNvCxnSpPr/>
          <p:nvPr/>
        </p:nvCxnSpPr>
        <p:spPr>
          <a:xfrm>
            <a:off x="1646915" y="357255"/>
            <a:ext cx="963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FBECE7-26FF-4109-B5F0-869C95451EA7}"/>
              </a:ext>
            </a:extLst>
          </p:cNvPr>
          <p:cNvCxnSpPr/>
          <p:nvPr/>
        </p:nvCxnSpPr>
        <p:spPr>
          <a:xfrm>
            <a:off x="1799864" y="357255"/>
            <a:ext cx="963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3098E2-8B5F-4E28-A885-AECD80E71894}"/>
              </a:ext>
            </a:extLst>
          </p:cNvPr>
          <p:cNvCxnSpPr/>
          <p:nvPr/>
        </p:nvCxnSpPr>
        <p:spPr>
          <a:xfrm>
            <a:off x="1647652" y="498543"/>
            <a:ext cx="963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2CB13A-FEFB-41E6-B1F6-CE8859D67640}"/>
              </a:ext>
            </a:extLst>
          </p:cNvPr>
          <p:cNvCxnSpPr/>
          <p:nvPr/>
        </p:nvCxnSpPr>
        <p:spPr>
          <a:xfrm>
            <a:off x="1646915" y="662056"/>
            <a:ext cx="963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9E6B71-587E-45F1-8628-E1D5188C3FD1}"/>
              </a:ext>
            </a:extLst>
          </p:cNvPr>
          <p:cNvCxnSpPr/>
          <p:nvPr/>
        </p:nvCxnSpPr>
        <p:spPr>
          <a:xfrm>
            <a:off x="1648690" y="811281"/>
            <a:ext cx="963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510FE4-EEFA-4782-BB53-5EEC1CC7D39B}"/>
              </a:ext>
            </a:extLst>
          </p:cNvPr>
          <p:cNvCxnSpPr/>
          <p:nvPr/>
        </p:nvCxnSpPr>
        <p:spPr>
          <a:xfrm>
            <a:off x="1646915" y="974793"/>
            <a:ext cx="963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677A71-CB02-4D7B-9B68-06CB107C5A39}"/>
              </a:ext>
            </a:extLst>
          </p:cNvPr>
          <p:cNvCxnSpPr/>
          <p:nvPr/>
        </p:nvCxnSpPr>
        <p:spPr>
          <a:xfrm>
            <a:off x="1799864" y="498543"/>
            <a:ext cx="963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E88CA2-449C-44B8-A01E-B901F2695CC0}"/>
              </a:ext>
            </a:extLst>
          </p:cNvPr>
          <p:cNvCxnSpPr/>
          <p:nvPr/>
        </p:nvCxnSpPr>
        <p:spPr>
          <a:xfrm>
            <a:off x="1799864" y="662056"/>
            <a:ext cx="963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622A46F-A0E1-4E1C-BD0A-1A6F1DFF32A9}"/>
              </a:ext>
            </a:extLst>
          </p:cNvPr>
          <p:cNvCxnSpPr/>
          <p:nvPr/>
        </p:nvCxnSpPr>
        <p:spPr>
          <a:xfrm>
            <a:off x="1796877" y="811281"/>
            <a:ext cx="963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F95BD2-F98E-4273-BE9E-4D0824ADB878}"/>
              </a:ext>
            </a:extLst>
          </p:cNvPr>
          <p:cNvCxnSpPr/>
          <p:nvPr/>
        </p:nvCxnSpPr>
        <p:spPr>
          <a:xfrm>
            <a:off x="1799864" y="974793"/>
            <a:ext cx="963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8FC829-F243-4AEF-B748-849AFC34BF1C}"/>
              </a:ext>
            </a:extLst>
          </p:cNvPr>
          <p:cNvCxnSpPr/>
          <p:nvPr/>
        </p:nvCxnSpPr>
        <p:spPr>
          <a:xfrm>
            <a:off x="3113045" y="320476"/>
            <a:ext cx="96348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89AA22-899A-4F34-BB41-EB66F8233684}"/>
              </a:ext>
            </a:extLst>
          </p:cNvPr>
          <p:cNvCxnSpPr/>
          <p:nvPr/>
        </p:nvCxnSpPr>
        <p:spPr>
          <a:xfrm>
            <a:off x="3113551" y="466792"/>
            <a:ext cx="96348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F59D270-4E4D-4BE6-A2BF-8B212A29B950}"/>
              </a:ext>
            </a:extLst>
          </p:cNvPr>
          <p:cNvCxnSpPr/>
          <p:nvPr/>
        </p:nvCxnSpPr>
        <p:spPr>
          <a:xfrm>
            <a:off x="3113045" y="623954"/>
            <a:ext cx="96348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F78027-BCB7-40F3-91CC-C7E456C436B7}"/>
              </a:ext>
            </a:extLst>
          </p:cNvPr>
          <p:cNvCxnSpPr/>
          <p:nvPr/>
        </p:nvCxnSpPr>
        <p:spPr>
          <a:xfrm>
            <a:off x="3113045" y="828741"/>
            <a:ext cx="96348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4EFD9D8-1088-4403-9E87-D12D72ED32B3}"/>
              </a:ext>
            </a:extLst>
          </p:cNvPr>
          <p:cNvCxnSpPr/>
          <p:nvPr/>
        </p:nvCxnSpPr>
        <p:spPr>
          <a:xfrm>
            <a:off x="3113045" y="994428"/>
            <a:ext cx="96348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00F6969-263D-4F8E-AA0B-53784E37B8C3}"/>
              </a:ext>
            </a:extLst>
          </p:cNvPr>
          <p:cNvCxnSpPr>
            <a:cxnSpLocks/>
          </p:cNvCxnSpPr>
          <p:nvPr/>
        </p:nvCxnSpPr>
        <p:spPr>
          <a:xfrm>
            <a:off x="3319943" y="277079"/>
            <a:ext cx="0" cy="78507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0CC507-A2B0-4FD6-AC08-1897FB086095}"/>
              </a:ext>
            </a:extLst>
          </p:cNvPr>
          <p:cNvCxnSpPr/>
          <p:nvPr/>
        </p:nvCxnSpPr>
        <p:spPr>
          <a:xfrm>
            <a:off x="3265445" y="320476"/>
            <a:ext cx="96348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9F4DD1F-5803-4C2A-95CC-85B1C07E0637}"/>
              </a:ext>
            </a:extLst>
          </p:cNvPr>
          <p:cNvCxnSpPr/>
          <p:nvPr/>
        </p:nvCxnSpPr>
        <p:spPr>
          <a:xfrm>
            <a:off x="3265951" y="466792"/>
            <a:ext cx="96348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C81344-1CCC-4185-AAEC-60F8B5577753}"/>
              </a:ext>
            </a:extLst>
          </p:cNvPr>
          <p:cNvCxnSpPr/>
          <p:nvPr/>
        </p:nvCxnSpPr>
        <p:spPr>
          <a:xfrm>
            <a:off x="3265445" y="623954"/>
            <a:ext cx="96348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8DA2748-01E8-4EC1-A6CF-D83B3A35BE11}"/>
              </a:ext>
            </a:extLst>
          </p:cNvPr>
          <p:cNvCxnSpPr/>
          <p:nvPr/>
        </p:nvCxnSpPr>
        <p:spPr>
          <a:xfrm>
            <a:off x="3265445" y="828741"/>
            <a:ext cx="96348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7280D81-77C2-4169-ACAF-96366F753706}"/>
              </a:ext>
            </a:extLst>
          </p:cNvPr>
          <p:cNvCxnSpPr/>
          <p:nvPr/>
        </p:nvCxnSpPr>
        <p:spPr>
          <a:xfrm>
            <a:off x="3265445" y="994428"/>
            <a:ext cx="96348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A929C0A-57FC-4EEB-8F21-CEEAC653E92E}"/>
              </a:ext>
            </a:extLst>
          </p:cNvPr>
          <p:cNvGrpSpPr/>
          <p:nvPr/>
        </p:nvGrpSpPr>
        <p:grpSpPr>
          <a:xfrm>
            <a:off x="2322721" y="1513324"/>
            <a:ext cx="507997" cy="1091209"/>
            <a:chOff x="10190371" y="1411657"/>
            <a:chExt cx="507997" cy="109120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7B8A31F-C283-4FCC-BADC-D37C7706F63C}"/>
                </a:ext>
              </a:extLst>
            </p:cNvPr>
            <p:cNvGrpSpPr/>
            <p:nvPr/>
          </p:nvGrpSpPr>
          <p:grpSpPr>
            <a:xfrm>
              <a:off x="10190371" y="1411657"/>
              <a:ext cx="507997" cy="1091209"/>
              <a:chOff x="8632172" y="2310448"/>
              <a:chExt cx="507997" cy="1091209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5A6F37E-5A89-4310-BF02-3441EF8292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080" y="2310448"/>
                <a:ext cx="0" cy="757872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5828352-9F89-4B8D-8DCB-49A34C8F1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0480" y="2310448"/>
                <a:ext cx="0" cy="757872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D7D6DA-E8D1-4A30-A629-0E6336BC1F15}"/>
                  </a:ext>
                </a:extLst>
              </p:cNvPr>
              <p:cNvSpPr txBox="1"/>
              <p:nvPr/>
            </p:nvSpPr>
            <p:spPr>
              <a:xfrm>
                <a:off x="8632172" y="3032325"/>
                <a:ext cx="507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F1</a:t>
                </a:r>
              </a:p>
            </p:txBody>
          </p: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82A7021-48E4-4548-8151-130F5C7D25A5}"/>
                </a:ext>
              </a:extLst>
            </p:cNvPr>
            <p:cNvCxnSpPr/>
            <p:nvPr/>
          </p:nvCxnSpPr>
          <p:spPr>
            <a:xfrm>
              <a:off x="10278356" y="1466913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0EAECA-170B-44F1-A050-3E715E500CE5}"/>
                </a:ext>
              </a:extLst>
            </p:cNvPr>
            <p:cNvCxnSpPr/>
            <p:nvPr/>
          </p:nvCxnSpPr>
          <p:spPr>
            <a:xfrm>
              <a:off x="10278356" y="1608201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09ECB6C-CE51-4AF4-BA55-AEA146C4F77F}"/>
                </a:ext>
              </a:extLst>
            </p:cNvPr>
            <p:cNvCxnSpPr/>
            <p:nvPr/>
          </p:nvCxnSpPr>
          <p:spPr>
            <a:xfrm>
              <a:off x="10278356" y="1771714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8FEFD1F-31DB-4849-BB43-513693010E7A}"/>
                </a:ext>
              </a:extLst>
            </p:cNvPr>
            <p:cNvCxnSpPr/>
            <p:nvPr/>
          </p:nvCxnSpPr>
          <p:spPr>
            <a:xfrm>
              <a:off x="10275369" y="1920939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01EC465-68A0-4D7F-B61B-AFAB50712DAF}"/>
                </a:ext>
              </a:extLst>
            </p:cNvPr>
            <p:cNvCxnSpPr/>
            <p:nvPr/>
          </p:nvCxnSpPr>
          <p:spPr>
            <a:xfrm>
              <a:off x="10278356" y="2084451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9CD2599-4A4A-420B-B72E-BB9976F7B606}"/>
                </a:ext>
              </a:extLst>
            </p:cNvPr>
            <p:cNvCxnSpPr/>
            <p:nvPr/>
          </p:nvCxnSpPr>
          <p:spPr>
            <a:xfrm>
              <a:off x="10437753" y="1457077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6783401-78D8-498B-9E85-2E854B7B61CC}"/>
                </a:ext>
              </a:extLst>
            </p:cNvPr>
            <p:cNvCxnSpPr/>
            <p:nvPr/>
          </p:nvCxnSpPr>
          <p:spPr>
            <a:xfrm>
              <a:off x="10438259" y="1603393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E4F1F60-06B8-44DE-85BF-D3A0A86C7141}"/>
                </a:ext>
              </a:extLst>
            </p:cNvPr>
            <p:cNvCxnSpPr/>
            <p:nvPr/>
          </p:nvCxnSpPr>
          <p:spPr>
            <a:xfrm>
              <a:off x="10437753" y="1760555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6F84B63-A2F4-4F8E-8661-C2E2E6FB7CB6}"/>
                </a:ext>
              </a:extLst>
            </p:cNvPr>
            <p:cNvCxnSpPr/>
            <p:nvPr/>
          </p:nvCxnSpPr>
          <p:spPr>
            <a:xfrm>
              <a:off x="10437753" y="1919368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DC4136-B359-48BA-88D5-8CC001FC1BB7}"/>
                </a:ext>
              </a:extLst>
            </p:cNvPr>
            <p:cNvCxnSpPr/>
            <p:nvPr/>
          </p:nvCxnSpPr>
          <p:spPr>
            <a:xfrm>
              <a:off x="10430505" y="2081880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ED166AE-7BCD-4F75-AE81-832A52A8F9B0}"/>
              </a:ext>
            </a:extLst>
          </p:cNvPr>
          <p:cNvGrpSpPr/>
          <p:nvPr/>
        </p:nvGrpSpPr>
        <p:grpSpPr>
          <a:xfrm>
            <a:off x="702497" y="2554804"/>
            <a:ext cx="3489961" cy="1748392"/>
            <a:chOff x="8570147" y="2453137"/>
            <a:chExt cx="3489961" cy="1748392"/>
          </a:xfrm>
        </p:grpSpPr>
        <p:sp>
          <p:nvSpPr>
            <p:cNvPr id="50" name="Right Brace 49">
              <a:extLst>
                <a:ext uri="{FF2B5EF4-FFF2-40B4-BE49-F238E27FC236}">
                  <a16:creationId xmlns:a16="http://schemas.microsoft.com/office/drawing/2014/main" id="{B6497A0C-664B-40C7-908B-99F41C5FFCB1}"/>
                </a:ext>
              </a:extLst>
            </p:cNvPr>
            <p:cNvSpPr/>
            <p:nvPr/>
          </p:nvSpPr>
          <p:spPr>
            <a:xfrm rot="16200000">
              <a:off x="10205107" y="1170178"/>
              <a:ext cx="220041" cy="3489961"/>
            </a:xfrm>
            <a:prstGeom prst="rightBrace">
              <a:avLst>
                <a:gd name="adj1" fmla="val 151409"/>
                <a:gd name="adj2" fmla="val 52221"/>
              </a:avLst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3D21FF-76D8-4417-9861-66223474316F}"/>
                </a:ext>
              </a:extLst>
            </p:cNvPr>
            <p:cNvSpPr/>
            <p:nvPr/>
          </p:nvSpPr>
          <p:spPr>
            <a:xfrm>
              <a:off x="9517552" y="2453137"/>
              <a:ext cx="1831331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Self Pollination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42EA82C-BA8B-49C9-A226-3ECDC7711992}"/>
                </a:ext>
              </a:extLst>
            </p:cNvPr>
            <p:cNvCxnSpPr>
              <a:cxnSpLocks/>
            </p:cNvCxnSpPr>
            <p:nvPr/>
          </p:nvCxnSpPr>
          <p:spPr>
            <a:xfrm>
              <a:off x="8699688" y="3057577"/>
              <a:ext cx="0" cy="114395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015C520-F409-46CF-80C7-B6C777BABA63}"/>
                </a:ext>
              </a:extLst>
            </p:cNvPr>
            <p:cNvCxnSpPr>
              <a:cxnSpLocks/>
            </p:cNvCxnSpPr>
            <p:nvPr/>
          </p:nvCxnSpPr>
          <p:spPr>
            <a:xfrm>
              <a:off x="8852088" y="3057577"/>
              <a:ext cx="0" cy="114395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B61BAFE-CFA0-404F-AE01-83DA186F806F}"/>
                </a:ext>
              </a:extLst>
            </p:cNvPr>
            <p:cNvCxnSpPr>
              <a:cxnSpLocks/>
            </p:cNvCxnSpPr>
            <p:nvPr/>
          </p:nvCxnSpPr>
          <p:spPr>
            <a:xfrm>
              <a:off x="8852088" y="3209977"/>
              <a:ext cx="0" cy="41957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7E8EFA1-718A-43FA-A110-535A3DFAEEB3}"/>
                </a:ext>
              </a:extLst>
            </p:cNvPr>
            <p:cNvCxnSpPr>
              <a:cxnSpLocks/>
            </p:cNvCxnSpPr>
            <p:nvPr/>
          </p:nvCxnSpPr>
          <p:spPr>
            <a:xfrm>
              <a:off x="8699688" y="3769729"/>
              <a:ext cx="0" cy="350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C3064AE-87E5-401D-8B38-D0699D7ADC3B}"/>
                </a:ext>
              </a:extLst>
            </p:cNvPr>
            <p:cNvCxnSpPr>
              <a:cxnSpLocks/>
            </p:cNvCxnSpPr>
            <p:nvPr/>
          </p:nvCxnSpPr>
          <p:spPr>
            <a:xfrm>
              <a:off x="8852088" y="3781953"/>
              <a:ext cx="0" cy="41957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31E7A33-CAF8-4951-85C2-DE353BFD995B}"/>
                </a:ext>
              </a:extLst>
            </p:cNvPr>
            <p:cNvCxnSpPr>
              <a:cxnSpLocks/>
            </p:cNvCxnSpPr>
            <p:nvPr/>
          </p:nvCxnSpPr>
          <p:spPr>
            <a:xfrm>
              <a:off x="9197528" y="3053609"/>
              <a:ext cx="0" cy="114395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B21E736-3E99-4C1C-9E1C-4941D3485E39}"/>
                </a:ext>
              </a:extLst>
            </p:cNvPr>
            <p:cNvCxnSpPr>
              <a:cxnSpLocks/>
            </p:cNvCxnSpPr>
            <p:nvPr/>
          </p:nvCxnSpPr>
          <p:spPr>
            <a:xfrm>
              <a:off x="9349928" y="3053609"/>
              <a:ext cx="0" cy="114395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334FE7E-06DA-49A9-A344-17882B98101A}"/>
                </a:ext>
              </a:extLst>
            </p:cNvPr>
            <p:cNvCxnSpPr>
              <a:cxnSpLocks/>
            </p:cNvCxnSpPr>
            <p:nvPr/>
          </p:nvCxnSpPr>
          <p:spPr>
            <a:xfrm>
              <a:off x="9349928" y="3183943"/>
              <a:ext cx="0" cy="76104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56E6A4F-E2D6-4C97-ACDB-A92C127F46F5}"/>
                </a:ext>
              </a:extLst>
            </p:cNvPr>
            <p:cNvCxnSpPr>
              <a:cxnSpLocks/>
            </p:cNvCxnSpPr>
            <p:nvPr/>
          </p:nvCxnSpPr>
          <p:spPr>
            <a:xfrm>
              <a:off x="9197528" y="3415797"/>
              <a:ext cx="0" cy="64857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E510E2E-E488-410C-8D10-470D28D68BFA}"/>
                </a:ext>
              </a:extLst>
            </p:cNvPr>
            <p:cNvCxnSpPr>
              <a:cxnSpLocks/>
            </p:cNvCxnSpPr>
            <p:nvPr/>
          </p:nvCxnSpPr>
          <p:spPr>
            <a:xfrm>
              <a:off x="9349928" y="4120249"/>
              <a:ext cx="0" cy="7731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E71473F-3EEE-4061-A5E3-F9D6E6880484}"/>
                </a:ext>
              </a:extLst>
            </p:cNvPr>
            <p:cNvCxnSpPr>
              <a:cxnSpLocks/>
            </p:cNvCxnSpPr>
            <p:nvPr/>
          </p:nvCxnSpPr>
          <p:spPr>
            <a:xfrm>
              <a:off x="9738541" y="3053609"/>
              <a:ext cx="0" cy="114395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CF7A104-D8D0-4E8E-8D7F-E2A34CDB68F4}"/>
                </a:ext>
              </a:extLst>
            </p:cNvPr>
            <p:cNvCxnSpPr>
              <a:cxnSpLocks/>
            </p:cNvCxnSpPr>
            <p:nvPr/>
          </p:nvCxnSpPr>
          <p:spPr>
            <a:xfrm>
              <a:off x="9890941" y="3053609"/>
              <a:ext cx="0" cy="114395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E837626-B709-4A5F-A4B8-57AAC729EED7}"/>
                </a:ext>
              </a:extLst>
            </p:cNvPr>
            <p:cNvCxnSpPr>
              <a:cxnSpLocks/>
            </p:cNvCxnSpPr>
            <p:nvPr/>
          </p:nvCxnSpPr>
          <p:spPr>
            <a:xfrm>
              <a:off x="9890941" y="3183943"/>
              <a:ext cx="0" cy="31433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E42004C-3055-4C8E-B11F-A1DBEA660659}"/>
                </a:ext>
              </a:extLst>
            </p:cNvPr>
            <p:cNvCxnSpPr>
              <a:cxnSpLocks/>
            </p:cNvCxnSpPr>
            <p:nvPr/>
          </p:nvCxnSpPr>
          <p:spPr>
            <a:xfrm>
              <a:off x="9738541" y="3906889"/>
              <a:ext cx="0" cy="15748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720F34F-DAF8-4D42-80C9-25DA515B0DD7}"/>
                </a:ext>
              </a:extLst>
            </p:cNvPr>
            <p:cNvCxnSpPr>
              <a:cxnSpLocks/>
            </p:cNvCxnSpPr>
            <p:nvPr/>
          </p:nvCxnSpPr>
          <p:spPr>
            <a:xfrm>
              <a:off x="9890941" y="3221089"/>
              <a:ext cx="0" cy="7731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F3BA9FD-B467-4E51-B8A9-7341048CA008}"/>
                </a:ext>
              </a:extLst>
            </p:cNvPr>
            <p:cNvCxnSpPr>
              <a:cxnSpLocks/>
            </p:cNvCxnSpPr>
            <p:nvPr/>
          </p:nvCxnSpPr>
          <p:spPr>
            <a:xfrm>
              <a:off x="10231308" y="3053609"/>
              <a:ext cx="0" cy="114395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991DB3D-D2D0-4194-B4B0-99BF8C4F3F0F}"/>
                </a:ext>
              </a:extLst>
            </p:cNvPr>
            <p:cNvCxnSpPr>
              <a:cxnSpLocks/>
            </p:cNvCxnSpPr>
            <p:nvPr/>
          </p:nvCxnSpPr>
          <p:spPr>
            <a:xfrm>
              <a:off x="10383708" y="3053609"/>
              <a:ext cx="0" cy="114395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84B172B-65B6-49AF-AAB4-A3A8870428D8}"/>
                </a:ext>
              </a:extLst>
            </p:cNvPr>
            <p:cNvCxnSpPr>
              <a:cxnSpLocks/>
            </p:cNvCxnSpPr>
            <p:nvPr/>
          </p:nvCxnSpPr>
          <p:spPr>
            <a:xfrm>
              <a:off x="10383708" y="3740083"/>
              <a:ext cx="0" cy="31433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1A2953C-1786-4AD9-9CF6-0D33929FFB1A}"/>
                </a:ext>
              </a:extLst>
            </p:cNvPr>
            <p:cNvCxnSpPr>
              <a:cxnSpLocks/>
            </p:cNvCxnSpPr>
            <p:nvPr/>
          </p:nvCxnSpPr>
          <p:spPr>
            <a:xfrm>
              <a:off x="10231308" y="3094089"/>
              <a:ext cx="0" cy="97028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A053D68-6B83-4BB3-91BF-2D23A13CC486}"/>
                </a:ext>
              </a:extLst>
            </p:cNvPr>
            <p:cNvCxnSpPr>
              <a:cxnSpLocks/>
            </p:cNvCxnSpPr>
            <p:nvPr/>
          </p:nvCxnSpPr>
          <p:spPr>
            <a:xfrm>
              <a:off x="10383708" y="3221089"/>
              <a:ext cx="0" cy="7731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FDA2E50-15B7-441A-9F13-BF31859D40F8}"/>
                </a:ext>
              </a:extLst>
            </p:cNvPr>
            <p:cNvCxnSpPr>
              <a:cxnSpLocks/>
            </p:cNvCxnSpPr>
            <p:nvPr/>
          </p:nvCxnSpPr>
          <p:spPr>
            <a:xfrm>
              <a:off x="10712612" y="3053608"/>
              <a:ext cx="0" cy="114395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C100A01-EE96-4185-9F20-49E9DB47CD39}"/>
                </a:ext>
              </a:extLst>
            </p:cNvPr>
            <p:cNvCxnSpPr>
              <a:cxnSpLocks/>
            </p:cNvCxnSpPr>
            <p:nvPr/>
          </p:nvCxnSpPr>
          <p:spPr>
            <a:xfrm>
              <a:off x="10865012" y="3053608"/>
              <a:ext cx="0" cy="114395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843AC37-1DE6-47FC-9B78-43A1D3FFFBA6}"/>
                </a:ext>
              </a:extLst>
            </p:cNvPr>
            <p:cNvCxnSpPr>
              <a:cxnSpLocks/>
            </p:cNvCxnSpPr>
            <p:nvPr/>
          </p:nvCxnSpPr>
          <p:spPr>
            <a:xfrm>
              <a:off x="10865012" y="3676854"/>
              <a:ext cx="0" cy="31433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2A17105-08BC-4BC9-BA70-FEC93A358F94}"/>
                </a:ext>
              </a:extLst>
            </p:cNvPr>
            <p:cNvCxnSpPr>
              <a:cxnSpLocks/>
            </p:cNvCxnSpPr>
            <p:nvPr/>
          </p:nvCxnSpPr>
          <p:spPr>
            <a:xfrm>
              <a:off x="10712612" y="3049799"/>
              <a:ext cx="0" cy="49990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03A7FB3-8B5D-4E8F-8977-812C2B26E93E}"/>
                </a:ext>
              </a:extLst>
            </p:cNvPr>
            <p:cNvCxnSpPr>
              <a:cxnSpLocks/>
            </p:cNvCxnSpPr>
            <p:nvPr/>
          </p:nvCxnSpPr>
          <p:spPr>
            <a:xfrm>
              <a:off x="10865012" y="3221088"/>
              <a:ext cx="0" cy="51899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96AEA48-9428-4C24-95E3-5AB66621417B}"/>
                </a:ext>
              </a:extLst>
            </p:cNvPr>
            <p:cNvCxnSpPr>
              <a:cxnSpLocks/>
            </p:cNvCxnSpPr>
            <p:nvPr/>
          </p:nvCxnSpPr>
          <p:spPr>
            <a:xfrm>
              <a:off x="11248551" y="3042497"/>
              <a:ext cx="0" cy="114395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BAC9B19-9724-463E-901D-5341910D13A4}"/>
                </a:ext>
              </a:extLst>
            </p:cNvPr>
            <p:cNvCxnSpPr>
              <a:cxnSpLocks/>
            </p:cNvCxnSpPr>
            <p:nvPr/>
          </p:nvCxnSpPr>
          <p:spPr>
            <a:xfrm>
              <a:off x="11400951" y="3042497"/>
              <a:ext cx="0" cy="114395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9C242B6-AD30-457F-A6ED-E93D020BCF58}"/>
                </a:ext>
              </a:extLst>
            </p:cNvPr>
            <p:cNvCxnSpPr>
              <a:cxnSpLocks/>
            </p:cNvCxnSpPr>
            <p:nvPr/>
          </p:nvCxnSpPr>
          <p:spPr>
            <a:xfrm>
              <a:off x="11400951" y="3665743"/>
              <a:ext cx="0" cy="31433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17B2BC8-8647-4EF6-A291-95050BB61C46}"/>
                </a:ext>
              </a:extLst>
            </p:cNvPr>
            <p:cNvCxnSpPr>
              <a:cxnSpLocks/>
            </p:cNvCxnSpPr>
            <p:nvPr/>
          </p:nvCxnSpPr>
          <p:spPr>
            <a:xfrm>
              <a:off x="11248551" y="3259745"/>
              <a:ext cx="0" cy="27884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983687A-1BD6-4450-A1A4-12CD15FBF51E}"/>
                </a:ext>
              </a:extLst>
            </p:cNvPr>
            <p:cNvCxnSpPr>
              <a:cxnSpLocks/>
            </p:cNvCxnSpPr>
            <p:nvPr/>
          </p:nvCxnSpPr>
          <p:spPr>
            <a:xfrm>
              <a:off x="11400951" y="3209977"/>
              <a:ext cx="0" cy="97647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D7DFD4C-7D05-46EF-9961-FA2037DD4EF2}"/>
                </a:ext>
              </a:extLst>
            </p:cNvPr>
            <p:cNvCxnSpPr>
              <a:cxnSpLocks/>
            </p:cNvCxnSpPr>
            <p:nvPr/>
          </p:nvCxnSpPr>
          <p:spPr>
            <a:xfrm>
              <a:off x="11812431" y="3042497"/>
              <a:ext cx="0" cy="114395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365B794-972F-44D5-A072-0C09D8424CDF}"/>
                </a:ext>
              </a:extLst>
            </p:cNvPr>
            <p:cNvCxnSpPr>
              <a:cxnSpLocks/>
            </p:cNvCxnSpPr>
            <p:nvPr/>
          </p:nvCxnSpPr>
          <p:spPr>
            <a:xfrm>
              <a:off x="11964831" y="3042497"/>
              <a:ext cx="0" cy="114395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926852C-F03C-4514-B116-40BCFD6D0BAC}"/>
                </a:ext>
              </a:extLst>
            </p:cNvPr>
            <p:cNvCxnSpPr>
              <a:cxnSpLocks/>
            </p:cNvCxnSpPr>
            <p:nvPr/>
          </p:nvCxnSpPr>
          <p:spPr>
            <a:xfrm>
              <a:off x="11964831" y="3665743"/>
              <a:ext cx="0" cy="31433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C6EF8F0-E819-46DC-86E3-B4E4558BCFDF}"/>
                </a:ext>
              </a:extLst>
            </p:cNvPr>
            <p:cNvCxnSpPr>
              <a:cxnSpLocks/>
            </p:cNvCxnSpPr>
            <p:nvPr/>
          </p:nvCxnSpPr>
          <p:spPr>
            <a:xfrm>
              <a:off x="11812431" y="3259745"/>
              <a:ext cx="0" cy="563166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72EA120-5944-4383-9772-16780A12BA03}"/>
                </a:ext>
              </a:extLst>
            </p:cNvPr>
            <p:cNvCxnSpPr>
              <a:cxnSpLocks/>
            </p:cNvCxnSpPr>
            <p:nvPr/>
          </p:nvCxnSpPr>
          <p:spPr>
            <a:xfrm>
              <a:off x="11964831" y="3906889"/>
              <a:ext cx="0" cy="27956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7B86BC5-C065-4745-894A-F1ECE7F57018}"/>
                </a:ext>
              </a:extLst>
            </p:cNvPr>
            <p:cNvCxnSpPr/>
            <p:nvPr/>
          </p:nvCxnSpPr>
          <p:spPr>
            <a:xfrm>
              <a:off x="8651514" y="3183943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90DD345-6867-40C8-A3DC-BF19D09316FF}"/>
                </a:ext>
              </a:extLst>
            </p:cNvPr>
            <p:cNvCxnSpPr/>
            <p:nvPr/>
          </p:nvCxnSpPr>
          <p:spPr>
            <a:xfrm>
              <a:off x="8803914" y="3336343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D49CA45-6757-4B46-9C37-9FC55FB58A64}"/>
                </a:ext>
              </a:extLst>
            </p:cNvPr>
            <p:cNvCxnSpPr/>
            <p:nvPr/>
          </p:nvCxnSpPr>
          <p:spPr>
            <a:xfrm>
              <a:off x="8651514" y="3336343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3C07448-BA88-4DA1-8AF8-649CA53043D6}"/>
                </a:ext>
              </a:extLst>
            </p:cNvPr>
            <p:cNvCxnSpPr/>
            <p:nvPr/>
          </p:nvCxnSpPr>
          <p:spPr>
            <a:xfrm>
              <a:off x="8654877" y="3629553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CAC2F43-3D3B-422F-B54F-3399BDCA2117}"/>
                </a:ext>
              </a:extLst>
            </p:cNvPr>
            <p:cNvCxnSpPr/>
            <p:nvPr/>
          </p:nvCxnSpPr>
          <p:spPr>
            <a:xfrm>
              <a:off x="8803914" y="3944989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9F7AC99-B65A-4CD7-8546-861B2E474E98}"/>
                </a:ext>
              </a:extLst>
            </p:cNvPr>
            <p:cNvCxnSpPr/>
            <p:nvPr/>
          </p:nvCxnSpPr>
          <p:spPr>
            <a:xfrm>
              <a:off x="8803914" y="4136175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666B325-96DE-4E60-9552-E791AF26BBEB}"/>
                </a:ext>
              </a:extLst>
            </p:cNvPr>
            <p:cNvCxnSpPr/>
            <p:nvPr/>
          </p:nvCxnSpPr>
          <p:spPr>
            <a:xfrm>
              <a:off x="9139280" y="3183943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8F63071-B77B-47F6-AD88-F5A0C1EA55C9}"/>
                </a:ext>
              </a:extLst>
            </p:cNvPr>
            <p:cNvCxnSpPr/>
            <p:nvPr/>
          </p:nvCxnSpPr>
          <p:spPr>
            <a:xfrm>
              <a:off x="9149354" y="3336343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F843B29-4B15-4CE0-8D67-E390B608540E}"/>
                </a:ext>
              </a:extLst>
            </p:cNvPr>
            <p:cNvCxnSpPr/>
            <p:nvPr/>
          </p:nvCxnSpPr>
          <p:spPr>
            <a:xfrm>
              <a:off x="9307657" y="3336343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B88E4C6-C22C-4455-84C2-DA73E5E8B7A3}"/>
                </a:ext>
              </a:extLst>
            </p:cNvPr>
            <p:cNvCxnSpPr/>
            <p:nvPr/>
          </p:nvCxnSpPr>
          <p:spPr>
            <a:xfrm>
              <a:off x="9307657" y="3629553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E094AE2-1799-43B2-A59C-88E509D37A02}"/>
                </a:ext>
              </a:extLst>
            </p:cNvPr>
            <p:cNvCxnSpPr/>
            <p:nvPr/>
          </p:nvCxnSpPr>
          <p:spPr>
            <a:xfrm>
              <a:off x="9149354" y="4126540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1D6C1C5-2E22-4050-834C-93F1CAE061EA}"/>
                </a:ext>
              </a:extLst>
            </p:cNvPr>
            <p:cNvCxnSpPr/>
            <p:nvPr/>
          </p:nvCxnSpPr>
          <p:spPr>
            <a:xfrm>
              <a:off x="9684263" y="3183943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2E60FEA-D351-4A3C-A2F5-30DE030056C9}"/>
                </a:ext>
              </a:extLst>
            </p:cNvPr>
            <p:cNvCxnSpPr/>
            <p:nvPr/>
          </p:nvCxnSpPr>
          <p:spPr>
            <a:xfrm>
              <a:off x="9836663" y="3336343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F542430-23AC-4041-9A71-1925F7D30E0B}"/>
                </a:ext>
              </a:extLst>
            </p:cNvPr>
            <p:cNvCxnSpPr/>
            <p:nvPr/>
          </p:nvCxnSpPr>
          <p:spPr>
            <a:xfrm>
              <a:off x="9684263" y="3336343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6794790-B068-4D74-ADFF-C249C48C022E}"/>
                </a:ext>
              </a:extLst>
            </p:cNvPr>
            <p:cNvCxnSpPr/>
            <p:nvPr/>
          </p:nvCxnSpPr>
          <p:spPr>
            <a:xfrm>
              <a:off x="9693016" y="3629553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7795D3E-F929-4226-988F-FA6CE31B78FC}"/>
                </a:ext>
              </a:extLst>
            </p:cNvPr>
            <p:cNvCxnSpPr/>
            <p:nvPr/>
          </p:nvCxnSpPr>
          <p:spPr>
            <a:xfrm>
              <a:off x="10179021" y="4141465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B84FD5D-F282-43A9-98B7-C315747E918C}"/>
                </a:ext>
              </a:extLst>
            </p:cNvPr>
            <p:cNvCxnSpPr/>
            <p:nvPr/>
          </p:nvCxnSpPr>
          <p:spPr>
            <a:xfrm>
              <a:off x="9693016" y="4136175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8FED990-6E6D-4EAB-8192-2455C64D9759}"/>
                </a:ext>
              </a:extLst>
            </p:cNvPr>
            <p:cNvCxnSpPr/>
            <p:nvPr/>
          </p:nvCxnSpPr>
          <p:spPr>
            <a:xfrm>
              <a:off x="10330183" y="3944989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70CFD94-B8AD-4675-BDAE-538CCD857B72}"/>
                </a:ext>
              </a:extLst>
            </p:cNvPr>
            <p:cNvCxnSpPr/>
            <p:nvPr/>
          </p:nvCxnSpPr>
          <p:spPr>
            <a:xfrm>
              <a:off x="10660588" y="3645479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EFBF844-4D05-4FF4-A9C6-B8306E3DEB5E}"/>
                </a:ext>
              </a:extLst>
            </p:cNvPr>
            <p:cNvCxnSpPr/>
            <p:nvPr/>
          </p:nvCxnSpPr>
          <p:spPr>
            <a:xfrm>
              <a:off x="10828295" y="3930061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9FB76CD-69BD-444C-B740-8176255E31E1}"/>
                </a:ext>
              </a:extLst>
            </p:cNvPr>
            <p:cNvCxnSpPr/>
            <p:nvPr/>
          </p:nvCxnSpPr>
          <p:spPr>
            <a:xfrm>
              <a:off x="10828295" y="3323054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01CD8D0-8D86-4B85-AA86-822CD2D6DDE6}"/>
                </a:ext>
              </a:extLst>
            </p:cNvPr>
            <p:cNvCxnSpPr/>
            <p:nvPr/>
          </p:nvCxnSpPr>
          <p:spPr>
            <a:xfrm>
              <a:off x="10820519" y="3633144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5F9EFBD-241A-404D-9B59-BC8C5E1C37DF}"/>
                </a:ext>
              </a:extLst>
            </p:cNvPr>
            <p:cNvCxnSpPr/>
            <p:nvPr/>
          </p:nvCxnSpPr>
          <p:spPr>
            <a:xfrm>
              <a:off x="10665106" y="4140294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2001E9A-E1DE-4932-B71A-BB91118BB7A4}"/>
                </a:ext>
              </a:extLst>
            </p:cNvPr>
            <p:cNvCxnSpPr/>
            <p:nvPr/>
          </p:nvCxnSpPr>
          <p:spPr>
            <a:xfrm>
              <a:off x="10665106" y="3936505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37C1759-A6DE-41A5-A123-468C1DA3A311}"/>
                </a:ext>
              </a:extLst>
            </p:cNvPr>
            <p:cNvCxnSpPr/>
            <p:nvPr/>
          </p:nvCxnSpPr>
          <p:spPr>
            <a:xfrm>
              <a:off x="11200377" y="4122929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14F10535-2FEA-46D2-B9E5-2A3DCB4CF5C1}"/>
                </a:ext>
              </a:extLst>
            </p:cNvPr>
            <p:cNvCxnSpPr/>
            <p:nvPr/>
          </p:nvCxnSpPr>
          <p:spPr>
            <a:xfrm>
              <a:off x="11187128" y="3934068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BD3FF2A-28D3-4F21-BD75-6898109CF5D0}"/>
                </a:ext>
              </a:extLst>
            </p:cNvPr>
            <p:cNvCxnSpPr/>
            <p:nvPr/>
          </p:nvCxnSpPr>
          <p:spPr>
            <a:xfrm>
              <a:off x="11347540" y="4120249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68820DB-1523-49AE-B61D-9D6BA6C834D3}"/>
                </a:ext>
              </a:extLst>
            </p:cNvPr>
            <p:cNvCxnSpPr/>
            <p:nvPr/>
          </p:nvCxnSpPr>
          <p:spPr>
            <a:xfrm>
              <a:off x="11352777" y="3942952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D1A55A7-CB54-4F44-BE2A-A187AC7AF4E4}"/>
                </a:ext>
              </a:extLst>
            </p:cNvPr>
            <p:cNvCxnSpPr/>
            <p:nvPr/>
          </p:nvCxnSpPr>
          <p:spPr>
            <a:xfrm>
              <a:off x="11200377" y="3645479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8307A6D-1D95-4BA0-AD47-D34B738B61A3}"/>
                </a:ext>
              </a:extLst>
            </p:cNvPr>
            <p:cNvCxnSpPr/>
            <p:nvPr/>
          </p:nvCxnSpPr>
          <p:spPr>
            <a:xfrm>
              <a:off x="11352777" y="3645479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3741BC2-E770-4B4E-8B28-9DE2BDD0B433}"/>
                </a:ext>
              </a:extLst>
            </p:cNvPr>
            <p:cNvCxnSpPr/>
            <p:nvPr/>
          </p:nvCxnSpPr>
          <p:spPr>
            <a:xfrm>
              <a:off x="11352777" y="3333905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E767124-732A-4231-A287-CA0881E934B5}"/>
                </a:ext>
              </a:extLst>
            </p:cNvPr>
            <p:cNvCxnSpPr/>
            <p:nvPr/>
          </p:nvCxnSpPr>
          <p:spPr>
            <a:xfrm>
              <a:off x="11200377" y="3183943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53219A4-B773-4541-8466-931D7AE34512}"/>
                </a:ext>
              </a:extLst>
            </p:cNvPr>
            <p:cNvCxnSpPr/>
            <p:nvPr/>
          </p:nvCxnSpPr>
          <p:spPr>
            <a:xfrm>
              <a:off x="11764257" y="3183943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2EDA8E0-5322-4996-96AC-A27BD66B4572}"/>
                </a:ext>
              </a:extLst>
            </p:cNvPr>
            <p:cNvCxnSpPr/>
            <p:nvPr/>
          </p:nvCxnSpPr>
          <p:spPr>
            <a:xfrm>
              <a:off x="11754183" y="3942952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D98F015-E1E0-4B2D-AF6A-D3F28E3C4FF5}"/>
                </a:ext>
              </a:extLst>
            </p:cNvPr>
            <p:cNvCxnSpPr/>
            <p:nvPr/>
          </p:nvCxnSpPr>
          <p:spPr>
            <a:xfrm>
              <a:off x="11764257" y="4110326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93C53F0-BA1A-40E9-AB82-22D7121DF3B3}"/>
                </a:ext>
              </a:extLst>
            </p:cNvPr>
            <p:cNvCxnSpPr/>
            <p:nvPr/>
          </p:nvCxnSpPr>
          <p:spPr>
            <a:xfrm>
              <a:off x="11924221" y="4110326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D060894-2C81-475D-8D27-FDA5C6CA25AA}"/>
                </a:ext>
              </a:extLst>
            </p:cNvPr>
            <p:cNvCxnSpPr/>
            <p:nvPr/>
          </p:nvCxnSpPr>
          <p:spPr>
            <a:xfrm>
              <a:off x="11916657" y="3936505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C33A596-3D27-4BCA-9204-C786B119F38A}"/>
                </a:ext>
              </a:extLst>
            </p:cNvPr>
            <p:cNvCxnSpPr/>
            <p:nvPr/>
          </p:nvCxnSpPr>
          <p:spPr>
            <a:xfrm>
              <a:off x="8803914" y="3183943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CDE9B9A-5953-426A-8B16-AE01008BE98C}"/>
                </a:ext>
              </a:extLst>
            </p:cNvPr>
            <p:cNvCxnSpPr/>
            <p:nvPr/>
          </p:nvCxnSpPr>
          <p:spPr>
            <a:xfrm>
              <a:off x="8803914" y="3638547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E198BC3-3B0D-4AC2-953C-6972AC075810}"/>
                </a:ext>
              </a:extLst>
            </p:cNvPr>
            <p:cNvCxnSpPr/>
            <p:nvPr/>
          </p:nvCxnSpPr>
          <p:spPr>
            <a:xfrm>
              <a:off x="8651514" y="3942952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CA179BA-E30D-4D57-97C7-7A438E15B7C7}"/>
                </a:ext>
              </a:extLst>
            </p:cNvPr>
            <p:cNvCxnSpPr/>
            <p:nvPr/>
          </p:nvCxnSpPr>
          <p:spPr>
            <a:xfrm>
              <a:off x="8651514" y="4128978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8D005D8-2E76-4FB7-935B-D29A13E62298}"/>
                </a:ext>
              </a:extLst>
            </p:cNvPr>
            <p:cNvCxnSpPr/>
            <p:nvPr/>
          </p:nvCxnSpPr>
          <p:spPr>
            <a:xfrm>
              <a:off x="9149354" y="3942952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7A54B14-3511-4A20-A00C-850026E016DF}"/>
                </a:ext>
              </a:extLst>
            </p:cNvPr>
            <p:cNvCxnSpPr/>
            <p:nvPr/>
          </p:nvCxnSpPr>
          <p:spPr>
            <a:xfrm>
              <a:off x="9149354" y="3629553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3E2F4C6-BF39-4027-ADFD-786403DC8A1B}"/>
                </a:ext>
              </a:extLst>
            </p:cNvPr>
            <p:cNvCxnSpPr>
              <a:cxnSpLocks/>
            </p:cNvCxnSpPr>
            <p:nvPr/>
          </p:nvCxnSpPr>
          <p:spPr>
            <a:xfrm>
              <a:off x="9307657" y="3942952"/>
              <a:ext cx="90445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916DDE1-C7D9-4F24-849A-FC5155EB2730}"/>
                </a:ext>
              </a:extLst>
            </p:cNvPr>
            <p:cNvCxnSpPr/>
            <p:nvPr/>
          </p:nvCxnSpPr>
          <p:spPr>
            <a:xfrm>
              <a:off x="9301754" y="4140539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95A0EE0-5586-4035-A053-5EA40BEF4A85}"/>
                </a:ext>
              </a:extLst>
            </p:cNvPr>
            <p:cNvCxnSpPr/>
            <p:nvPr/>
          </p:nvCxnSpPr>
          <p:spPr>
            <a:xfrm>
              <a:off x="9834382" y="4136175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7AE30F4-8BEF-4B9F-B85F-7F5F12FBE725}"/>
                </a:ext>
              </a:extLst>
            </p:cNvPr>
            <p:cNvCxnSpPr/>
            <p:nvPr/>
          </p:nvCxnSpPr>
          <p:spPr>
            <a:xfrm>
              <a:off x="9690367" y="3941911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08509F0-886A-4FCF-98E4-6DB439CB5690}"/>
                </a:ext>
              </a:extLst>
            </p:cNvPr>
            <p:cNvCxnSpPr/>
            <p:nvPr/>
          </p:nvCxnSpPr>
          <p:spPr>
            <a:xfrm>
              <a:off x="9832693" y="3946275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3B5B71B-5701-4CCC-8837-BC44003CE978}"/>
                </a:ext>
              </a:extLst>
            </p:cNvPr>
            <p:cNvCxnSpPr/>
            <p:nvPr/>
          </p:nvCxnSpPr>
          <p:spPr>
            <a:xfrm>
              <a:off x="9842767" y="3629553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CBA8F8D-E4C2-49D1-A7CE-897544A16B26}"/>
                </a:ext>
              </a:extLst>
            </p:cNvPr>
            <p:cNvCxnSpPr/>
            <p:nvPr/>
          </p:nvCxnSpPr>
          <p:spPr>
            <a:xfrm>
              <a:off x="9832693" y="3183943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6FACF83-9430-464C-8C7E-3BF484196138}"/>
                </a:ext>
              </a:extLst>
            </p:cNvPr>
            <p:cNvCxnSpPr/>
            <p:nvPr/>
          </p:nvCxnSpPr>
          <p:spPr>
            <a:xfrm>
              <a:off x="10189573" y="3950307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F98B6C0-8C43-4B61-AACD-DE439D1667FB}"/>
                </a:ext>
              </a:extLst>
            </p:cNvPr>
            <p:cNvCxnSpPr/>
            <p:nvPr/>
          </p:nvCxnSpPr>
          <p:spPr>
            <a:xfrm>
              <a:off x="10333906" y="4138369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78AC2BA-4D13-43E3-A720-CF78845F3CCD}"/>
                </a:ext>
              </a:extLst>
            </p:cNvPr>
            <p:cNvCxnSpPr/>
            <p:nvPr/>
          </p:nvCxnSpPr>
          <p:spPr>
            <a:xfrm>
              <a:off x="10189573" y="3645235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0E020BB-7190-478D-B41F-537ED67655A3}"/>
                </a:ext>
              </a:extLst>
            </p:cNvPr>
            <p:cNvCxnSpPr/>
            <p:nvPr/>
          </p:nvCxnSpPr>
          <p:spPr>
            <a:xfrm>
              <a:off x="10335534" y="3636238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E631E9B-1696-4656-A1A4-6C5FC41FB700}"/>
                </a:ext>
              </a:extLst>
            </p:cNvPr>
            <p:cNvCxnSpPr/>
            <p:nvPr/>
          </p:nvCxnSpPr>
          <p:spPr>
            <a:xfrm>
              <a:off x="10175067" y="3333905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E8C88E4-5241-47C0-ABD0-0581A4D5B3B7}"/>
                </a:ext>
              </a:extLst>
            </p:cNvPr>
            <p:cNvCxnSpPr/>
            <p:nvPr/>
          </p:nvCxnSpPr>
          <p:spPr>
            <a:xfrm>
              <a:off x="10341405" y="3343585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B42435F-4B4D-4E81-BA71-57725247245B}"/>
                </a:ext>
              </a:extLst>
            </p:cNvPr>
            <p:cNvCxnSpPr/>
            <p:nvPr/>
          </p:nvCxnSpPr>
          <p:spPr>
            <a:xfrm>
              <a:off x="10182008" y="3183943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8C68BD3-F743-4447-A03C-32339F2484E7}"/>
                </a:ext>
              </a:extLst>
            </p:cNvPr>
            <p:cNvCxnSpPr/>
            <p:nvPr/>
          </p:nvCxnSpPr>
          <p:spPr>
            <a:xfrm>
              <a:off x="10326279" y="3183943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FDA1D13-CC9F-4DA8-AFAC-5ED36C8D57F3}"/>
                </a:ext>
              </a:extLst>
            </p:cNvPr>
            <p:cNvCxnSpPr/>
            <p:nvPr/>
          </p:nvCxnSpPr>
          <p:spPr>
            <a:xfrm>
              <a:off x="10664438" y="3324379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3F65E64-3F94-4999-A41E-39D4CFDDF012}"/>
                </a:ext>
              </a:extLst>
            </p:cNvPr>
            <p:cNvCxnSpPr/>
            <p:nvPr/>
          </p:nvCxnSpPr>
          <p:spPr>
            <a:xfrm>
              <a:off x="10660588" y="3183943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DE75C6C-528A-4CE7-8131-E0F9E93DA06E}"/>
                </a:ext>
              </a:extLst>
            </p:cNvPr>
            <p:cNvCxnSpPr/>
            <p:nvPr/>
          </p:nvCxnSpPr>
          <p:spPr>
            <a:xfrm>
              <a:off x="10820519" y="3183943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44A85F1-C25C-4CDB-8B53-E3AF4F0290C2}"/>
                </a:ext>
              </a:extLst>
            </p:cNvPr>
            <p:cNvCxnSpPr/>
            <p:nvPr/>
          </p:nvCxnSpPr>
          <p:spPr>
            <a:xfrm>
              <a:off x="10806764" y="4136175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491DDF2-5DD7-4AAA-AE6A-0A8828E6755F}"/>
                </a:ext>
              </a:extLst>
            </p:cNvPr>
            <p:cNvCxnSpPr/>
            <p:nvPr/>
          </p:nvCxnSpPr>
          <p:spPr>
            <a:xfrm>
              <a:off x="11200377" y="3334059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C9E6EE75-426F-4E48-888B-ABE909776744}"/>
                </a:ext>
              </a:extLst>
            </p:cNvPr>
            <p:cNvCxnSpPr/>
            <p:nvPr/>
          </p:nvCxnSpPr>
          <p:spPr>
            <a:xfrm>
              <a:off x="11352777" y="3183943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BEE7D43-44A9-429E-9D0D-64AE7F840017}"/>
                </a:ext>
              </a:extLst>
            </p:cNvPr>
            <p:cNvCxnSpPr/>
            <p:nvPr/>
          </p:nvCxnSpPr>
          <p:spPr>
            <a:xfrm>
              <a:off x="11754183" y="3627383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412F060-362E-42E4-A7FE-3D452D8FC3A4}"/>
                </a:ext>
              </a:extLst>
            </p:cNvPr>
            <p:cNvCxnSpPr/>
            <p:nvPr/>
          </p:nvCxnSpPr>
          <p:spPr>
            <a:xfrm>
              <a:off x="11924221" y="3636238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D9F4958-0E94-4994-933E-EDF2835F2FF0}"/>
                </a:ext>
              </a:extLst>
            </p:cNvPr>
            <p:cNvCxnSpPr/>
            <p:nvPr/>
          </p:nvCxnSpPr>
          <p:spPr>
            <a:xfrm>
              <a:off x="11754183" y="3333905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EE30553-7CA0-4498-83F2-B7981F6F7BA1}"/>
                </a:ext>
              </a:extLst>
            </p:cNvPr>
            <p:cNvCxnSpPr/>
            <p:nvPr/>
          </p:nvCxnSpPr>
          <p:spPr>
            <a:xfrm>
              <a:off x="11909758" y="3343585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4EAC765-63AD-43C8-83B6-DCABB49B7613}"/>
                </a:ext>
              </a:extLst>
            </p:cNvPr>
            <p:cNvCxnSpPr/>
            <p:nvPr/>
          </p:nvCxnSpPr>
          <p:spPr>
            <a:xfrm>
              <a:off x="11909758" y="3183943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9E7ADBB-2B7F-4D63-850A-78544DFC0447}"/>
              </a:ext>
            </a:extLst>
          </p:cNvPr>
          <p:cNvGrpSpPr/>
          <p:nvPr/>
        </p:nvGrpSpPr>
        <p:grpSpPr>
          <a:xfrm>
            <a:off x="824289" y="4404796"/>
            <a:ext cx="3369980" cy="2329228"/>
            <a:chOff x="8691939" y="4303129"/>
            <a:chExt cx="3369980" cy="2329228"/>
          </a:xfrm>
        </p:grpSpPr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20F499C1-6A20-42B3-A2A4-66B64F29EAFC}"/>
                </a:ext>
              </a:extLst>
            </p:cNvPr>
            <p:cNvCxnSpPr>
              <a:cxnSpLocks/>
            </p:cNvCxnSpPr>
            <p:nvPr/>
          </p:nvCxnSpPr>
          <p:spPr>
            <a:xfrm>
              <a:off x="8761921" y="4303129"/>
              <a:ext cx="0" cy="330934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DD19F805-17A4-4145-B824-234776EB14F9}"/>
                </a:ext>
              </a:extLst>
            </p:cNvPr>
            <p:cNvCxnSpPr>
              <a:cxnSpLocks/>
            </p:cNvCxnSpPr>
            <p:nvPr/>
          </p:nvCxnSpPr>
          <p:spPr>
            <a:xfrm>
              <a:off x="9269921" y="4315829"/>
              <a:ext cx="0" cy="330934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F2D46037-7F85-4ACF-97CC-62D953CF0CEF}"/>
                </a:ext>
              </a:extLst>
            </p:cNvPr>
            <p:cNvCxnSpPr>
              <a:cxnSpLocks/>
            </p:cNvCxnSpPr>
            <p:nvPr/>
          </p:nvCxnSpPr>
          <p:spPr>
            <a:xfrm>
              <a:off x="9803321" y="4315829"/>
              <a:ext cx="0" cy="330934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D0604E89-3DAF-4F99-987F-5CF180219AC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5921" y="4303129"/>
              <a:ext cx="0" cy="330934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5BDE8AC5-4C3F-4EDE-94DD-F9B56FBDC887}"/>
                </a:ext>
              </a:extLst>
            </p:cNvPr>
            <p:cNvCxnSpPr>
              <a:cxnSpLocks/>
            </p:cNvCxnSpPr>
            <p:nvPr/>
          </p:nvCxnSpPr>
          <p:spPr>
            <a:xfrm>
              <a:off x="10781221" y="4315829"/>
              <a:ext cx="0" cy="330934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0C771F9A-2D6F-4683-9D93-8145EE934D1A}"/>
                </a:ext>
              </a:extLst>
            </p:cNvPr>
            <p:cNvCxnSpPr>
              <a:cxnSpLocks/>
            </p:cNvCxnSpPr>
            <p:nvPr/>
          </p:nvCxnSpPr>
          <p:spPr>
            <a:xfrm>
              <a:off x="11327321" y="4315829"/>
              <a:ext cx="0" cy="330934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0A16A1A2-BB7B-4F2B-B85A-5E08AE34C1DB}"/>
                </a:ext>
              </a:extLst>
            </p:cNvPr>
            <p:cNvCxnSpPr>
              <a:cxnSpLocks/>
            </p:cNvCxnSpPr>
            <p:nvPr/>
          </p:nvCxnSpPr>
          <p:spPr>
            <a:xfrm>
              <a:off x="11924221" y="4315829"/>
              <a:ext cx="0" cy="330934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2B93E76B-F099-43A1-843E-6A2B6749C4D9}"/>
                </a:ext>
              </a:extLst>
            </p:cNvPr>
            <p:cNvCxnSpPr>
              <a:cxnSpLocks/>
            </p:cNvCxnSpPr>
            <p:nvPr/>
          </p:nvCxnSpPr>
          <p:spPr>
            <a:xfrm>
              <a:off x="8761921" y="4671429"/>
              <a:ext cx="0" cy="330934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6855DB3E-C0E2-4E47-9237-183E1C8FED48}"/>
                </a:ext>
              </a:extLst>
            </p:cNvPr>
            <p:cNvCxnSpPr>
              <a:cxnSpLocks/>
            </p:cNvCxnSpPr>
            <p:nvPr/>
          </p:nvCxnSpPr>
          <p:spPr>
            <a:xfrm>
              <a:off x="9269921" y="4684129"/>
              <a:ext cx="0" cy="330934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57E54979-F677-4823-947D-B82BDBEB8CEF}"/>
                </a:ext>
              </a:extLst>
            </p:cNvPr>
            <p:cNvCxnSpPr>
              <a:cxnSpLocks/>
            </p:cNvCxnSpPr>
            <p:nvPr/>
          </p:nvCxnSpPr>
          <p:spPr>
            <a:xfrm>
              <a:off x="9803321" y="4684129"/>
              <a:ext cx="0" cy="330934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40DFD282-0FAC-4D2F-ADC0-723E362B3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5921" y="4671429"/>
              <a:ext cx="0" cy="330934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6AEBA255-16E3-4189-B13F-E25593156C12}"/>
                </a:ext>
              </a:extLst>
            </p:cNvPr>
            <p:cNvCxnSpPr>
              <a:cxnSpLocks/>
            </p:cNvCxnSpPr>
            <p:nvPr/>
          </p:nvCxnSpPr>
          <p:spPr>
            <a:xfrm>
              <a:off x="10781221" y="4684129"/>
              <a:ext cx="0" cy="330934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4C31B9E0-FD86-49CF-9336-C6CEA86357E7}"/>
                </a:ext>
              </a:extLst>
            </p:cNvPr>
            <p:cNvCxnSpPr>
              <a:cxnSpLocks/>
            </p:cNvCxnSpPr>
            <p:nvPr/>
          </p:nvCxnSpPr>
          <p:spPr>
            <a:xfrm>
              <a:off x="11327321" y="4684129"/>
              <a:ext cx="0" cy="330934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779B148A-25DD-4442-9808-1A8CA92D2942}"/>
                </a:ext>
              </a:extLst>
            </p:cNvPr>
            <p:cNvCxnSpPr>
              <a:cxnSpLocks/>
            </p:cNvCxnSpPr>
            <p:nvPr/>
          </p:nvCxnSpPr>
          <p:spPr>
            <a:xfrm>
              <a:off x="11924221" y="4684129"/>
              <a:ext cx="0" cy="330934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C48E030E-0152-4D22-974D-1A0AFB599EEE}"/>
                </a:ext>
              </a:extLst>
            </p:cNvPr>
            <p:cNvCxnSpPr>
              <a:cxnSpLocks/>
            </p:cNvCxnSpPr>
            <p:nvPr/>
          </p:nvCxnSpPr>
          <p:spPr>
            <a:xfrm>
              <a:off x="8774621" y="5052429"/>
              <a:ext cx="0" cy="330934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8BEA06A5-DC10-4286-AA7E-CEEB6EF597E9}"/>
                </a:ext>
              </a:extLst>
            </p:cNvPr>
            <p:cNvCxnSpPr>
              <a:cxnSpLocks/>
            </p:cNvCxnSpPr>
            <p:nvPr/>
          </p:nvCxnSpPr>
          <p:spPr>
            <a:xfrm>
              <a:off x="9282621" y="5065129"/>
              <a:ext cx="0" cy="330934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15420254-F04A-4AEC-B87C-153B3F2F7026}"/>
                </a:ext>
              </a:extLst>
            </p:cNvPr>
            <p:cNvCxnSpPr>
              <a:cxnSpLocks/>
            </p:cNvCxnSpPr>
            <p:nvPr/>
          </p:nvCxnSpPr>
          <p:spPr>
            <a:xfrm>
              <a:off x="9816021" y="5065129"/>
              <a:ext cx="0" cy="330934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82BCA46E-1D6C-4CD6-B14F-23CF2A1B7FF0}"/>
                </a:ext>
              </a:extLst>
            </p:cNvPr>
            <p:cNvCxnSpPr>
              <a:cxnSpLocks/>
            </p:cNvCxnSpPr>
            <p:nvPr/>
          </p:nvCxnSpPr>
          <p:spPr>
            <a:xfrm>
              <a:off x="10298621" y="5052429"/>
              <a:ext cx="0" cy="330934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7B003FCA-F86E-4A19-A013-7FBAF55BBA4A}"/>
                </a:ext>
              </a:extLst>
            </p:cNvPr>
            <p:cNvCxnSpPr>
              <a:cxnSpLocks/>
            </p:cNvCxnSpPr>
            <p:nvPr/>
          </p:nvCxnSpPr>
          <p:spPr>
            <a:xfrm>
              <a:off x="10793921" y="5065129"/>
              <a:ext cx="0" cy="330934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11B415AE-1E3D-446D-8A69-E3975017819D}"/>
                </a:ext>
              </a:extLst>
            </p:cNvPr>
            <p:cNvCxnSpPr>
              <a:cxnSpLocks/>
            </p:cNvCxnSpPr>
            <p:nvPr/>
          </p:nvCxnSpPr>
          <p:spPr>
            <a:xfrm>
              <a:off x="11340021" y="5065129"/>
              <a:ext cx="0" cy="330934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188C0AA0-B1B5-4E7E-B5D6-1D9FA336EF9A}"/>
                </a:ext>
              </a:extLst>
            </p:cNvPr>
            <p:cNvCxnSpPr>
              <a:cxnSpLocks/>
            </p:cNvCxnSpPr>
            <p:nvPr/>
          </p:nvCxnSpPr>
          <p:spPr>
            <a:xfrm>
              <a:off x="11936921" y="5065129"/>
              <a:ext cx="0" cy="330934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10CD8F39-96BC-4D28-B269-E316831EE4EB}"/>
                </a:ext>
              </a:extLst>
            </p:cNvPr>
            <p:cNvSpPr/>
            <p:nvPr/>
          </p:nvSpPr>
          <p:spPr>
            <a:xfrm>
              <a:off x="9506142" y="4312491"/>
              <a:ext cx="1831331" cy="9119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Generations of descent to create inbred lines</a:t>
              </a:r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2AD2DA9-B6CE-4643-9BBC-B60279CFB040}"/>
                </a:ext>
              </a:extLst>
            </p:cNvPr>
            <p:cNvCxnSpPr>
              <a:cxnSpLocks/>
            </p:cNvCxnSpPr>
            <p:nvPr/>
          </p:nvCxnSpPr>
          <p:spPr>
            <a:xfrm>
              <a:off x="8737788" y="5483277"/>
              <a:ext cx="0" cy="114395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6E6F253-723B-47DE-9288-B35B56E48153}"/>
                </a:ext>
              </a:extLst>
            </p:cNvPr>
            <p:cNvCxnSpPr>
              <a:cxnSpLocks/>
            </p:cNvCxnSpPr>
            <p:nvPr/>
          </p:nvCxnSpPr>
          <p:spPr>
            <a:xfrm>
              <a:off x="8737788" y="6195429"/>
              <a:ext cx="0" cy="350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2259231-C604-4ABA-BC91-4100E6B9E331}"/>
                </a:ext>
              </a:extLst>
            </p:cNvPr>
            <p:cNvCxnSpPr>
              <a:cxnSpLocks/>
            </p:cNvCxnSpPr>
            <p:nvPr/>
          </p:nvCxnSpPr>
          <p:spPr>
            <a:xfrm>
              <a:off x="9235628" y="5479309"/>
              <a:ext cx="0" cy="114395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A70B875-9D5C-4962-93B3-31612A6DB047}"/>
                </a:ext>
              </a:extLst>
            </p:cNvPr>
            <p:cNvCxnSpPr>
              <a:cxnSpLocks/>
            </p:cNvCxnSpPr>
            <p:nvPr/>
          </p:nvCxnSpPr>
          <p:spPr>
            <a:xfrm>
              <a:off x="9235628" y="5841497"/>
              <a:ext cx="0" cy="64857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85FE3734-6950-4A0E-8A53-40790F4FF611}"/>
                </a:ext>
              </a:extLst>
            </p:cNvPr>
            <p:cNvCxnSpPr>
              <a:cxnSpLocks/>
            </p:cNvCxnSpPr>
            <p:nvPr/>
          </p:nvCxnSpPr>
          <p:spPr>
            <a:xfrm>
              <a:off x="10421808" y="6165783"/>
              <a:ext cx="0" cy="31433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116BB4D-D650-4BE3-8C9C-23ECB6395460}"/>
                </a:ext>
              </a:extLst>
            </p:cNvPr>
            <p:cNvCxnSpPr>
              <a:cxnSpLocks/>
            </p:cNvCxnSpPr>
            <p:nvPr/>
          </p:nvCxnSpPr>
          <p:spPr>
            <a:xfrm>
              <a:off x="10421808" y="5646789"/>
              <a:ext cx="0" cy="7731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8459CFBF-3CE4-462A-B3E2-9D6739C5FD0D}"/>
                </a:ext>
              </a:extLst>
            </p:cNvPr>
            <p:cNvCxnSpPr>
              <a:cxnSpLocks/>
            </p:cNvCxnSpPr>
            <p:nvPr/>
          </p:nvCxnSpPr>
          <p:spPr>
            <a:xfrm>
              <a:off x="10750712" y="5479308"/>
              <a:ext cx="0" cy="114395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DBC54EF0-36EE-47E0-8B01-5CDA55BB8649}"/>
                </a:ext>
              </a:extLst>
            </p:cNvPr>
            <p:cNvCxnSpPr>
              <a:cxnSpLocks/>
            </p:cNvCxnSpPr>
            <p:nvPr/>
          </p:nvCxnSpPr>
          <p:spPr>
            <a:xfrm>
              <a:off x="10903112" y="5479308"/>
              <a:ext cx="0" cy="114395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6D7B580-492C-4BA3-BE45-98195EAF3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903112" y="6102554"/>
              <a:ext cx="0" cy="31433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6C5CF68A-CC9C-4134-BFF4-17136EDA6520}"/>
                </a:ext>
              </a:extLst>
            </p:cNvPr>
            <p:cNvCxnSpPr>
              <a:cxnSpLocks/>
            </p:cNvCxnSpPr>
            <p:nvPr/>
          </p:nvCxnSpPr>
          <p:spPr>
            <a:xfrm>
              <a:off x="10750712" y="5475499"/>
              <a:ext cx="0" cy="49990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4CCDDDD1-C810-4284-9169-2625244A4961}"/>
                </a:ext>
              </a:extLst>
            </p:cNvPr>
            <p:cNvCxnSpPr>
              <a:cxnSpLocks/>
            </p:cNvCxnSpPr>
            <p:nvPr/>
          </p:nvCxnSpPr>
          <p:spPr>
            <a:xfrm>
              <a:off x="10903112" y="5646788"/>
              <a:ext cx="0" cy="51899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495C9F1-63AF-47DF-8931-D956456252CF}"/>
                </a:ext>
              </a:extLst>
            </p:cNvPr>
            <p:cNvCxnSpPr>
              <a:cxnSpLocks/>
            </p:cNvCxnSpPr>
            <p:nvPr/>
          </p:nvCxnSpPr>
          <p:spPr>
            <a:xfrm>
              <a:off x="11413651" y="5468197"/>
              <a:ext cx="0" cy="114395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A3C40980-FAA6-41FB-A956-AC6708A671BD}"/>
                </a:ext>
              </a:extLst>
            </p:cNvPr>
            <p:cNvCxnSpPr>
              <a:cxnSpLocks/>
            </p:cNvCxnSpPr>
            <p:nvPr/>
          </p:nvCxnSpPr>
          <p:spPr>
            <a:xfrm>
              <a:off x="11413651" y="5635677"/>
              <a:ext cx="0" cy="97647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D410051-CD94-4C76-BE32-DCA770E1321B}"/>
                </a:ext>
              </a:extLst>
            </p:cNvPr>
            <p:cNvCxnSpPr>
              <a:cxnSpLocks/>
            </p:cNvCxnSpPr>
            <p:nvPr/>
          </p:nvCxnSpPr>
          <p:spPr>
            <a:xfrm>
              <a:off x="11853706" y="5458672"/>
              <a:ext cx="0" cy="114395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9AB61614-52A9-434B-B0E8-D604753E2494}"/>
                </a:ext>
              </a:extLst>
            </p:cNvPr>
            <p:cNvCxnSpPr>
              <a:cxnSpLocks/>
            </p:cNvCxnSpPr>
            <p:nvPr/>
          </p:nvCxnSpPr>
          <p:spPr>
            <a:xfrm>
              <a:off x="11850531" y="5685445"/>
              <a:ext cx="0" cy="563166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64BDE30D-D06B-44B4-8EA7-7A8AEAC4F10F}"/>
                </a:ext>
              </a:extLst>
            </p:cNvPr>
            <p:cNvCxnSpPr>
              <a:cxnSpLocks/>
            </p:cNvCxnSpPr>
            <p:nvPr/>
          </p:nvCxnSpPr>
          <p:spPr>
            <a:xfrm>
              <a:off x="12006106" y="5458672"/>
              <a:ext cx="0" cy="114395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2C53527D-E52D-41AD-82AC-149A3965D987}"/>
                </a:ext>
              </a:extLst>
            </p:cNvPr>
            <p:cNvCxnSpPr>
              <a:cxnSpLocks/>
            </p:cNvCxnSpPr>
            <p:nvPr/>
          </p:nvCxnSpPr>
          <p:spPr>
            <a:xfrm>
              <a:off x="12006106" y="5675920"/>
              <a:ext cx="0" cy="563166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9E7E4F99-9B20-4CAA-9184-D21C3C06D1C9}"/>
                </a:ext>
              </a:extLst>
            </p:cNvPr>
            <p:cNvCxnSpPr>
              <a:cxnSpLocks/>
            </p:cNvCxnSpPr>
            <p:nvPr/>
          </p:nvCxnSpPr>
          <p:spPr>
            <a:xfrm>
              <a:off x="11283476" y="5468197"/>
              <a:ext cx="0" cy="114395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F8B1D46B-12D7-41FE-AE44-24937CE49FCC}"/>
                </a:ext>
              </a:extLst>
            </p:cNvPr>
            <p:cNvCxnSpPr>
              <a:cxnSpLocks/>
            </p:cNvCxnSpPr>
            <p:nvPr/>
          </p:nvCxnSpPr>
          <p:spPr>
            <a:xfrm>
              <a:off x="11283476" y="5635677"/>
              <a:ext cx="0" cy="97647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0D789600-06C5-4401-A42E-083B51705DE6}"/>
                </a:ext>
              </a:extLst>
            </p:cNvPr>
            <p:cNvCxnSpPr>
              <a:cxnSpLocks/>
            </p:cNvCxnSpPr>
            <p:nvPr/>
          </p:nvCxnSpPr>
          <p:spPr>
            <a:xfrm>
              <a:off x="10903112" y="5485658"/>
              <a:ext cx="0" cy="114395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CC6BC193-5CB5-4EAA-9A14-66F34423BFC2}"/>
                </a:ext>
              </a:extLst>
            </p:cNvPr>
            <p:cNvCxnSpPr>
              <a:cxnSpLocks/>
            </p:cNvCxnSpPr>
            <p:nvPr/>
          </p:nvCxnSpPr>
          <p:spPr>
            <a:xfrm>
              <a:off x="10903112" y="5481849"/>
              <a:ext cx="0" cy="49990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E09C35C7-FCBA-41E1-95DA-EC205C9508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78933" y="5482484"/>
              <a:ext cx="0" cy="114395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538F889-2AC3-4F42-9591-6EEC6EE46096}"/>
                </a:ext>
              </a:extLst>
            </p:cNvPr>
            <p:cNvCxnSpPr>
              <a:cxnSpLocks/>
            </p:cNvCxnSpPr>
            <p:nvPr/>
          </p:nvCxnSpPr>
          <p:spPr>
            <a:xfrm>
              <a:off x="10278933" y="6168958"/>
              <a:ext cx="0" cy="31433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B171139-9700-4B47-A705-261E49AE35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78933" y="5649964"/>
              <a:ext cx="0" cy="7731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67140340-CE0D-46E3-822B-ED143A6D9B3A}"/>
                </a:ext>
              </a:extLst>
            </p:cNvPr>
            <p:cNvCxnSpPr>
              <a:cxnSpLocks/>
            </p:cNvCxnSpPr>
            <p:nvPr/>
          </p:nvCxnSpPr>
          <p:spPr>
            <a:xfrm>
              <a:off x="9798866" y="5482484"/>
              <a:ext cx="0" cy="114395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A064E76-56D3-4B7B-8897-EF3CD920EAD7}"/>
                </a:ext>
              </a:extLst>
            </p:cNvPr>
            <p:cNvCxnSpPr>
              <a:cxnSpLocks/>
            </p:cNvCxnSpPr>
            <p:nvPr/>
          </p:nvCxnSpPr>
          <p:spPr>
            <a:xfrm>
              <a:off x="9798866" y="5612818"/>
              <a:ext cx="0" cy="31433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CDAD0D06-1A3C-4274-AB1B-9A7FA69E428D}"/>
                </a:ext>
              </a:extLst>
            </p:cNvPr>
            <p:cNvCxnSpPr>
              <a:cxnSpLocks/>
            </p:cNvCxnSpPr>
            <p:nvPr/>
          </p:nvCxnSpPr>
          <p:spPr>
            <a:xfrm>
              <a:off x="9374854" y="5482484"/>
              <a:ext cx="0" cy="114395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8F3A42E-1E64-496D-9518-B35C006F23CB}"/>
                </a:ext>
              </a:extLst>
            </p:cNvPr>
            <p:cNvCxnSpPr>
              <a:cxnSpLocks/>
            </p:cNvCxnSpPr>
            <p:nvPr/>
          </p:nvCxnSpPr>
          <p:spPr>
            <a:xfrm>
              <a:off x="9374854" y="5724101"/>
              <a:ext cx="0" cy="56014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AC86656-5CB8-40BA-8510-9015061813A2}"/>
                </a:ext>
              </a:extLst>
            </p:cNvPr>
            <p:cNvCxnSpPr>
              <a:cxnSpLocks/>
            </p:cNvCxnSpPr>
            <p:nvPr/>
          </p:nvCxnSpPr>
          <p:spPr>
            <a:xfrm>
              <a:off x="8740113" y="5483277"/>
              <a:ext cx="0" cy="114395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9A6A2C3-A4FB-4D0F-AE61-F13DAA1E5590}"/>
                </a:ext>
              </a:extLst>
            </p:cNvPr>
            <p:cNvCxnSpPr>
              <a:cxnSpLocks/>
            </p:cNvCxnSpPr>
            <p:nvPr/>
          </p:nvCxnSpPr>
          <p:spPr>
            <a:xfrm>
              <a:off x="8740113" y="6195429"/>
              <a:ext cx="0" cy="350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23BC3318-150E-48FF-B9BE-F2E8FC2669FA}"/>
                </a:ext>
              </a:extLst>
            </p:cNvPr>
            <p:cNvCxnSpPr/>
            <p:nvPr/>
          </p:nvCxnSpPr>
          <p:spPr>
            <a:xfrm>
              <a:off x="8691939" y="5609643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9B4D94EB-B6C3-48F8-B4D0-95DC94110FE0}"/>
                </a:ext>
              </a:extLst>
            </p:cNvPr>
            <p:cNvCxnSpPr/>
            <p:nvPr/>
          </p:nvCxnSpPr>
          <p:spPr>
            <a:xfrm>
              <a:off x="8691939" y="5762043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2B57F31-882B-41E9-818A-AC1980BD4060}"/>
                </a:ext>
              </a:extLst>
            </p:cNvPr>
            <p:cNvCxnSpPr/>
            <p:nvPr/>
          </p:nvCxnSpPr>
          <p:spPr>
            <a:xfrm>
              <a:off x="8695302" y="6055253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2B09BC0-D967-4F20-B4B8-ABD12D3A6B83}"/>
                </a:ext>
              </a:extLst>
            </p:cNvPr>
            <p:cNvCxnSpPr/>
            <p:nvPr/>
          </p:nvCxnSpPr>
          <p:spPr>
            <a:xfrm>
              <a:off x="8691939" y="6368652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4994FF6-67FA-4F2B-87C7-CD093B0F7734}"/>
                </a:ext>
              </a:extLst>
            </p:cNvPr>
            <p:cNvCxnSpPr/>
            <p:nvPr/>
          </p:nvCxnSpPr>
          <p:spPr>
            <a:xfrm>
              <a:off x="8691939" y="6554678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198CE95-5444-4396-81F7-39D0FDDB7718}"/>
                </a:ext>
              </a:extLst>
            </p:cNvPr>
            <p:cNvCxnSpPr>
              <a:cxnSpLocks/>
            </p:cNvCxnSpPr>
            <p:nvPr/>
          </p:nvCxnSpPr>
          <p:spPr>
            <a:xfrm>
              <a:off x="8890188" y="5485549"/>
              <a:ext cx="0" cy="114395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C8E710C6-FC43-4BBB-B991-F25F6A48B1F0}"/>
                </a:ext>
              </a:extLst>
            </p:cNvPr>
            <p:cNvCxnSpPr>
              <a:cxnSpLocks/>
            </p:cNvCxnSpPr>
            <p:nvPr/>
          </p:nvCxnSpPr>
          <p:spPr>
            <a:xfrm>
              <a:off x="8890188" y="6197701"/>
              <a:ext cx="0" cy="350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4A1ECCB1-4FCA-414E-BBE6-7AF12F8C6798}"/>
                </a:ext>
              </a:extLst>
            </p:cNvPr>
            <p:cNvCxnSpPr>
              <a:cxnSpLocks/>
            </p:cNvCxnSpPr>
            <p:nvPr/>
          </p:nvCxnSpPr>
          <p:spPr>
            <a:xfrm>
              <a:off x="8892513" y="5485549"/>
              <a:ext cx="0" cy="114395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A72C4A9-E70E-4FBC-AFD4-4391D10F2398}"/>
                </a:ext>
              </a:extLst>
            </p:cNvPr>
            <p:cNvCxnSpPr>
              <a:cxnSpLocks/>
            </p:cNvCxnSpPr>
            <p:nvPr/>
          </p:nvCxnSpPr>
          <p:spPr>
            <a:xfrm>
              <a:off x="8892513" y="6197701"/>
              <a:ext cx="0" cy="350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D847EA16-18DA-4DC7-9EEE-D74E4517A62C}"/>
                </a:ext>
              </a:extLst>
            </p:cNvPr>
            <p:cNvCxnSpPr/>
            <p:nvPr/>
          </p:nvCxnSpPr>
          <p:spPr>
            <a:xfrm>
              <a:off x="8844339" y="5611915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4BDA6CA6-B26F-40BC-B160-5E99CFA402B3}"/>
                </a:ext>
              </a:extLst>
            </p:cNvPr>
            <p:cNvCxnSpPr/>
            <p:nvPr/>
          </p:nvCxnSpPr>
          <p:spPr>
            <a:xfrm>
              <a:off x="8844339" y="5764315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6646476C-A464-49C5-B741-CFC65FF91B10}"/>
                </a:ext>
              </a:extLst>
            </p:cNvPr>
            <p:cNvCxnSpPr/>
            <p:nvPr/>
          </p:nvCxnSpPr>
          <p:spPr>
            <a:xfrm>
              <a:off x="8847702" y="6057525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8EE6885-3238-485A-BFD1-73B001C761F0}"/>
                </a:ext>
              </a:extLst>
            </p:cNvPr>
            <p:cNvCxnSpPr/>
            <p:nvPr/>
          </p:nvCxnSpPr>
          <p:spPr>
            <a:xfrm>
              <a:off x="8844339" y="6370924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DC01DA-DC22-4435-9D11-22245A3BCAA2}"/>
                </a:ext>
              </a:extLst>
            </p:cNvPr>
            <p:cNvCxnSpPr/>
            <p:nvPr/>
          </p:nvCxnSpPr>
          <p:spPr>
            <a:xfrm>
              <a:off x="8844339" y="6556950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307B5AA-2127-447A-8D7D-1341732D9B2E}"/>
                </a:ext>
              </a:extLst>
            </p:cNvPr>
            <p:cNvCxnSpPr>
              <a:cxnSpLocks/>
            </p:cNvCxnSpPr>
            <p:nvPr/>
          </p:nvCxnSpPr>
          <p:spPr>
            <a:xfrm>
              <a:off x="10279097" y="5479309"/>
              <a:ext cx="0" cy="114395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EA60AEB-F02F-4BCE-B8C6-F03324D638EB}"/>
                </a:ext>
              </a:extLst>
            </p:cNvPr>
            <p:cNvCxnSpPr>
              <a:cxnSpLocks/>
            </p:cNvCxnSpPr>
            <p:nvPr/>
          </p:nvCxnSpPr>
          <p:spPr>
            <a:xfrm>
              <a:off x="10279097" y="5841497"/>
              <a:ext cx="0" cy="64857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69EE1376-8053-4AAC-930D-91F23981FA64}"/>
                </a:ext>
              </a:extLst>
            </p:cNvPr>
            <p:cNvCxnSpPr/>
            <p:nvPr/>
          </p:nvCxnSpPr>
          <p:spPr>
            <a:xfrm>
              <a:off x="10220849" y="5609643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A5B30E-F9C0-434B-B18B-BB699960AA6A}"/>
                </a:ext>
              </a:extLst>
            </p:cNvPr>
            <p:cNvCxnSpPr/>
            <p:nvPr/>
          </p:nvCxnSpPr>
          <p:spPr>
            <a:xfrm>
              <a:off x="10230923" y="5762043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AB1DC6A8-8D87-4284-86EB-DA845E67E819}"/>
                </a:ext>
              </a:extLst>
            </p:cNvPr>
            <p:cNvCxnSpPr/>
            <p:nvPr/>
          </p:nvCxnSpPr>
          <p:spPr>
            <a:xfrm>
              <a:off x="10230923" y="6552240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0758ADFD-E34C-4EF3-A740-2C47F8B1DA30}"/>
                </a:ext>
              </a:extLst>
            </p:cNvPr>
            <p:cNvCxnSpPr/>
            <p:nvPr/>
          </p:nvCxnSpPr>
          <p:spPr>
            <a:xfrm>
              <a:off x="10230923" y="6368652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1E715980-E217-4473-909C-D49B82F989EC}"/>
                </a:ext>
              </a:extLst>
            </p:cNvPr>
            <p:cNvCxnSpPr/>
            <p:nvPr/>
          </p:nvCxnSpPr>
          <p:spPr>
            <a:xfrm>
              <a:off x="10230923" y="6055253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8A30593B-1223-44F1-B7C8-265B6711338D}"/>
                </a:ext>
              </a:extLst>
            </p:cNvPr>
            <p:cNvCxnSpPr>
              <a:cxnSpLocks/>
            </p:cNvCxnSpPr>
            <p:nvPr/>
          </p:nvCxnSpPr>
          <p:spPr>
            <a:xfrm>
              <a:off x="10417849" y="5488405"/>
              <a:ext cx="0" cy="114395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78EBF19-FCCC-4EC9-8119-58DDE7BD425A}"/>
                </a:ext>
              </a:extLst>
            </p:cNvPr>
            <p:cNvCxnSpPr>
              <a:cxnSpLocks/>
            </p:cNvCxnSpPr>
            <p:nvPr/>
          </p:nvCxnSpPr>
          <p:spPr>
            <a:xfrm>
              <a:off x="10417849" y="5850593"/>
              <a:ext cx="0" cy="64857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657B455C-0165-4D3D-B01C-726259901035}"/>
                </a:ext>
              </a:extLst>
            </p:cNvPr>
            <p:cNvCxnSpPr/>
            <p:nvPr/>
          </p:nvCxnSpPr>
          <p:spPr>
            <a:xfrm>
              <a:off x="10359601" y="5618739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93C243E-8053-4B7B-83A7-B86B264CA962}"/>
                </a:ext>
              </a:extLst>
            </p:cNvPr>
            <p:cNvCxnSpPr/>
            <p:nvPr/>
          </p:nvCxnSpPr>
          <p:spPr>
            <a:xfrm>
              <a:off x="10369675" y="5771139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2027018-624E-49CE-AED9-2C9F4FB8A0A1}"/>
                </a:ext>
              </a:extLst>
            </p:cNvPr>
            <p:cNvCxnSpPr/>
            <p:nvPr/>
          </p:nvCxnSpPr>
          <p:spPr>
            <a:xfrm>
              <a:off x="10369675" y="6561336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BAAC0E02-0C11-459B-81EC-614045AF560F}"/>
                </a:ext>
              </a:extLst>
            </p:cNvPr>
            <p:cNvCxnSpPr/>
            <p:nvPr/>
          </p:nvCxnSpPr>
          <p:spPr>
            <a:xfrm>
              <a:off x="10369675" y="6377748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B2261878-931F-401A-9EA1-D0F4F3D16EFF}"/>
                </a:ext>
              </a:extLst>
            </p:cNvPr>
            <p:cNvCxnSpPr/>
            <p:nvPr/>
          </p:nvCxnSpPr>
          <p:spPr>
            <a:xfrm>
              <a:off x="10369675" y="6064349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4DC6928-C1DF-4979-AE49-45725FE0DD4D}"/>
                </a:ext>
              </a:extLst>
            </p:cNvPr>
            <p:cNvCxnSpPr>
              <a:cxnSpLocks/>
            </p:cNvCxnSpPr>
            <p:nvPr/>
          </p:nvCxnSpPr>
          <p:spPr>
            <a:xfrm>
              <a:off x="9234622" y="5482920"/>
              <a:ext cx="0" cy="114395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14461F10-A57E-4E06-A434-A8C95B634730}"/>
                </a:ext>
              </a:extLst>
            </p:cNvPr>
            <p:cNvCxnSpPr>
              <a:cxnSpLocks/>
            </p:cNvCxnSpPr>
            <p:nvPr/>
          </p:nvCxnSpPr>
          <p:spPr>
            <a:xfrm>
              <a:off x="9234622" y="5700168"/>
              <a:ext cx="0" cy="563166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9A307B68-5803-43B6-8986-206F3A15ED21}"/>
                </a:ext>
              </a:extLst>
            </p:cNvPr>
            <p:cNvCxnSpPr/>
            <p:nvPr/>
          </p:nvCxnSpPr>
          <p:spPr>
            <a:xfrm>
              <a:off x="9186448" y="5624366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98E3D15E-EA68-4065-B0F7-11716559C252}"/>
                </a:ext>
              </a:extLst>
            </p:cNvPr>
            <p:cNvCxnSpPr/>
            <p:nvPr/>
          </p:nvCxnSpPr>
          <p:spPr>
            <a:xfrm>
              <a:off x="9176374" y="6383375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5B1C9387-F2B7-4292-8E1F-1D4D07A30A37}"/>
                </a:ext>
              </a:extLst>
            </p:cNvPr>
            <p:cNvCxnSpPr/>
            <p:nvPr/>
          </p:nvCxnSpPr>
          <p:spPr>
            <a:xfrm>
              <a:off x="9186448" y="6550749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8406D373-914B-41E0-A065-1ACFF8A8251C}"/>
                </a:ext>
              </a:extLst>
            </p:cNvPr>
            <p:cNvCxnSpPr/>
            <p:nvPr/>
          </p:nvCxnSpPr>
          <p:spPr>
            <a:xfrm>
              <a:off x="9176374" y="6067806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68015E4-FFDA-4464-8229-8E2DB2F7D4B0}"/>
                </a:ext>
              </a:extLst>
            </p:cNvPr>
            <p:cNvCxnSpPr/>
            <p:nvPr/>
          </p:nvCxnSpPr>
          <p:spPr>
            <a:xfrm>
              <a:off x="9176374" y="5774328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83FDE735-E512-4D26-A0D8-3CEFB5B723EB}"/>
                </a:ext>
              </a:extLst>
            </p:cNvPr>
            <p:cNvCxnSpPr/>
            <p:nvPr/>
          </p:nvCxnSpPr>
          <p:spPr>
            <a:xfrm>
              <a:off x="9332024" y="5626638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12221E55-0098-40E3-BBFD-E19E75E32343}"/>
                </a:ext>
              </a:extLst>
            </p:cNvPr>
            <p:cNvCxnSpPr/>
            <p:nvPr/>
          </p:nvCxnSpPr>
          <p:spPr>
            <a:xfrm>
              <a:off x="9321950" y="6385647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29A9DDDA-C21E-4DF8-9448-A63F242449DC}"/>
                </a:ext>
              </a:extLst>
            </p:cNvPr>
            <p:cNvCxnSpPr/>
            <p:nvPr/>
          </p:nvCxnSpPr>
          <p:spPr>
            <a:xfrm>
              <a:off x="9332024" y="6553021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54F7A173-BA85-42B3-9278-3D7FBF2D1032}"/>
                </a:ext>
              </a:extLst>
            </p:cNvPr>
            <p:cNvCxnSpPr/>
            <p:nvPr/>
          </p:nvCxnSpPr>
          <p:spPr>
            <a:xfrm>
              <a:off x="9321950" y="6070078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D49C039-80D3-45A1-B39A-99683504837B}"/>
                </a:ext>
              </a:extLst>
            </p:cNvPr>
            <p:cNvCxnSpPr/>
            <p:nvPr/>
          </p:nvCxnSpPr>
          <p:spPr>
            <a:xfrm>
              <a:off x="9321950" y="5776600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967F3536-63E4-4A6E-B653-58C48ADEAC5F}"/>
                </a:ext>
              </a:extLst>
            </p:cNvPr>
            <p:cNvCxnSpPr>
              <a:cxnSpLocks/>
            </p:cNvCxnSpPr>
            <p:nvPr/>
          </p:nvCxnSpPr>
          <p:spPr>
            <a:xfrm>
              <a:off x="9798866" y="5474757"/>
              <a:ext cx="0" cy="114395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7571D064-A274-41F9-963E-88F4DB2BC90D}"/>
                </a:ext>
              </a:extLst>
            </p:cNvPr>
            <p:cNvCxnSpPr>
              <a:cxnSpLocks/>
            </p:cNvCxnSpPr>
            <p:nvPr/>
          </p:nvCxnSpPr>
          <p:spPr>
            <a:xfrm>
              <a:off x="9798866" y="5515237"/>
              <a:ext cx="0" cy="97028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F499016-3385-40F2-BD40-FE13A561D4F5}"/>
                </a:ext>
              </a:extLst>
            </p:cNvPr>
            <p:cNvCxnSpPr/>
            <p:nvPr/>
          </p:nvCxnSpPr>
          <p:spPr>
            <a:xfrm>
              <a:off x="9746579" y="6562613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0988CE52-AD3E-4CDC-B38E-71307C16A51C}"/>
                </a:ext>
              </a:extLst>
            </p:cNvPr>
            <p:cNvCxnSpPr/>
            <p:nvPr/>
          </p:nvCxnSpPr>
          <p:spPr>
            <a:xfrm>
              <a:off x="9757131" y="6371455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879EC0BF-0669-4AC3-BDF8-5A8FDD2C8D49}"/>
                </a:ext>
              </a:extLst>
            </p:cNvPr>
            <p:cNvCxnSpPr/>
            <p:nvPr/>
          </p:nvCxnSpPr>
          <p:spPr>
            <a:xfrm>
              <a:off x="9757131" y="6066383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4B112ADF-8445-406D-85AD-BF948FC181D6}"/>
                </a:ext>
              </a:extLst>
            </p:cNvPr>
            <p:cNvCxnSpPr/>
            <p:nvPr/>
          </p:nvCxnSpPr>
          <p:spPr>
            <a:xfrm>
              <a:off x="9742625" y="5755053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1873C6F-349B-4E5D-AD49-2427F40D803E}"/>
                </a:ext>
              </a:extLst>
            </p:cNvPr>
            <p:cNvCxnSpPr/>
            <p:nvPr/>
          </p:nvCxnSpPr>
          <p:spPr>
            <a:xfrm>
              <a:off x="9749566" y="5605091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CC27F192-47CF-44A3-B281-FDB4D3BD1A9E}"/>
                </a:ext>
              </a:extLst>
            </p:cNvPr>
            <p:cNvCxnSpPr>
              <a:cxnSpLocks/>
            </p:cNvCxnSpPr>
            <p:nvPr/>
          </p:nvCxnSpPr>
          <p:spPr>
            <a:xfrm>
              <a:off x="9951266" y="5484757"/>
              <a:ext cx="0" cy="114395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38D9C5C0-7860-4D87-ABA0-4F0980B1D34B}"/>
                </a:ext>
              </a:extLst>
            </p:cNvPr>
            <p:cNvCxnSpPr>
              <a:cxnSpLocks/>
            </p:cNvCxnSpPr>
            <p:nvPr/>
          </p:nvCxnSpPr>
          <p:spPr>
            <a:xfrm>
              <a:off x="9951266" y="5615091"/>
              <a:ext cx="0" cy="31433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D55AD0FA-DFF0-417F-A702-747A9A124610}"/>
                </a:ext>
              </a:extLst>
            </p:cNvPr>
            <p:cNvCxnSpPr>
              <a:cxnSpLocks/>
            </p:cNvCxnSpPr>
            <p:nvPr/>
          </p:nvCxnSpPr>
          <p:spPr>
            <a:xfrm>
              <a:off x="9951266" y="5477030"/>
              <a:ext cx="0" cy="114395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74EB49B7-C554-4695-82F2-A32EA40C547B}"/>
                </a:ext>
              </a:extLst>
            </p:cNvPr>
            <p:cNvCxnSpPr>
              <a:cxnSpLocks/>
            </p:cNvCxnSpPr>
            <p:nvPr/>
          </p:nvCxnSpPr>
          <p:spPr>
            <a:xfrm>
              <a:off x="9951266" y="5517510"/>
              <a:ext cx="0" cy="97028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14BDF0FE-9103-4B40-BF03-78AA88CF152C}"/>
                </a:ext>
              </a:extLst>
            </p:cNvPr>
            <p:cNvCxnSpPr/>
            <p:nvPr/>
          </p:nvCxnSpPr>
          <p:spPr>
            <a:xfrm>
              <a:off x="9898979" y="6564886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16935CAA-5A67-4573-B9FA-B3301AE63B0D}"/>
                </a:ext>
              </a:extLst>
            </p:cNvPr>
            <p:cNvCxnSpPr/>
            <p:nvPr/>
          </p:nvCxnSpPr>
          <p:spPr>
            <a:xfrm>
              <a:off x="9909531" y="6373728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CDC1938C-77A9-49D8-B6E9-3E85BE0F3CAE}"/>
                </a:ext>
              </a:extLst>
            </p:cNvPr>
            <p:cNvCxnSpPr/>
            <p:nvPr/>
          </p:nvCxnSpPr>
          <p:spPr>
            <a:xfrm>
              <a:off x="9909531" y="6068656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61E1FA77-8DC3-4D7C-9A58-51461BCF3FF2}"/>
                </a:ext>
              </a:extLst>
            </p:cNvPr>
            <p:cNvCxnSpPr/>
            <p:nvPr/>
          </p:nvCxnSpPr>
          <p:spPr>
            <a:xfrm>
              <a:off x="9895025" y="5757326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CE110BE3-5C22-4B45-9048-0FDBC2CB9D80}"/>
                </a:ext>
              </a:extLst>
            </p:cNvPr>
            <p:cNvCxnSpPr/>
            <p:nvPr/>
          </p:nvCxnSpPr>
          <p:spPr>
            <a:xfrm>
              <a:off x="9901966" y="5607364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3A25370F-D55E-4F4F-B268-F023635AB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296725" y="5468197"/>
              <a:ext cx="0" cy="114395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26C32542-D2EF-4B13-A578-1C659947366F}"/>
                </a:ext>
              </a:extLst>
            </p:cNvPr>
            <p:cNvCxnSpPr>
              <a:cxnSpLocks/>
            </p:cNvCxnSpPr>
            <p:nvPr/>
          </p:nvCxnSpPr>
          <p:spPr>
            <a:xfrm>
              <a:off x="11296725" y="6091443"/>
              <a:ext cx="0" cy="31433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CB1CE728-A18C-48FE-959F-54A034A5912A}"/>
                </a:ext>
              </a:extLst>
            </p:cNvPr>
            <p:cNvCxnSpPr>
              <a:cxnSpLocks/>
            </p:cNvCxnSpPr>
            <p:nvPr/>
          </p:nvCxnSpPr>
          <p:spPr>
            <a:xfrm>
              <a:off x="11296725" y="5635677"/>
              <a:ext cx="0" cy="97647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E3835C5-9271-4D93-AE0E-33BE6AA2F10D}"/>
                </a:ext>
              </a:extLst>
            </p:cNvPr>
            <p:cNvCxnSpPr/>
            <p:nvPr/>
          </p:nvCxnSpPr>
          <p:spPr>
            <a:xfrm>
              <a:off x="11243314" y="6545949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8335D26-A60C-4B54-ABEE-B1462CE3B04C}"/>
                </a:ext>
              </a:extLst>
            </p:cNvPr>
            <p:cNvCxnSpPr/>
            <p:nvPr/>
          </p:nvCxnSpPr>
          <p:spPr>
            <a:xfrm>
              <a:off x="11248551" y="6368652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AA974F0A-E516-4DEB-A851-65DBC875D30A}"/>
                </a:ext>
              </a:extLst>
            </p:cNvPr>
            <p:cNvCxnSpPr/>
            <p:nvPr/>
          </p:nvCxnSpPr>
          <p:spPr>
            <a:xfrm>
              <a:off x="11248551" y="6071179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DB5F801F-A48B-4FE9-9FD3-530F6CAD2FB3}"/>
                </a:ext>
              </a:extLst>
            </p:cNvPr>
            <p:cNvCxnSpPr/>
            <p:nvPr/>
          </p:nvCxnSpPr>
          <p:spPr>
            <a:xfrm>
              <a:off x="11248551" y="5759605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10BC1919-CD92-4CCC-A04A-C8956BBE2C81}"/>
                </a:ext>
              </a:extLst>
            </p:cNvPr>
            <p:cNvCxnSpPr/>
            <p:nvPr/>
          </p:nvCxnSpPr>
          <p:spPr>
            <a:xfrm>
              <a:off x="11248551" y="5609643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15801B9-684B-414C-AF84-69D9B604914B}"/>
                </a:ext>
              </a:extLst>
            </p:cNvPr>
            <p:cNvCxnSpPr>
              <a:cxnSpLocks/>
            </p:cNvCxnSpPr>
            <p:nvPr/>
          </p:nvCxnSpPr>
          <p:spPr>
            <a:xfrm>
              <a:off x="11413651" y="5468836"/>
              <a:ext cx="0" cy="114395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84CB916-3EA5-436D-B6AD-77CFD5D1F4BD}"/>
                </a:ext>
              </a:extLst>
            </p:cNvPr>
            <p:cNvCxnSpPr>
              <a:cxnSpLocks/>
            </p:cNvCxnSpPr>
            <p:nvPr/>
          </p:nvCxnSpPr>
          <p:spPr>
            <a:xfrm>
              <a:off x="11413651" y="6092082"/>
              <a:ext cx="0" cy="31433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CBFB2781-DF6E-41DA-8F44-47342D98CB3B}"/>
                </a:ext>
              </a:extLst>
            </p:cNvPr>
            <p:cNvCxnSpPr>
              <a:cxnSpLocks/>
            </p:cNvCxnSpPr>
            <p:nvPr/>
          </p:nvCxnSpPr>
          <p:spPr>
            <a:xfrm>
              <a:off x="11413651" y="5636316"/>
              <a:ext cx="0" cy="97647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187B6591-8DDD-47E2-854E-2E29E015C81A}"/>
                </a:ext>
              </a:extLst>
            </p:cNvPr>
            <p:cNvCxnSpPr/>
            <p:nvPr/>
          </p:nvCxnSpPr>
          <p:spPr>
            <a:xfrm>
              <a:off x="11360240" y="6546588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B947552-11FC-4C59-B872-DEB1A3A49876}"/>
                </a:ext>
              </a:extLst>
            </p:cNvPr>
            <p:cNvCxnSpPr/>
            <p:nvPr/>
          </p:nvCxnSpPr>
          <p:spPr>
            <a:xfrm>
              <a:off x="11365477" y="6369291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D4C9DD71-8A7F-4CEF-A884-4C0534DA5A9D}"/>
                </a:ext>
              </a:extLst>
            </p:cNvPr>
            <p:cNvCxnSpPr/>
            <p:nvPr/>
          </p:nvCxnSpPr>
          <p:spPr>
            <a:xfrm>
              <a:off x="11365477" y="6071818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F5C4282-D845-42A9-A93A-7B7850F96D53}"/>
                </a:ext>
              </a:extLst>
            </p:cNvPr>
            <p:cNvCxnSpPr/>
            <p:nvPr/>
          </p:nvCxnSpPr>
          <p:spPr>
            <a:xfrm>
              <a:off x="11365477" y="5760244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A2DE2643-1672-4E05-B719-6954F9FBF941}"/>
                </a:ext>
              </a:extLst>
            </p:cNvPr>
            <p:cNvCxnSpPr/>
            <p:nvPr/>
          </p:nvCxnSpPr>
          <p:spPr>
            <a:xfrm>
              <a:off x="11365477" y="5610282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19CF0DA7-F293-4C06-BF5A-44D412361FD4}"/>
                </a:ext>
              </a:extLst>
            </p:cNvPr>
            <p:cNvCxnSpPr>
              <a:cxnSpLocks/>
            </p:cNvCxnSpPr>
            <p:nvPr/>
          </p:nvCxnSpPr>
          <p:spPr>
            <a:xfrm>
              <a:off x="11860605" y="5468197"/>
              <a:ext cx="0" cy="114395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443A459C-BFE8-408C-878D-C1208A46D8BA}"/>
                </a:ext>
              </a:extLst>
            </p:cNvPr>
            <p:cNvCxnSpPr>
              <a:cxnSpLocks/>
            </p:cNvCxnSpPr>
            <p:nvPr/>
          </p:nvCxnSpPr>
          <p:spPr>
            <a:xfrm>
              <a:off x="11860605" y="6091443"/>
              <a:ext cx="0" cy="31433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45D54F83-09C4-41BA-BAE3-E4E7ED7ED9B3}"/>
                </a:ext>
              </a:extLst>
            </p:cNvPr>
            <p:cNvCxnSpPr>
              <a:cxnSpLocks/>
            </p:cNvCxnSpPr>
            <p:nvPr/>
          </p:nvCxnSpPr>
          <p:spPr>
            <a:xfrm>
              <a:off x="11860605" y="6332589"/>
              <a:ext cx="0" cy="27956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861B0A0E-3697-4ABD-8714-DEE68D3C8322}"/>
                </a:ext>
              </a:extLst>
            </p:cNvPr>
            <p:cNvCxnSpPr/>
            <p:nvPr/>
          </p:nvCxnSpPr>
          <p:spPr>
            <a:xfrm>
              <a:off x="11819995" y="6536026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CE549C78-2F89-4F8E-A438-9B51628B4862}"/>
                </a:ext>
              </a:extLst>
            </p:cNvPr>
            <p:cNvCxnSpPr/>
            <p:nvPr/>
          </p:nvCxnSpPr>
          <p:spPr>
            <a:xfrm>
              <a:off x="11812431" y="6362205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5517A905-24F2-4477-B02F-585E0CF212ED}"/>
                </a:ext>
              </a:extLst>
            </p:cNvPr>
            <p:cNvCxnSpPr/>
            <p:nvPr/>
          </p:nvCxnSpPr>
          <p:spPr>
            <a:xfrm>
              <a:off x="11819995" y="6061938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15CB5B84-D8A0-483E-937B-E802BF715AE9}"/>
                </a:ext>
              </a:extLst>
            </p:cNvPr>
            <p:cNvCxnSpPr/>
            <p:nvPr/>
          </p:nvCxnSpPr>
          <p:spPr>
            <a:xfrm>
              <a:off x="11805532" y="5769285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548B191A-290A-49A5-9665-CBB5AA953E5C}"/>
                </a:ext>
              </a:extLst>
            </p:cNvPr>
            <p:cNvCxnSpPr/>
            <p:nvPr/>
          </p:nvCxnSpPr>
          <p:spPr>
            <a:xfrm>
              <a:off x="11805532" y="5609643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4CC5B08B-53D8-469B-9593-4621009877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06181" y="5468197"/>
              <a:ext cx="0" cy="114395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BC81C1D0-56D4-4B3B-8BCC-DB1164EDD3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06181" y="6091443"/>
              <a:ext cx="0" cy="31433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7D6DF54E-EEBB-4B9D-AE4B-91D2C7E8D42C}"/>
                </a:ext>
              </a:extLst>
            </p:cNvPr>
            <p:cNvCxnSpPr>
              <a:cxnSpLocks/>
            </p:cNvCxnSpPr>
            <p:nvPr/>
          </p:nvCxnSpPr>
          <p:spPr>
            <a:xfrm>
              <a:off x="12006181" y="6332589"/>
              <a:ext cx="0" cy="27956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87798807-3D08-4844-89D6-A88B5CE87B9D}"/>
                </a:ext>
              </a:extLst>
            </p:cNvPr>
            <p:cNvCxnSpPr/>
            <p:nvPr/>
          </p:nvCxnSpPr>
          <p:spPr>
            <a:xfrm>
              <a:off x="11965571" y="6536026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E2B5B167-3421-4C5B-A645-CD9C61929965}"/>
                </a:ext>
              </a:extLst>
            </p:cNvPr>
            <p:cNvCxnSpPr/>
            <p:nvPr/>
          </p:nvCxnSpPr>
          <p:spPr>
            <a:xfrm>
              <a:off x="11958007" y="6362205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6384F7F-3205-462A-8E18-66449D0F98B9}"/>
                </a:ext>
              </a:extLst>
            </p:cNvPr>
            <p:cNvCxnSpPr/>
            <p:nvPr/>
          </p:nvCxnSpPr>
          <p:spPr>
            <a:xfrm>
              <a:off x="11965571" y="6061938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3A876E4D-E6F3-43C1-915F-FA65C5D92C0B}"/>
                </a:ext>
              </a:extLst>
            </p:cNvPr>
            <p:cNvCxnSpPr/>
            <p:nvPr/>
          </p:nvCxnSpPr>
          <p:spPr>
            <a:xfrm>
              <a:off x="11951108" y="5769285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56F912D-A18A-489F-B920-1DDE5C97AC05}"/>
                </a:ext>
              </a:extLst>
            </p:cNvPr>
            <p:cNvCxnSpPr/>
            <p:nvPr/>
          </p:nvCxnSpPr>
          <p:spPr>
            <a:xfrm>
              <a:off x="11951108" y="5609643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FC3E3D77-959E-4B9F-9D8A-B47FC00B97A5}"/>
                </a:ext>
              </a:extLst>
            </p:cNvPr>
            <p:cNvCxnSpPr>
              <a:cxnSpLocks/>
            </p:cNvCxnSpPr>
            <p:nvPr/>
          </p:nvCxnSpPr>
          <p:spPr>
            <a:xfrm>
              <a:off x="10750712" y="5475025"/>
              <a:ext cx="0" cy="114395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F2F39AB6-86B5-478D-8130-E803239BB65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0712" y="6161499"/>
              <a:ext cx="0" cy="31433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97D80940-D16F-4E95-82C0-5AC0AF631109}"/>
                </a:ext>
              </a:extLst>
            </p:cNvPr>
            <p:cNvCxnSpPr>
              <a:cxnSpLocks/>
            </p:cNvCxnSpPr>
            <p:nvPr/>
          </p:nvCxnSpPr>
          <p:spPr>
            <a:xfrm>
              <a:off x="10750712" y="5642505"/>
              <a:ext cx="0" cy="7731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DB07E6C9-5DBA-4E39-ADAA-0779AACEA216}"/>
                </a:ext>
              </a:extLst>
            </p:cNvPr>
            <p:cNvCxnSpPr/>
            <p:nvPr/>
          </p:nvCxnSpPr>
          <p:spPr>
            <a:xfrm>
              <a:off x="10697187" y="6366405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BA7F9D45-22EC-43C4-9056-5D67EA17C72C}"/>
                </a:ext>
              </a:extLst>
            </p:cNvPr>
            <p:cNvCxnSpPr/>
            <p:nvPr/>
          </p:nvCxnSpPr>
          <p:spPr>
            <a:xfrm>
              <a:off x="10700910" y="6559785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08E5EDA1-4A84-4A15-B8FB-3CE70D05D09C}"/>
                </a:ext>
              </a:extLst>
            </p:cNvPr>
            <p:cNvCxnSpPr/>
            <p:nvPr/>
          </p:nvCxnSpPr>
          <p:spPr>
            <a:xfrm>
              <a:off x="10702538" y="6057654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3AF36375-2FE3-4499-9224-4FDAED7180C8}"/>
                </a:ext>
              </a:extLst>
            </p:cNvPr>
            <p:cNvCxnSpPr/>
            <p:nvPr/>
          </p:nvCxnSpPr>
          <p:spPr>
            <a:xfrm>
              <a:off x="10708409" y="5765001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7DB46784-36A5-494C-A1DD-D04650ECA093}"/>
                </a:ext>
              </a:extLst>
            </p:cNvPr>
            <p:cNvCxnSpPr/>
            <p:nvPr/>
          </p:nvCxnSpPr>
          <p:spPr>
            <a:xfrm>
              <a:off x="10693283" y="5605359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C87C0384-E599-4A49-92D8-64AAE8B28370}"/>
                </a:ext>
              </a:extLst>
            </p:cNvPr>
            <p:cNvCxnSpPr>
              <a:cxnSpLocks/>
            </p:cNvCxnSpPr>
            <p:nvPr/>
          </p:nvCxnSpPr>
          <p:spPr>
            <a:xfrm>
              <a:off x="10903112" y="5470473"/>
              <a:ext cx="0" cy="114395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A417B020-A6DB-4960-88DA-A7B18E8684CD}"/>
                </a:ext>
              </a:extLst>
            </p:cNvPr>
            <p:cNvCxnSpPr>
              <a:cxnSpLocks/>
            </p:cNvCxnSpPr>
            <p:nvPr/>
          </p:nvCxnSpPr>
          <p:spPr>
            <a:xfrm>
              <a:off x="10903112" y="6156947"/>
              <a:ext cx="0" cy="31433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0748898E-73EF-4298-AF18-5AD751DA497F}"/>
                </a:ext>
              </a:extLst>
            </p:cNvPr>
            <p:cNvCxnSpPr>
              <a:cxnSpLocks/>
            </p:cNvCxnSpPr>
            <p:nvPr/>
          </p:nvCxnSpPr>
          <p:spPr>
            <a:xfrm>
              <a:off x="10903112" y="5637953"/>
              <a:ext cx="0" cy="7731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3E529FC4-E3BB-4C79-B407-AEF67C334A0B}"/>
                </a:ext>
              </a:extLst>
            </p:cNvPr>
            <p:cNvCxnSpPr/>
            <p:nvPr/>
          </p:nvCxnSpPr>
          <p:spPr>
            <a:xfrm>
              <a:off x="10849587" y="6361853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2F5EC4A2-5CB0-4682-986E-F65B732CA343}"/>
                </a:ext>
              </a:extLst>
            </p:cNvPr>
            <p:cNvCxnSpPr/>
            <p:nvPr/>
          </p:nvCxnSpPr>
          <p:spPr>
            <a:xfrm>
              <a:off x="10853310" y="6555233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D3CEF8F4-3D0A-49D0-BBCD-EC7C526F1ECD}"/>
                </a:ext>
              </a:extLst>
            </p:cNvPr>
            <p:cNvCxnSpPr/>
            <p:nvPr/>
          </p:nvCxnSpPr>
          <p:spPr>
            <a:xfrm>
              <a:off x="10854938" y="6053102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FA326EA5-EF0A-4449-9575-93B5E95243C0}"/>
                </a:ext>
              </a:extLst>
            </p:cNvPr>
            <p:cNvCxnSpPr/>
            <p:nvPr/>
          </p:nvCxnSpPr>
          <p:spPr>
            <a:xfrm>
              <a:off x="10860809" y="5760449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AFAC95B7-3B9C-49F7-B669-726EA843E76C}"/>
                </a:ext>
              </a:extLst>
            </p:cNvPr>
            <p:cNvCxnSpPr/>
            <p:nvPr/>
          </p:nvCxnSpPr>
          <p:spPr>
            <a:xfrm>
              <a:off x="10845683" y="5600807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843AB68C-F4B5-4172-AA1B-74E01507F629}"/>
              </a:ext>
            </a:extLst>
          </p:cNvPr>
          <p:cNvCxnSpPr/>
          <p:nvPr/>
        </p:nvCxnSpPr>
        <p:spPr>
          <a:xfrm>
            <a:off x="1424030" y="3295135"/>
            <a:ext cx="963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AF780F87-F912-4C62-90C9-DC7722124DED}"/>
              </a:ext>
            </a:extLst>
          </p:cNvPr>
          <p:cNvGrpSpPr/>
          <p:nvPr/>
        </p:nvGrpSpPr>
        <p:grpSpPr>
          <a:xfrm>
            <a:off x="7909578" y="189868"/>
            <a:ext cx="3591376" cy="6510770"/>
            <a:chOff x="7909578" y="189868"/>
            <a:chExt cx="3591376" cy="651077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4" name="TextBox 313">
                  <a:extLst>
                    <a:ext uri="{FF2B5EF4-FFF2-40B4-BE49-F238E27FC236}">
                      <a16:creationId xmlns:a16="http://schemas.microsoft.com/office/drawing/2014/main" id="{6D291EE4-C9DA-4362-9C26-0B65B86B218E}"/>
                    </a:ext>
                  </a:extLst>
                </p:cNvPr>
                <p:cNvSpPr txBox="1"/>
                <p:nvPr/>
              </p:nvSpPr>
              <p:spPr>
                <a:xfrm>
                  <a:off x="8984095" y="189868"/>
                  <a:ext cx="643279" cy="9757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4" name="TextBox 313">
                  <a:extLst>
                    <a:ext uri="{FF2B5EF4-FFF2-40B4-BE49-F238E27FC236}">
                      <a16:creationId xmlns:a16="http://schemas.microsoft.com/office/drawing/2014/main" id="{6D291EE4-C9DA-4362-9C26-0B65B86B21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4095" y="189868"/>
                  <a:ext cx="643279" cy="97577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283DEE4D-8543-4BF1-997C-88F20F58EFF5}"/>
                    </a:ext>
                  </a:extLst>
                </p:cNvPr>
                <p:cNvSpPr txBox="1"/>
                <p:nvPr/>
              </p:nvSpPr>
              <p:spPr>
                <a:xfrm>
                  <a:off x="10174720" y="189868"/>
                  <a:ext cx="552451" cy="9757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283DEE4D-8543-4BF1-997C-88F20F58EF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74720" y="189868"/>
                  <a:ext cx="552451" cy="97577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BC6B163D-DEA5-4416-B744-B347CF2B9246}"/>
                </a:ext>
              </a:extLst>
            </p:cNvPr>
            <p:cNvSpPr/>
            <p:nvPr/>
          </p:nvSpPr>
          <p:spPr>
            <a:xfrm>
              <a:off x="9097188" y="1164963"/>
              <a:ext cx="4203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1C62D5B8-6711-46A4-916E-BD0D178463C2}"/>
                </a:ext>
              </a:extLst>
            </p:cNvPr>
            <p:cNvSpPr/>
            <p:nvPr/>
          </p:nvSpPr>
          <p:spPr>
            <a:xfrm>
              <a:off x="10240791" y="1170458"/>
              <a:ext cx="4203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8" name="TextBox 317">
                  <a:extLst>
                    <a:ext uri="{FF2B5EF4-FFF2-40B4-BE49-F238E27FC236}">
                      <a16:creationId xmlns:a16="http://schemas.microsoft.com/office/drawing/2014/main" id="{1A92A15B-16B6-40BB-A115-C4002AFC2CB0}"/>
                    </a:ext>
                  </a:extLst>
                </p:cNvPr>
                <p:cNvSpPr txBox="1"/>
                <p:nvPr/>
              </p:nvSpPr>
              <p:spPr>
                <a:xfrm>
                  <a:off x="9568641" y="1383263"/>
                  <a:ext cx="643279" cy="9600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18" name="TextBox 317">
                  <a:extLst>
                    <a:ext uri="{FF2B5EF4-FFF2-40B4-BE49-F238E27FC236}">
                      <a16:creationId xmlns:a16="http://schemas.microsoft.com/office/drawing/2014/main" id="{1A92A15B-16B6-40BB-A115-C4002AFC2C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8641" y="1383263"/>
                  <a:ext cx="643279" cy="96000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B757012D-FCC2-417A-8A62-FD0B752714A7}"/>
                </a:ext>
              </a:extLst>
            </p:cNvPr>
            <p:cNvSpPr/>
            <p:nvPr/>
          </p:nvSpPr>
          <p:spPr>
            <a:xfrm>
              <a:off x="9667179" y="2302962"/>
              <a:ext cx="407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F1</a:t>
              </a:r>
            </a:p>
          </p:txBody>
        </p:sp>
        <p:sp>
          <p:nvSpPr>
            <p:cNvPr id="320" name="Multiplication Sign 319">
              <a:extLst>
                <a:ext uri="{FF2B5EF4-FFF2-40B4-BE49-F238E27FC236}">
                  <a16:creationId xmlns:a16="http://schemas.microsoft.com/office/drawing/2014/main" id="{79C9AAD3-1727-4DE6-8D86-AE2DFCF8EAEB}"/>
                </a:ext>
              </a:extLst>
            </p:cNvPr>
            <p:cNvSpPr/>
            <p:nvPr/>
          </p:nvSpPr>
          <p:spPr>
            <a:xfrm>
              <a:off x="9623883" y="226035"/>
              <a:ext cx="532146" cy="603688"/>
            </a:xfrm>
            <a:prstGeom prst="mathMultiply">
              <a:avLst>
                <a:gd name="adj1" fmla="val 8598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1" name="Straight Arrow Connector 320">
              <a:extLst>
                <a:ext uri="{FF2B5EF4-FFF2-40B4-BE49-F238E27FC236}">
                  <a16:creationId xmlns:a16="http://schemas.microsoft.com/office/drawing/2014/main" id="{1BF4B9D0-B988-4179-8038-925F670FA3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74064" y="881018"/>
              <a:ext cx="10158" cy="434538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Right Brace 321">
              <a:extLst>
                <a:ext uri="{FF2B5EF4-FFF2-40B4-BE49-F238E27FC236}">
                  <a16:creationId xmlns:a16="http://schemas.microsoft.com/office/drawing/2014/main" id="{CEF9724C-F60F-47D7-B076-960EF6F86EF1}"/>
                </a:ext>
              </a:extLst>
            </p:cNvPr>
            <p:cNvSpPr/>
            <p:nvPr/>
          </p:nvSpPr>
          <p:spPr>
            <a:xfrm rot="16200000">
              <a:off x="9645953" y="1293699"/>
              <a:ext cx="220041" cy="3489961"/>
            </a:xfrm>
            <a:prstGeom prst="rightBrace">
              <a:avLst>
                <a:gd name="adj1" fmla="val 151409"/>
                <a:gd name="adj2" fmla="val 52221"/>
              </a:avLst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83D8B848-CC58-45F9-8028-DEF4614C8C18}"/>
                </a:ext>
              </a:extLst>
            </p:cNvPr>
            <p:cNvSpPr/>
            <p:nvPr/>
          </p:nvSpPr>
          <p:spPr>
            <a:xfrm>
              <a:off x="8958398" y="2576658"/>
              <a:ext cx="1831331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Self Pollination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4" name="TextBox 323">
                  <a:extLst>
                    <a:ext uri="{FF2B5EF4-FFF2-40B4-BE49-F238E27FC236}">
                      <a16:creationId xmlns:a16="http://schemas.microsoft.com/office/drawing/2014/main" id="{9D51579B-7846-415A-9432-D3AD86E510DB}"/>
                    </a:ext>
                  </a:extLst>
                </p:cNvPr>
                <p:cNvSpPr txBox="1"/>
                <p:nvPr/>
              </p:nvSpPr>
              <p:spPr>
                <a:xfrm>
                  <a:off x="8016433" y="3211746"/>
                  <a:ext cx="643279" cy="95859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24" name="TextBox 323">
                  <a:extLst>
                    <a:ext uri="{FF2B5EF4-FFF2-40B4-BE49-F238E27FC236}">
                      <a16:creationId xmlns:a16="http://schemas.microsoft.com/office/drawing/2014/main" id="{9D51579B-7846-415A-9432-D3AD86E510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433" y="3211746"/>
                  <a:ext cx="643279" cy="95859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5" name="TextBox 324">
                  <a:extLst>
                    <a:ext uri="{FF2B5EF4-FFF2-40B4-BE49-F238E27FC236}">
                      <a16:creationId xmlns:a16="http://schemas.microsoft.com/office/drawing/2014/main" id="{56EC3CEF-3629-414B-9A1C-A4D58AE9D0D1}"/>
                    </a:ext>
                  </a:extLst>
                </p:cNvPr>
                <p:cNvSpPr txBox="1"/>
                <p:nvPr/>
              </p:nvSpPr>
              <p:spPr>
                <a:xfrm>
                  <a:off x="8681437" y="3226021"/>
                  <a:ext cx="643279" cy="97719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25" name="TextBox 324">
                  <a:extLst>
                    <a:ext uri="{FF2B5EF4-FFF2-40B4-BE49-F238E27FC236}">
                      <a16:creationId xmlns:a16="http://schemas.microsoft.com/office/drawing/2014/main" id="{56EC3CEF-3629-414B-9A1C-A4D58AE9D0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1437" y="3226021"/>
                  <a:ext cx="643279" cy="9771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7" name="TextBox 326">
                  <a:extLst>
                    <a:ext uri="{FF2B5EF4-FFF2-40B4-BE49-F238E27FC236}">
                      <a16:creationId xmlns:a16="http://schemas.microsoft.com/office/drawing/2014/main" id="{0CF91EE0-063D-4FE2-B6EA-4AE93124C6A1}"/>
                    </a:ext>
                  </a:extLst>
                </p:cNvPr>
                <p:cNvSpPr txBox="1"/>
                <p:nvPr/>
              </p:nvSpPr>
              <p:spPr>
                <a:xfrm>
                  <a:off x="9600455" y="3423174"/>
                  <a:ext cx="974316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327" name="TextBox 326">
                  <a:extLst>
                    <a:ext uri="{FF2B5EF4-FFF2-40B4-BE49-F238E27FC236}">
                      <a16:creationId xmlns:a16="http://schemas.microsoft.com/office/drawing/2014/main" id="{0CF91EE0-063D-4FE2-B6EA-4AE93124C6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0455" y="3423174"/>
                  <a:ext cx="974316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89956C80-E011-4C77-B793-991159037DF5}"/>
                </a:ext>
              </a:extLst>
            </p:cNvPr>
            <p:cNvGrpSpPr/>
            <p:nvPr/>
          </p:nvGrpSpPr>
          <p:grpSpPr>
            <a:xfrm>
              <a:off x="8168473" y="4403259"/>
              <a:ext cx="3175000" cy="1092934"/>
              <a:chOff x="4705299" y="4243723"/>
              <a:chExt cx="3175000" cy="1092934"/>
            </a:xfrm>
          </p:grpSpPr>
          <p:cxnSp>
            <p:nvCxnSpPr>
              <p:cNvPr id="329" name="Straight Arrow Connector 328">
                <a:extLst>
                  <a:ext uri="{FF2B5EF4-FFF2-40B4-BE49-F238E27FC236}">
                    <a16:creationId xmlns:a16="http://schemas.microsoft.com/office/drawing/2014/main" id="{DD6C3F3B-F62A-41E7-993E-3E83DA0B01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5299" y="42437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Arrow Connector 329">
                <a:extLst>
                  <a:ext uri="{FF2B5EF4-FFF2-40B4-BE49-F238E27FC236}">
                    <a16:creationId xmlns:a16="http://schemas.microsoft.com/office/drawing/2014/main" id="{A2FE6DB4-63E4-48C6-8B94-772F124A58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3299" y="42564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Arrow Connector 330">
                <a:extLst>
                  <a:ext uri="{FF2B5EF4-FFF2-40B4-BE49-F238E27FC236}">
                    <a16:creationId xmlns:a16="http://schemas.microsoft.com/office/drawing/2014/main" id="{0B2AD037-52BD-4B74-A3C4-5B266B5E78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6699" y="42564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Arrow Connector 331">
                <a:extLst>
                  <a:ext uri="{FF2B5EF4-FFF2-40B4-BE49-F238E27FC236}">
                    <a16:creationId xmlns:a16="http://schemas.microsoft.com/office/drawing/2014/main" id="{8DF7A294-5436-4922-A649-62EA488B7C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299" y="42437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Arrow Connector 332">
                <a:extLst>
                  <a:ext uri="{FF2B5EF4-FFF2-40B4-BE49-F238E27FC236}">
                    <a16:creationId xmlns:a16="http://schemas.microsoft.com/office/drawing/2014/main" id="{614E9352-4327-4F3D-B2E9-AC1612068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4599" y="42564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Arrow Connector 333">
                <a:extLst>
                  <a:ext uri="{FF2B5EF4-FFF2-40B4-BE49-F238E27FC236}">
                    <a16:creationId xmlns:a16="http://schemas.microsoft.com/office/drawing/2014/main" id="{63CC2B53-F20F-45BB-A618-A616013E64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0699" y="42564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Arrow Connector 334">
                <a:extLst>
                  <a:ext uri="{FF2B5EF4-FFF2-40B4-BE49-F238E27FC236}">
                    <a16:creationId xmlns:a16="http://schemas.microsoft.com/office/drawing/2014/main" id="{3F69078A-C984-49CB-B310-6D36C0780B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7599" y="42564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Arrow Connector 335">
                <a:extLst>
                  <a:ext uri="{FF2B5EF4-FFF2-40B4-BE49-F238E27FC236}">
                    <a16:creationId xmlns:a16="http://schemas.microsoft.com/office/drawing/2014/main" id="{F09A8D85-21E4-4850-8598-7766C960F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5299" y="46120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Arrow Connector 336">
                <a:extLst>
                  <a:ext uri="{FF2B5EF4-FFF2-40B4-BE49-F238E27FC236}">
                    <a16:creationId xmlns:a16="http://schemas.microsoft.com/office/drawing/2014/main" id="{968C7448-D233-4DEA-BF87-A57DFAC8FE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3299" y="46247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Arrow Connector 337">
                <a:extLst>
                  <a:ext uri="{FF2B5EF4-FFF2-40B4-BE49-F238E27FC236}">
                    <a16:creationId xmlns:a16="http://schemas.microsoft.com/office/drawing/2014/main" id="{A95D9812-FDD4-44B4-B9E8-650350990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6699" y="46247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Arrow Connector 338">
                <a:extLst>
                  <a:ext uri="{FF2B5EF4-FFF2-40B4-BE49-F238E27FC236}">
                    <a16:creationId xmlns:a16="http://schemas.microsoft.com/office/drawing/2014/main" id="{6CAB3298-622F-4C0B-A30D-9FD0B639DF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299" y="46120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Arrow Connector 339">
                <a:extLst>
                  <a:ext uri="{FF2B5EF4-FFF2-40B4-BE49-F238E27FC236}">
                    <a16:creationId xmlns:a16="http://schemas.microsoft.com/office/drawing/2014/main" id="{4D407918-5401-4EAB-BB15-B1534CA738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4599" y="46247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Arrow Connector 340">
                <a:extLst>
                  <a:ext uri="{FF2B5EF4-FFF2-40B4-BE49-F238E27FC236}">
                    <a16:creationId xmlns:a16="http://schemas.microsoft.com/office/drawing/2014/main" id="{1D95FCFB-D17C-4153-A8EC-AE42F04FE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0699" y="46247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Arrow Connector 341">
                <a:extLst>
                  <a:ext uri="{FF2B5EF4-FFF2-40B4-BE49-F238E27FC236}">
                    <a16:creationId xmlns:a16="http://schemas.microsoft.com/office/drawing/2014/main" id="{1319EDFC-5A63-4D4E-B45E-F96DF7127E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7599" y="46247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Arrow Connector 342">
                <a:extLst>
                  <a:ext uri="{FF2B5EF4-FFF2-40B4-BE49-F238E27FC236}">
                    <a16:creationId xmlns:a16="http://schemas.microsoft.com/office/drawing/2014/main" id="{3023F622-74AE-41F8-A03A-48E740B943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7999" y="49930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>
                <a:extLst>
                  <a:ext uri="{FF2B5EF4-FFF2-40B4-BE49-F238E27FC236}">
                    <a16:creationId xmlns:a16="http://schemas.microsoft.com/office/drawing/2014/main" id="{D6BC1267-71C4-47B1-9011-0D7B5F0700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999" y="50057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>
                <a:extLst>
                  <a:ext uri="{FF2B5EF4-FFF2-40B4-BE49-F238E27FC236}">
                    <a16:creationId xmlns:a16="http://schemas.microsoft.com/office/drawing/2014/main" id="{758CFC50-812C-4221-B0CC-AEC0D47D75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9399" y="50057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>
                <a:extLst>
                  <a:ext uri="{FF2B5EF4-FFF2-40B4-BE49-F238E27FC236}">
                    <a16:creationId xmlns:a16="http://schemas.microsoft.com/office/drawing/2014/main" id="{3865AC77-A244-4FA5-A684-F50A5FB0B7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1999" y="49930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>
                <a:extLst>
                  <a:ext uri="{FF2B5EF4-FFF2-40B4-BE49-F238E27FC236}">
                    <a16:creationId xmlns:a16="http://schemas.microsoft.com/office/drawing/2014/main" id="{92EBB6E3-66D1-45CD-A9A9-4CBE1AE80E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7299" y="50057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>
                <a:extLst>
                  <a:ext uri="{FF2B5EF4-FFF2-40B4-BE49-F238E27FC236}">
                    <a16:creationId xmlns:a16="http://schemas.microsoft.com/office/drawing/2014/main" id="{363696E0-3ADD-4A4A-955D-A71584B6A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83399" y="50057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Arrow Connector 348">
                <a:extLst>
                  <a:ext uri="{FF2B5EF4-FFF2-40B4-BE49-F238E27FC236}">
                    <a16:creationId xmlns:a16="http://schemas.microsoft.com/office/drawing/2014/main" id="{7F35404E-56EE-4A03-9D64-C0FFC51D5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0299" y="50057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A273F0C9-0B0C-40F9-8FE0-F492E0F0E11D}"/>
                  </a:ext>
                </a:extLst>
              </p:cNvPr>
              <p:cNvSpPr/>
              <p:nvPr/>
            </p:nvSpPr>
            <p:spPr>
              <a:xfrm>
                <a:off x="5449520" y="4253085"/>
                <a:ext cx="1831331" cy="9119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Generations of descent to create inbred lines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6" name="TextBox 485">
                  <a:extLst>
                    <a:ext uri="{FF2B5EF4-FFF2-40B4-BE49-F238E27FC236}">
                      <a16:creationId xmlns:a16="http://schemas.microsoft.com/office/drawing/2014/main" id="{A7F8FA20-031B-4F4C-A47A-F9E08879B1BB}"/>
                    </a:ext>
                  </a:extLst>
                </p:cNvPr>
                <p:cNvSpPr txBox="1"/>
                <p:nvPr/>
              </p:nvSpPr>
              <p:spPr>
                <a:xfrm>
                  <a:off x="7909578" y="5701552"/>
                  <a:ext cx="643279" cy="97719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86" name="TextBox 485">
                  <a:extLst>
                    <a:ext uri="{FF2B5EF4-FFF2-40B4-BE49-F238E27FC236}">
                      <a16:creationId xmlns:a16="http://schemas.microsoft.com/office/drawing/2014/main" id="{A7F8FA20-031B-4F4C-A47A-F9E08879B1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9578" y="5701552"/>
                  <a:ext cx="643279" cy="97719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7" name="TextBox 486">
                  <a:extLst>
                    <a:ext uri="{FF2B5EF4-FFF2-40B4-BE49-F238E27FC236}">
                      <a16:creationId xmlns:a16="http://schemas.microsoft.com/office/drawing/2014/main" id="{BD9DECBF-71D7-4B85-8B97-85AA7768EC2E}"/>
                    </a:ext>
                  </a:extLst>
                </p:cNvPr>
                <p:cNvSpPr txBox="1"/>
                <p:nvPr/>
              </p:nvSpPr>
              <p:spPr>
                <a:xfrm>
                  <a:off x="8566594" y="5723447"/>
                  <a:ext cx="643279" cy="97719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87" name="TextBox 486">
                  <a:extLst>
                    <a:ext uri="{FF2B5EF4-FFF2-40B4-BE49-F238E27FC236}">
                      <a16:creationId xmlns:a16="http://schemas.microsoft.com/office/drawing/2014/main" id="{BD9DECBF-71D7-4B85-8B97-85AA7768EC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6594" y="5723447"/>
                  <a:ext cx="643279" cy="97719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0" name="TextBox 489">
                  <a:extLst>
                    <a:ext uri="{FF2B5EF4-FFF2-40B4-BE49-F238E27FC236}">
                      <a16:creationId xmlns:a16="http://schemas.microsoft.com/office/drawing/2014/main" id="{2D2F5E48-B28D-4D65-BE77-20695F42A7D2}"/>
                    </a:ext>
                  </a:extLst>
                </p:cNvPr>
                <p:cNvSpPr txBox="1"/>
                <p:nvPr/>
              </p:nvSpPr>
              <p:spPr>
                <a:xfrm>
                  <a:off x="9263935" y="5682905"/>
                  <a:ext cx="643279" cy="97719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90" name="TextBox 489">
                  <a:extLst>
                    <a:ext uri="{FF2B5EF4-FFF2-40B4-BE49-F238E27FC236}">
                      <a16:creationId xmlns:a16="http://schemas.microsoft.com/office/drawing/2014/main" id="{2D2F5E48-B28D-4D65-BE77-20695F42A7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3935" y="5682905"/>
                  <a:ext cx="643279" cy="97719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2" name="TextBox 491">
                  <a:extLst>
                    <a:ext uri="{FF2B5EF4-FFF2-40B4-BE49-F238E27FC236}">
                      <a16:creationId xmlns:a16="http://schemas.microsoft.com/office/drawing/2014/main" id="{3C174BB7-8B75-4E44-823C-DFD72347B50E}"/>
                    </a:ext>
                  </a:extLst>
                </p:cNvPr>
                <p:cNvSpPr txBox="1"/>
                <p:nvPr/>
              </p:nvSpPr>
              <p:spPr>
                <a:xfrm>
                  <a:off x="10156029" y="5925278"/>
                  <a:ext cx="974316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492" name="TextBox 491">
                  <a:extLst>
                    <a:ext uri="{FF2B5EF4-FFF2-40B4-BE49-F238E27FC236}">
                      <a16:creationId xmlns:a16="http://schemas.microsoft.com/office/drawing/2014/main" id="{3C174BB7-8B75-4E44-823C-DFD72347B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6029" y="5925278"/>
                  <a:ext cx="974316" cy="49244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93" name="Equals 492">
            <a:extLst>
              <a:ext uri="{FF2B5EF4-FFF2-40B4-BE49-F238E27FC236}">
                <a16:creationId xmlns:a16="http://schemas.microsoft.com/office/drawing/2014/main" id="{3D066C3B-AEE2-4DA6-9326-13DC5B83AD70}"/>
              </a:ext>
            </a:extLst>
          </p:cNvPr>
          <p:cNvSpPr/>
          <p:nvPr/>
        </p:nvSpPr>
        <p:spPr>
          <a:xfrm>
            <a:off x="5268006" y="2514109"/>
            <a:ext cx="1631457" cy="117703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6867F25A-ACC2-43D1-9681-804B73B40EC7}"/>
              </a:ext>
            </a:extLst>
          </p:cNvPr>
          <p:cNvSpPr/>
          <p:nvPr/>
        </p:nvSpPr>
        <p:spPr>
          <a:xfrm>
            <a:off x="4517565" y="1789699"/>
            <a:ext cx="3198744" cy="891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 We can convert this</a:t>
            </a:r>
          </a:p>
          <a:p>
            <a:pPr algn="ctr"/>
            <a:r>
              <a:rPr lang="en-US" dirty="0"/>
              <a:t>Into this -&gt; </a:t>
            </a:r>
          </a:p>
        </p:txBody>
      </p:sp>
    </p:spTree>
    <p:extLst>
      <p:ext uri="{BB962C8B-B14F-4D97-AF65-F5344CB8AC3E}">
        <p14:creationId xmlns:p14="http://schemas.microsoft.com/office/powerpoint/2010/main" val="2303229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257EBA-F273-4B80-ADEF-46A29C6ABC1C}"/>
              </a:ext>
            </a:extLst>
          </p:cNvPr>
          <p:cNvGrpSpPr/>
          <p:nvPr/>
        </p:nvGrpSpPr>
        <p:grpSpPr>
          <a:xfrm>
            <a:off x="451503" y="173615"/>
            <a:ext cx="3591376" cy="6510770"/>
            <a:chOff x="7909578" y="189868"/>
            <a:chExt cx="3591376" cy="651077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94BA567-4309-4C40-BA4D-CE7E71B32695}"/>
                    </a:ext>
                  </a:extLst>
                </p:cNvPr>
                <p:cNvSpPr txBox="1"/>
                <p:nvPr/>
              </p:nvSpPr>
              <p:spPr>
                <a:xfrm>
                  <a:off x="8984095" y="189868"/>
                  <a:ext cx="643279" cy="9757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94BA567-4309-4C40-BA4D-CE7E71B326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4095" y="189868"/>
                  <a:ext cx="643279" cy="97577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87C7C62-B37D-46FB-AFFC-8D809DC3032F}"/>
                    </a:ext>
                  </a:extLst>
                </p:cNvPr>
                <p:cNvSpPr txBox="1"/>
                <p:nvPr/>
              </p:nvSpPr>
              <p:spPr>
                <a:xfrm>
                  <a:off x="10174720" y="189868"/>
                  <a:ext cx="552451" cy="9757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87C7C62-B37D-46FB-AFFC-8D809DC303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74720" y="189868"/>
                  <a:ext cx="552451" cy="97577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6424B3-5107-4C1E-A2B6-CDEEBE636B80}"/>
                </a:ext>
              </a:extLst>
            </p:cNvPr>
            <p:cNvSpPr/>
            <p:nvPr/>
          </p:nvSpPr>
          <p:spPr>
            <a:xfrm>
              <a:off x="9097188" y="1164963"/>
              <a:ext cx="4203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E2D739-AA05-4689-ADD6-23863F8D04E8}"/>
                </a:ext>
              </a:extLst>
            </p:cNvPr>
            <p:cNvSpPr/>
            <p:nvPr/>
          </p:nvSpPr>
          <p:spPr>
            <a:xfrm>
              <a:off x="10240791" y="1170458"/>
              <a:ext cx="4203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56BE945-5652-4AD7-90F5-BDBB71FE6467}"/>
                    </a:ext>
                  </a:extLst>
                </p:cNvPr>
                <p:cNvSpPr txBox="1"/>
                <p:nvPr/>
              </p:nvSpPr>
              <p:spPr>
                <a:xfrm>
                  <a:off x="9568641" y="1383263"/>
                  <a:ext cx="643279" cy="9600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56BE945-5652-4AD7-90F5-BDBB71FE64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8641" y="1383263"/>
                  <a:ext cx="643279" cy="96000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144E497-A960-4117-A856-0D875D93636A}"/>
                </a:ext>
              </a:extLst>
            </p:cNvPr>
            <p:cNvSpPr/>
            <p:nvPr/>
          </p:nvSpPr>
          <p:spPr>
            <a:xfrm>
              <a:off x="9667179" y="2302962"/>
              <a:ext cx="407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F1</a:t>
              </a:r>
            </a:p>
          </p:txBody>
        </p:sp>
        <p:sp>
          <p:nvSpPr>
            <p:cNvPr id="11" name="Multiplication Sign 10">
              <a:extLst>
                <a:ext uri="{FF2B5EF4-FFF2-40B4-BE49-F238E27FC236}">
                  <a16:creationId xmlns:a16="http://schemas.microsoft.com/office/drawing/2014/main" id="{3368F9A6-68AF-4540-BB96-F5EDD1DA7DD9}"/>
                </a:ext>
              </a:extLst>
            </p:cNvPr>
            <p:cNvSpPr/>
            <p:nvPr/>
          </p:nvSpPr>
          <p:spPr>
            <a:xfrm>
              <a:off x="9623883" y="226035"/>
              <a:ext cx="532146" cy="603688"/>
            </a:xfrm>
            <a:prstGeom prst="mathMultiply">
              <a:avLst>
                <a:gd name="adj1" fmla="val 8598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40507B5-E27F-4493-9186-FB81CA96D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74064" y="881018"/>
              <a:ext cx="10158" cy="434538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64C5F7DC-6F04-4CAF-B0F0-C0CFE65C9D24}"/>
                </a:ext>
              </a:extLst>
            </p:cNvPr>
            <p:cNvSpPr/>
            <p:nvPr/>
          </p:nvSpPr>
          <p:spPr>
            <a:xfrm rot="16200000">
              <a:off x="9645953" y="1293699"/>
              <a:ext cx="220041" cy="3489961"/>
            </a:xfrm>
            <a:prstGeom prst="rightBrace">
              <a:avLst>
                <a:gd name="adj1" fmla="val 151409"/>
                <a:gd name="adj2" fmla="val 52221"/>
              </a:avLst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A615FE0-85E2-4F30-905F-6A5937F83ACA}"/>
                </a:ext>
              </a:extLst>
            </p:cNvPr>
            <p:cNvSpPr/>
            <p:nvPr/>
          </p:nvSpPr>
          <p:spPr>
            <a:xfrm>
              <a:off x="8958398" y="2576658"/>
              <a:ext cx="1831331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Self Pollination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E5BFE8F-1F06-4867-A1C7-39CC1ACA69C1}"/>
                    </a:ext>
                  </a:extLst>
                </p:cNvPr>
                <p:cNvSpPr txBox="1"/>
                <p:nvPr/>
              </p:nvSpPr>
              <p:spPr>
                <a:xfrm>
                  <a:off x="8016433" y="3211746"/>
                  <a:ext cx="643279" cy="95859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E5BFE8F-1F06-4867-A1C7-39CC1ACA69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433" y="3211746"/>
                  <a:ext cx="643279" cy="95859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49FDF8B-B730-4FBF-ABC7-908C20A8F38A}"/>
                    </a:ext>
                  </a:extLst>
                </p:cNvPr>
                <p:cNvSpPr txBox="1"/>
                <p:nvPr/>
              </p:nvSpPr>
              <p:spPr>
                <a:xfrm>
                  <a:off x="8681437" y="3226021"/>
                  <a:ext cx="643279" cy="97719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49FDF8B-B730-4FBF-ABC7-908C20A8F3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1437" y="3226021"/>
                  <a:ext cx="643279" cy="9771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159B5A7-2307-49E6-BFAB-01DC3A3893A9}"/>
                    </a:ext>
                  </a:extLst>
                </p:cNvPr>
                <p:cNvSpPr txBox="1"/>
                <p:nvPr/>
              </p:nvSpPr>
              <p:spPr>
                <a:xfrm>
                  <a:off x="9600455" y="3423174"/>
                  <a:ext cx="974316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159B5A7-2307-49E6-BFAB-01DC3A389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0455" y="3423174"/>
                  <a:ext cx="974316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3A8B46D-78A8-4740-9767-19F847624516}"/>
                </a:ext>
              </a:extLst>
            </p:cNvPr>
            <p:cNvGrpSpPr/>
            <p:nvPr/>
          </p:nvGrpSpPr>
          <p:grpSpPr>
            <a:xfrm>
              <a:off x="8168473" y="4403259"/>
              <a:ext cx="3175000" cy="1092934"/>
              <a:chOff x="4705299" y="4243723"/>
              <a:chExt cx="3175000" cy="1092934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FB94770-8A44-4EC8-A6EB-13F439C2B3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5299" y="42437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9446E819-A694-41E4-A19F-DF06507F1D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3299" y="42564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CBE96CB-9E9B-40D2-B95D-5112EDD28B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6699" y="42564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C58D16B7-F22A-40FF-A1DF-F2CAE60997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299" y="42437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4A9DE06-0E14-4081-9FB9-FDEDD941D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4599" y="42564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D8F4DA76-09DF-4B3F-B46F-C3365272A2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0699" y="42564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A0AB4250-194F-411D-8623-B10E302BB2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7599" y="42564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F7989F45-B359-4F75-8544-C787FF6047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5299" y="46120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660DC36F-4F4A-473A-97C0-A8B86AAE8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3299" y="46247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D28E2465-439A-4A1D-BAD3-5563695097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6699" y="46247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71894FB-A8C0-49F3-AA97-CD774406B4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299" y="46120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B22B8CE8-9FD4-4AA0-8934-2E5A51FDC7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4599" y="46247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59574138-E33C-475A-B4C5-6B95DAE659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0699" y="46247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9DDDA69F-B396-4FC5-AC48-93B98334C1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7599" y="46247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DAB251FD-E96A-4AA7-8663-892D76BD4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7999" y="49930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B2761CEB-02D1-4B08-8E60-1FD3775576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999" y="50057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DECEFF5D-0F13-4E11-AE98-B506FC3B68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9399" y="50057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FAE5BA3C-DF2F-4194-9373-90CA0CFE04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1999" y="49930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2B619094-1528-4878-94B1-93435698EC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7299" y="50057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4A2F648B-2F3B-4F13-ABA4-9C4E4753D1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83399" y="50057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97C6D3ED-42D2-4416-A0D6-9E8F1761F8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0299" y="50057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040F114-733F-46A7-8C7D-2FD72A94ACB4}"/>
                  </a:ext>
                </a:extLst>
              </p:cNvPr>
              <p:cNvSpPr/>
              <p:nvPr/>
            </p:nvSpPr>
            <p:spPr>
              <a:xfrm>
                <a:off x="5449520" y="4253085"/>
                <a:ext cx="1831331" cy="9119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Generations of descent to create inbred lines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737B61A-BAF6-4D7A-98DC-3664DE7AB178}"/>
                    </a:ext>
                  </a:extLst>
                </p:cNvPr>
                <p:cNvSpPr txBox="1"/>
                <p:nvPr/>
              </p:nvSpPr>
              <p:spPr>
                <a:xfrm>
                  <a:off x="7909578" y="5701552"/>
                  <a:ext cx="643279" cy="97719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737B61A-BAF6-4D7A-98DC-3664DE7AB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9578" y="5701552"/>
                  <a:ext cx="643279" cy="97719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9DA0606-AFE6-460D-9732-A6C882DE1094}"/>
                    </a:ext>
                  </a:extLst>
                </p:cNvPr>
                <p:cNvSpPr txBox="1"/>
                <p:nvPr/>
              </p:nvSpPr>
              <p:spPr>
                <a:xfrm>
                  <a:off x="8566594" y="5723447"/>
                  <a:ext cx="643279" cy="97719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9DA0606-AFE6-460D-9732-A6C882DE10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6594" y="5723447"/>
                  <a:ext cx="643279" cy="97719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FFE187B-5627-4CA9-948F-D37F00C637AF}"/>
                    </a:ext>
                  </a:extLst>
                </p:cNvPr>
                <p:cNvSpPr txBox="1"/>
                <p:nvPr/>
              </p:nvSpPr>
              <p:spPr>
                <a:xfrm>
                  <a:off x="9263935" y="5682905"/>
                  <a:ext cx="643279" cy="97719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FFE187B-5627-4CA9-948F-D37F00C63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3935" y="5682905"/>
                  <a:ext cx="643279" cy="97719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8E00EA0-F6A1-4694-B6AB-FC14693E7450}"/>
                    </a:ext>
                  </a:extLst>
                </p:cNvPr>
                <p:cNvSpPr txBox="1"/>
                <p:nvPr/>
              </p:nvSpPr>
              <p:spPr>
                <a:xfrm>
                  <a:off x="10156029" y="5925278"/>
                  <a:ext cx="974316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8E00EA0-F6A1-4694-B6AB-FC14693E74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6029" y="5925278"/>
                  <a:ext cx="974316" cy="49244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6A65B0F-F103-4402-ADE4-9508FA84DC0D}"/>
              </a:ext>
            </a:extLst>
          </p:cNvPr>
          <p:cNvGrpSpPr/>
          <p:nvPr/>
        </p:nvGrpSpPr>
        <p:grpSpPr>
          <a:xfrm>
            <a:off x="7980323" y="173615"/>
            <a:ext cx="3591376" cy="6531754"/>
            <a:chOff x="7909578" y="189868"/>
            <a:chExt cx="3591376" cy="653175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A4637AB-CCE4-4097-BFC9-E7A283BB3625}"/>
                    </a:ext>
                  </a:extLst>
                </p:cNvPr>
                <p:cNvSpPr txBox="1"/>
                <p:nvPr/>
              </p:nvSpPr>
              <p:spPr>
                <a:xfrm>
                  <a:off x="8984095" y="189868"/>
                  <a:ext cx="643279" cy="9893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A4637AB-CCE4-4097-BFC9-E7A283BB3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4095" y="189868"/>
                  <a:ext cx="643279" cy="98937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C8B5690-8A69-4E3A-9071-D9C2D9A6EBF3}"/>
                    </a:ext>
                  </a:extLst>
                </p:cNvPr>
                <p:cNvSpPr txBox="1"/>
                <p:nvPr/>
              </p:nvSpPr>
              <p:spPr>
                <a:xfrm>
                  <a:off x="10174720" y="189868"/>
                  <a:ext cx="552451" cy="9893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C8B5690-8A69-4E3A-9071-D9C2D9A6EB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74720" y="189868"/>
                  <a:ext cx="552451" cy="98937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903CA3B-7812-49A1-B5BE-68AEFAF49EAF}"/>
                </a:ext>
              </a:extLst>
            </p:cNvPr>
            <p:cNvSpPr/>
            <p:nvPr/>
          </p:nvSpPr>
          <p:spPr>
            <a:xfrm>
              <a:off x="9097188" y="1164963"/>
              <a:ext cx="4203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42A7958-28E4-4A29-9E76-F096844B7EAF}"/>
                </a:ext>
              </a:extLst>
            </p:cNvPr>
            <p:cNvSpPr/>
            <p:nvPr/>
          </p:nvSpPr>
          <p:spPr>
            <a:xfrm>
              <a:off x="10240791" y="1170458"/>
              <a:ext cx="4203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72FEDB9-5CD3-45FF-82BE-4075DEC85EE9}"/>
                    </a:ext>
                  </a:extLst>
                </p:cNvPr>
                <p:cNvSpPr txBox="1"/>
                <p:nvPr/>
              </p:nvSpPr>
              <p:spPr>
                <a:xfrm>
                  <a:off x="9568641" y="1383263"/>
                  <a:ext cx="643279" cy="9893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72FEDB9-5CD3-45FF-82BE-4075DEC85E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8641" y="1383263"/>
                  <a:ext cx="643279" cy="98937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D56452F-5D57-4FE8-AF25-B581A70B9A9E}"/>
                </a:ext>
              </a:extLst>
            </p:cNvPr>
            <p:cNvSpPr/>
            <p:nvPr/>
          </p:nvSpPr>
          <p:spPr>
            <a:xfrm>
              <a:off x="9667179" y="2302962"/>
              <a:ext cx="407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F1</a:t>
              </a:r>
            </a:p>
          </p:txBody>
        </p:sp>
        <p:sp>
          <p:nvSpPr>
            <p:cNvPr id="52" name="Multiplication Sign 51">
              <a:extLst>
                <a:ext uri="{FF2B5EF4-FFF2-40B4-BE49-F238E27FC236}">
                  <a16:creationId xmlns:a16="http://schemas.microsoft.com/office/drawing/2014/main" id="{BE2B2BE2-A344-4D73-8DE5-76214E96CE01}"/>
                </a:ext>
              </a:extLst>
            </p:cNvPr>
            <p:cNvSpPr/>
            <p:nvPr/>
          </p:nvSpPr>
          <p:spPr>
            <a:xfrm>
              <a:off x="9623883" y="226035"/>
              <a:ext cx="532146" cy="603688"/>
            </a:xfrm>
            <a:prstGeom prst="mathMultiply">
              <a:avLst>
                <a:gd name="adj1" fmla="val 8598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A829A5D-B317-4013-8F05-358E27F07C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74064" y="881018"/>
              <a:ext cx="10158" cy="434538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ight Brace 53">
              <a:extLst>
                <a:ext uri="{FF2B5EF4-FFF2-40B4-BE49-F238E27FC236}">
                  <a16:creationId xmlns:a16="http://schemas.microsoft.com/office/drawing/2014/main" id="{D20E1C7F-850F-445D-856A-592E9F831CF4}"/>
                </a:ext>
              </a:extLst>
            </p:cNvPr>
            <p:cNvSpPr/>
            <p:nvPr/>
          </p:nvSpPr>
          <p:spPr>
            <a:xfrm rot="16200000">
              <a:off x="9645953" y="1293699"/>
              <a:ext cx="220041" cy="3489961"/>
            </a:xfrm>
            <a:prstGeom prst="rightBrace">
              <a:avLst>
                <a:gd name="adj1" fmla="val 151409"/>
                <a:gd name="adj2" fmla="val 52221"/>
              </a:avLst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772AD7B-DF92-44B6-A6E9-2209A0655615}"/>
                </a:ext>
              </a:extLst>
            </p:cNvPr>
            <p:cNvSpPr/>
            <p:nvPr/>
          </p:nvSpPr>
          <p:spPr>
            <a:xfrm>
              <a:off x="8958398" y="2576658"/>
              <a:ext cx="1831331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Self Pollination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D9DD25A-651E-439E-8A52-4D44F725602A}"/>
                    </a:ext>
                  </a:extLst>
                </p:cNvPr>
                <p:cNvSpPr txBox="1"/>
                <p:nvPr/>
              </p:nvSpPr>
              <p:spPr>
                <a:xfrm>
                  <a:off x="8016433" y="3211746"/>
                  <a:ext cx="643279" cy="9893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D9DD25A-651E-439E-8A52-4D44F72560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433" y="3211746"/>
                  <a:ext cx="643279" cy="98937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C3D7409D-939C-4287-B185-B1AD82968AB7}"/>
                    </a:ext>
                  </a:extLst>
                </p:cNvPr>
                <p:cNvSpPr txBox="1"/>
                <p:nvPr/>
              </p:nvSpPr>
              <p:spPr>
                <a:xfrm>
                  <a:off x="8681437" y="3226021"/>
                  <a:ext cx="643279" cy="9893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4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C3D7409D-939C-4287-B185-B1AD82968A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1437" y="3226021"/>
                  <a:ext cx="643279" cy="98937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4A8AB8A-328F-4B67-B965-BECE65D3C7B3}"/>
                    </a:ext>
                  </a:extLst>
                </p:cNvPr>
                <p:cNvSpPr txBox="1"/>
                <p:nvPr/>
              </p:nvSpPr>
              <p:spPr>
                <a:xfrm>
                  <a:off x="9600455" y="3423174"/>
                  <a:ext cx="974316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4A8AB8A-328F-4B67-B965-BECE65D3C7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0455" y="3423174"/>
                  <a:ext cx="974316" cy="49244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D4F7DA9-E554-482F-982C-1EE34F225A55}"/>
                </a:ext>
              </a:extLst>
            </p:cNvPr>
            <p:cNvGrpSpPr/>
            <p:nvPr/>
          </p:nvGrpSpPr>
          <p:grpSpPr>
            <a:xfrm>
              <a:off x="8168473" y="4403259"/>
              <a:ext cx="3175000" cy="1092934"/>
              <a:chOff x="4705299" y="4243723"/>
              <a:chExt cx="3175000" cy="1092934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3F39B65E-C642-4D8B-87DB-B2C78EA57C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5299" y="42437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1B92DEB9-715C-4D6E-816E-499A996621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3299" y="42564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C633059C-09B3-48C3-B0DD-C198E5945C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6699" y="42564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BAE7FFBD-38C3-4B2F-90A0-D631078A5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299" y="42437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302ADF23-84E8-4F1F-A995-EB9020C1A8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4599" y="42564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A28504DB-5161-4A6E-8F30-F31EEF52D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0699" y="42564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C24CDAAC-7E9D-48F7-B7CB-B9F16C8D39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7599" y="42564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A7CA5B44-C8B7-4A90-850E-A25A1EF46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5299" y="46120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58A61051-AA2B-4842-9D98-A7B2E6A490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3299" y="46247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36B90E77-ADFD-41CA-9C8D-82B132FBDC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6699" y="46247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4993F2C6-7A1B-44B4-ACC8-34AD274538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299" y="46120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91E5B060-4609-4948-9DA8-6CD5DB227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4599" y="46247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10D4EE44-BABB-412B-AA13-25256485D8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0699" y="46247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794D9E1D-D12E-4E06-A448-8284B0CBAD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7599" y="46247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B4287BCD-100C-4756-A7D3-38905785C9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7999" y="49930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50D89C16-888D-4C5E-858E-568E6D5DD8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999" y="50057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460F1B24-1B59-443D-9E8E-3DD0CCF725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9399" y="50057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DFEBC619-5CD7-42AE-9B14-D1E1A6C9B9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1999" y="49930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202316A0-6F5C-4FA0-9AEA-17F61C2554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7299" y="50057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89D3E54A-23FB-460A-AB23-755C745C6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83399" y="50057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45F16C50-6CE5-436F-B6B0-C9B81CEBF8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0299" y="5005723"/>
                <a:ext cx="0" cy="33093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95EA904-BCF9-40BA-833A-78E92220A8FC}"/>
                  </a:ext>
                </a:extLst>
              </p:cNvPr>
              <p:cNvSpPr/>
              <p:nvPr/>
            </p:nvSpPr>
            <p:spPr>
              <a:xfrm>
                <a:off x="5449520" y="4253085"/>
                <a:ext cx="1831331" cy="9119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Generations of descent to create inbred lines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9DBF660-2600-4E04-A730-D2B091BBD44B}"/>
                    </a:ext>
                  </a:extLst>
                </p:cNvPr>
                <p:cNvSpPr txBox="1"/>
                <p:nvPr/>
              </p:nvSpPr>
              <p:spPr>
                <a:xfrm>
                  <a:off x="7909578" y="5701552"/>
                  <a:ext cx="643279" cy="99078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4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9DBF660-2600-4E04-A730-D2B091BBD4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9578" y="5701552"/>
                  <a:ext cx="643279" cy="99078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984F65D-452E-4D60-A961-E65836D97D58}"/>
                    </a:ext>
                  </a:extLst>
                </p:cNvPr>
                <p:cNvSpPr txBox="1"/>
                <p:nvPr/>
              </p:nvSpPr>
              <p:spPr>
                <a:xfrm>
                  <a:off x="8566594" y="5723447"/>
                  <a:ext cx="643279" cy="9893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4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984F65D-452E-4D60-A961-E65836D97D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6594" y="5723447"/>
                  <a:ext cx="643279" cy="98937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F2916D5-B62F-48DC-A6FF-216073E1E312}"/>
                    </a:ext>
                  </a:extLst>
                </p:cNvPr>
                <p:cNvSpPr txBox="1"/>
                <p:nvPr/>
              </p:nvSpPr>
              <p:spPr>
                <a:xfrm>
                  <a:off x="9227642" y="5732249"/>
                  <a:ext cx="643279" cy="9893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F2916D5-B62F-48DC-A6FF-216073E1E3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7642" y="5732249"/>
                  <a:ext cx="643279" cy="98937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0DFBD63-0ABC-41EC-98D3-BE7CD9B3FB85}"/>
                    </a:ext>
                  </a:extLst>
                </p:cNvPr>
                <p:cNvSpPr txBox="1"/>
                <p:nvPr/>
              </p:nvSpPr>
              <p:spPr>
                <a:xfrm>
                  <a:off x="10156029" y="5925278"/>
                  <a:ext cx="974316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0DFBD63-0ABC-41EC-98D3-BE7CD9B3FB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6029" y="5925278"/>
                  <a:ext cx="974316" cy="49244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6" name="Equals 85">
            <a:extLst>
              <a:ext uri="{FF2B5EF4-FFF2-40B4-BE49-F238E27FC236}">
                <a16:creationId xmlns:a16="http://schemas.microsoft.com/office/drawing/2014/main" id="{8DB4895A-A467-49BF-8C61-8BDE2147C899}"/>
              </a:ext>
            </a:extLst>
          </p:cNvPr>
          <p:cNvSpPr/>
          <p:nvPr/>
        </p:nvSpPr>
        <p:spPr>
          <a:xfrm>
            <a:off x="5268006" y="2514109"/>
            <a:ext cx="1631457" cy="117703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7FF8C2B-5B6C-4643-845D-F532B5C57350}"/>
              </a:ext>
            </a:extLst>
          </p:cNvPr>
          <p:cNvSpPr/>
          <p:nvPr/>
        </p:nvSpPr>
        <p:spPr>
          <a:xfrm>
            <a:off x="4517565" y="1789699"/>
            <a:ext cx="3198744" cy="891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 We can convert this</a:t>
            </a:r>
          </a:p>
          <a:p>
            <a:pPr algn="ctr"/>
            <a:r>
              <a:rPr lang="en-US" dirty="0"/>
              <a:t>Into this -&gt; 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E9A4293-7CD5-4575-846C-59F37059AD86}"/>
              </a:ext>
            </a:extLst>
          </p:cNvPr>
          <p:cNvSpPr/>
          <p:nvPr/>
        </p:nvSpPr>
        <p:spPr>
          <a:xfrm>
            <a:off x="5947242" y="3904577"/>
            <a:ext cx="1949625" cy="2506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In this case:</a:t>
            </a:r>
          </a:p>
          <a:p>
            <a:r>
              <a:rPr lang="en-US" sz="1400" dirty="0">
                <a:solidFill>
                  <a:srgbClr val="507BC8"/>
                </a:solidFill>
              </a:rPr>
              <a:t>2 represents homozygous at a SNP for the P1 allele</a:t>
            </a:r>
          </a:p>
          <a:p>
            <a:r>
              <a:rPr lang="en-US" sz="1400" dirty="0">
                <a:solidFill>
                  <a:schemeClr val="tx1"/>
                </a:solidFill>
              </a:rPr>
              <a:t>1 would indicate heterozygous</a:t>
            </a:r>
          </a:p>
          <a:p>
            <a:r>
              <a:rPr lang="en-US" sz="1400" dirty="0">
                <a:solidFill>
                  <a:srgbClr val="FF0000"/>
                </a:solidFill>
              </a:rPr>
              <a:t>0 indicates homozygous for the P2 allele!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65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AA8F-BE12-45F8-B79E-2554E42A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 we have a numeric vector that tells us which allele (P1 or P2) is present at each SNP.</a:t>
            </a:r>
            <a:br>
              <a:rPr lang="en-US" dirty="0"/>
            </a:br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AAB72-758F-499E-A2BB-D566DECBA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6625"/>
          </a:xfrm>
        </p:spPr>
        <p:txBody>
          <a:bodyPr/>
          <a:lstStyle/>
          <a:p>
            <a:r>
              <a:rPr lang="en-US" dirty="0"/>
              <a:t>Now let’s assume that each SNP is in linkage (</a:t>
            </a:r>
            <a:r>
              <a:rPr lang="en-US" dirty="0" err="1"/>
              <a:t>ie</a:t>
            </a:r>
            <a:r>
              <a:rPr lang="en-US" dirty="0"/>
              <a:t> high LD or high correlation) to a region of the genome that effects the trait. </a:t>
            </a:r>
          </a:p>
          <a:p>
            <a:r>
              <a:rPr lang="en-US" dirty="0"/>
              <a:t>For simplicity, lets assume that:</a:t>
            </a:r>
          </a:p>
          <a:p>
            <a:pPr lvl="1"/>
            <a:r>
              <a:rPr lang="en-US" dirty="0"/>
              <a:t>P1 always contributes the positive allele.</a:t>
            </a:r>
          </a:p>
          <a:p>
            <a:pPr lvl="1"/>
            <a:r>
              <a:rPr lang="en-US" dirty="0"/>
              <a:t>All allele substitutions of P1 for P2 allele have equal effects of value </a:t>
            </a:r>
            <a:r>
              <a:rPr lang="en-US" i="1" dirty="0"/>
              <a:t>a</a:t>
            </a:r>
          </a:p>
          <a:p>
            <a:pPr lvl="2"/>
            <a:r>
              <a:rPr lang="en-US" dirty="0" err="1"/>
              <a:t>Ie</a:t>
            </a:r>
            <a:r>
              <a:rPr lang="en-US" dirty="0"/>
              <a:t> all markers have equal effects </a:t>
            </a:r>
          </a:p>
          <a:p>
            <a:pPr lvl="1"/>
            <a:r>
              <a:rPr lang="en-US" dirty="0"/>
              <a:t>All markers are unlinked from each other. </a:t>
            </a:r>
          </a:p>
          <a:p>
            <a:r>
              <a:rPr lang="en-US" dirty="0"/>
              <a:t>In this case the breeding value (BV) of this can be estimates as: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1092326-0F15-45EB-8AB3-B4306A02B88B}"/>
                  </a:ext>
                </a:extLst>
              </p:cNvPr>
              <p:cNvSpPr txBox="1"/>
              <p:nvPr/>
            </p:nvSpPr>
            <p:spPr>
              <a:xfrm>
                <a:off x="2379413" y="5322527"/>
                <a:ext cx="7193211" cy="9893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=2∗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+0∗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+0∗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1092326-0F15-45EB-8AB3-B4306A02B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413" y="5322527"/>
                <a:ext cx="7193211" cy="9893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5703CC52-5B16-4927-8AE1-CF75E1EFE751}"/>
              </a:ext>
            </a:extLst>
          </p:cNvPr>
          <p:cNvGrpSpPr/>
          <p:nvPr/>
        </p:nvGrpSpPr>
        <p:grpSpPr>
          <a:xfrm>
            <a:off x="2493140" y="5322527"/>
            <a:ext cx="252472" cy="1144388"/>
            <a:chOff x="2064374" y="5323801"/>
            <a:chExt cx="252472" cy="114438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A727E2C-D934-4D06-93C6-645EB77C1405}"/>
                </a:ext>
              </a:extLst>
            </p:cNvPr>
            <p:cNvCxnSpPr>
              <a:cxnSpLocks/>
            </p:cNvCxnSpPr>
            <p:nvPr/>
          </p:nvCxnSpPr>
          <p:spPr>
            <a:xfrm>
              <a:off x="2262854" y="5323801"/>
              <a:ext cx="0" cy="114395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730475-7CFA-4417-A8CF-8953FE61B21F}"/>
                </a:ext>
              </a:extLst>
            </p:cNvPr>
            <p:cNvCxnSpPr>
              <a:cxnSpLocks/>
            </p:cNvCxnSpPr>
            <p:nvPr/>
          </p:nvCxnSpPr>
          <p:spPr>
            <a:xfrm>
              <a:off x="2262854" y="5565418"/>
              <a:ext cx="0" cy="56014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903C226-2F21-4557-A9AB-217EBFF612EC}"/>
                </a:ext>
              </a:extLst>
            </p:cNvPr>
            <p:cNvCxnSpPr>
              <a:cxnSpLocks/>
            </p:cNvCxnSpPr>
            <p:nvPr/>
          </p:nvCxnSpPr>
          <p:spPr>
            <a:xfrm>
              <a:off x="2122622" y="5324237"/>
              <a:ext cx="0" cy="114395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795FB17-9DFB-4A43-83C9-2DCA725E4658}"/>
                </a:ext>
              </a:extLst>
            </p:cNvPr>
            <p:cNvCxnSpPr>
              <a:cxnSpLocks/>
            </p:cNvCxnSpPr>
            <p:nvPr/>
          </p:nvCxnSpPr>
          <p:spPr>
            <a:xfrm>
              <a:off x="2122622" y="5541485"/>
              <a:ext cx="0" cy="563166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FB0DAD-8676-4EFE-8692-F973C871AA3B}"/>
                </a:ext>
              </a:extLst>
            </p:cNvPr>
            <p:cNvCxnSpPr/>
            <p:nvPr/>
          </p:nvCxnSpPr>
          <p:spPr>
            <a:xfrm>
              <a:off x="2074448" y="5465683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8A33CEB-2D30-4047-A417-6578067A7DB5}"/>
                </a:ext>
              </a:extLst>
            </p:cNvPr>
            <p:cNvCxnSpPr/>
            <p:nvPr/>
          </p:nvCxnSpPr>
          <p:spPr>
            <a:xfrm>
              <a:off x="2064374" y="6224692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B1E67F0-90F0-4799-9AC9-706453027975}"/>
                </a:ext>
              </a:extLst>
            </p:cNvPr>
            <p:cNvCxnSpPr/>
            <p:nvPr/>
          </p:nvCxnSpPr>
          <p:spPr>
            <a:xfrm>
              <a:off x="2074448" y="6392066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05C398C-5BF9-4C80-8BF8-A5786667DC54}"/>
                </a:ext>
              </a:extLst>
            </p:cNvPr>
            <p:cNvCxnSpPr/>
            <p:nvPr/>
          </p:nvCxnSpPr>
          <p:spPr>
            <a:xfrm>
              <a:off x="2064374" y="5909123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D414D4B-AC4B-4A3A-B325-0CFC689C29EF}"/>
                </a:ext>
              </a:extLst>
            </p:cNvPr>
            <p:cNvCxnSpPr/>
            <p:nvPr/>
          </p:nvCxnSpPr>
          <p:spPr>
            <a:xfrm>
              <a:off x="2064374" y="5615645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EF89490-07EE-410B-A8E9-5B86B4026517}"/>
                </a:ext>
              </a:extLst>
            </p:cNvPr>
            <p:cNvCxnSpPr/>
            <p:nvPr/>
          </p:nvCxnSpPr>
          <p:spPr>
            <a:xfrm>
              <a:off x="2209950" y="6226964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476ACB5-9247-489D-895D-2130756073DA}"/>
                </a:ext>
              </a:extLst>
            </p:cNvPr>
            <p:cNvCxnSpPr/>
            <p:nvPr/>
          </p:nvCxnSpPr>
          <p:spPr>
            <a:xfrm>
              <a:off x="2220024" y="6394338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849F4FF-8315-4F7C-811A-A9DC9546EAC5}"/>
                </a:ext>
              </a:extLst>
            </p:cNvPr>
            <p:cNvCxnSpPr/>
            <p:nvPr/>
          </p:nvCxnSpPr>
          <p:spPr>
            <a:xfrm>
              <a:off x="2209950" y="5911395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5591261-969C-4E03-8933-02759FFB4074}"/>
                </a:ext>
              </a:extLst>
            </p:cNvPr>
            <p:cNvCxnSpPr/>
            <p:nvPr/>
          </p:nvCxnSpPr>
          <p:spPr>
            <a:xfrm>
              <a:off x="2209950" y="5617917"/>
              <a:ext cx="963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A165031-6DCA-453F-9B65-5377BA6D1247}"/>
                </a:ext>
              </a:extLst>
            </p:cNvPr>
            <p:cNvCxnSpPr/>
            <p:nvPr/>
          </p:nvCxnSpPr>
          <p:spPr>
            <a:xfrm>
              <a:off x="2220498" y="5472033"/>
              <a:ext cx="96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894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DF4EA-7893-4F06-8846-AFD0B066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help us model the trait distributions?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3F25B-316C-4297-BD22-719295EA2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 studio demo</a:t>
            </a:r>
          </a:p>
        </p:txBody>
      </p:sp>
    </p:spTree>
    <p:extLst>
      <p:ext uri="{BB962C8B-B14F-4D97-AF65-F5344CB8AC3E}">
        <p14:creationId xmlns:p14="http://schemas.microsoft.com/office/powerpoint/2010/main" val="350514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CD44-6375-4EB9-B0FD-E5E88DDE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Breeding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2D86E-D160-4AE2-90E4-9E0586B63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0920" cy="4351338"/>
          </a:xfrm>
        </p:spPr>
        <p:txBody>
          <a:bodyPr/>
          <a:lstStyle/>
          <a:p>
            <a:r>
              <a:rPr lang="en-US" dirty="0"/>
              <a:t>How do we identify the superior offspring and thereby selecting the next, better variety?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935178-E818-48B8-BBEC-3606E1882AA7}"/>
              </a:ext>
            </a:extLst>
          </p:cNvPr>
          <p:cNvSpPr/>
          <p:nvPr/>
        </p:nvSpPr>
        <p:spPr>
          <a:xfrm>
            <a:off x="7030720" y="850901"/>
            <a:ext cx="1249680" cy="985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 1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2F3265-C420-4108-BF09-30A9F82104E2}"/>
              </a:ext>
            </a:extLst>
          </p:cNvPr>
          <p:cNvSpPr/>
          <p:nvPr/>
        </p:nvSpPr>
        <p:spPr>
          <a:xfrm>
            <a:off x="9055100" y="845344"/>
            <a:ext cx="1249680" cy="985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 2</a:t>
            </a: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B6EF39E6-AE0D-4471-925F-EAABF9203EAC}"/>
              </a:ext>
            </a:extLst>
          </p:cNvPr>
          <p:cNvSpPr/>
          <p:nvPr/>
        </p:nvSpPr>
        <p:spPr>
          <a:xfrm>
            <a:off x="8422640" y="1137920"/>
            <a:ext cx="518160" cy="552768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43AC1E-5D06-4CC0-96E3-A4E01B8F500D}"/>
              </a:ext>
            </a:extLst>
          </p:cNvPr>
          <p:cNvSpPr/>
          <p:nvPr/>
        </p:nvSpPr>
        <p:spPr>
          <a:xfrm>
            <a:off x="8158480" y="2654459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350213-2395-48AC-A448-7A99B3AA5BCA}"/>
              </a:ext>
            </a:extLst>
          </p:cNvPr>
          <p:cNvCxnSpPr>
            <a:cxnSpLocks/>
          </p:cNvCxnSpPr>
          <p:nvPr/>
        </p:nvCxnSpPr>
        <p:spPr>
          <a:xfrm>
            <a:off x="8681720" y="1836421"/>
            <a:ext cx="5080" cy="7240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5212051-50B1-46C0-9AC6-05764E2E9111}"/>
              </a:ext>
            </a:extLst>
          </p:cNvPr>
          <p:cNvSpPr/>
          <p:nvPr/>
        </p:nvSpPr>
        <p:spPr>
          <a:xfrm>
            <a:off x="5816600" y="4418173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1E081C-DE84-4C6A-8F6C-D3BAB25A9D65}"/>
              </a:ext>
            </a:extLst>
          </p:cNvPr>
          <p:cNvSpPr/>
          <p:nvPr/>
        </p:nvSpPr>
        <p:spPr>
          <a:xfrm>
            <a:off x="7030720" y="442023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6DE255-704A-4561-894D-27235D3FF710}"/>
              </a:ext>
            </a:extLst>
          </p:cNvPr>
          <p:cNvSpPr/>
          <p:nvPr/>
        </p:nvSpPr>
        <p:spPr>
          <a:xfrm>
            <a:off x="8219440" y="442023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100C4C8-7B0C-4070-95F5-017EEF3A8498}"/>
              </a:ext>
            </a:extLst>
          </p:cNvPr>
          <p:cNvSpPr/>
          <p:nvPr/>
        </p:nvSpPr>
        <p:spPr>
          <a:xfrm>
            <a:off x="9418320" y="444055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B2BE551-76F9-45ED-BE9D-35AA7D70467A}"/>
              </a:ext>
            </a:extLst>
          </p:cNvPr>
          <p:cNvSpPr/>
          <p:nvPr/>
        </p:nvSpPr>
        <p:spPr>
          <a:xfrm>
            <a:off x="9570720" y="459295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F98D685-0150-4420-9786-BB62C8D971B7}"/>
              </a:ext>
            </a:extLst>
          </p:cNvPr>
          <p:cNvSpPr/>
          <p:nvPr/>
        </p:nvSpPr>
        <p:spPr>
          <a:xfrm>
            <a:off x="9723120" y="474535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A396EA7-B095-4A32-A15B-91CE45F2D522}"/>
              </a:ext>
            </a:extLst>
          </p:cNvPr>
          <p:cNvSpPr/>
          <p:nvPr/>
        </p:nvSpPr>
        <p:spPr>
          <a:xfrm>
            <a:off x="9875520" y="489775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96F613C-8B9A-4056-9FA8-98DBFE8F3342}"/>
              </a:ext>
            </a:extLst>
          </p:cNvPr>
          <p:cNvSpPr/>
          <p:nvPr/>
        </p:nvSpPr>
        <p:spPr>
          <a:xfrm>
            <a:off x="10027920" y="505015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69F7E24-F658-4B10-8ECC-19DB84186D74}"/>
              </a:ext>
            </a:extLst>
          </p:cNvPr>
          <p:cNvSpPr/>
          <p:nvPr/>
        </p:nvSpPr>
        <p:spPr>
          <a:xfrm>
            <a:off x="10180320" y="520255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BC5ECC5-405A-4745-A40D-BD1DB27BAF9F}"/>
              </a:ext>
            </a:extLst>
          </p:cNvPr>
          <p:cNvSpPr/>
          <p:nvPr/>
        </p:nvSpPr>
        <p:spPr>
          <a:xfrm>
            <a:off x="10332720" y="535495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064A8A-2921-42A7-B308-BEA0FFC764A5}"/>
              </a:ext>
            </a:extLst>
          </p:cNvPr>
          <p:cNvSpPr/>
          <p:nvPr/>
        </p:nvSpPr>
        <p:spPr>
          <a:xfrm>
            <a:off x="10485120" y="550735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5F08E45-5D74-4BE2-95DB-3B7D0C0C9580}"/>
              </a:ext>
            </a:extLst>
          </p:cNvPr>
          <p:cNvSpPr/>
          <p:nvPr/>
        </p:nvSpPr>
        <p:spPr>
          <a:xfrm>
            <a:off x="10637520" y="565975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E50F119-57D0-4739-8861-45237FF962FA}"/>
              </a:ext>
            </a:extLst>
          </p:cNvPr>
          <p:cNvSpPr/>
          <p:nvPr/>
        </p:nvSpPr>
        <p:spPr>
          <a:xfrm>
            <a:off x="10789920" y="581215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A35B2B9-D8E8-4A3C-B58E-1C4CC411747F}"/>
              </a:ext>
            </a:extLst>
          </p:cNvPr>
          <p:cNvSpPr/>
          <p:nvPr/>
        </p:nvSpPr>
        <p:spPr>
          <a:xfrm>
            <a:off x="8371840" y="457263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DBAC049-967D-4C48-8B0B-310348594BF6}"/>
              </a:ext>
            </a:extLst>
          </p:cNvPr>
          <p:cNvSpPr/>
          <p:nvPr/>
        </p:nvSpPr>
        <p:spPr>
          <a:xfrm>
            <a:off x="8524240" y="472503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C919216-4735-41B5-A40D-46A75B784461}"/>
              </a:ext>
            </a:extLst>
          </p:cNvPr>
          <p:cNvSpPr/>
          <p:nvPr/>
        </p:nvSpPr>
        <p:spPr>
          <a:xfrm>
            <a:off x="8676640" y="487743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81CA17B-1E39-4F24-8DD9-02568DF7A02D}"/>
              </a:ext>
            </a:extLst>
          </p:cNvPr>
          <p:cNvSpPr/>
          <p:nvPr/>
        </p:nvSpPr>
        <p:spPr>
          <a:xfrm>
            <a:off x="8829040" y="502983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69B2FC1-DE46-432B-8AF3-A53C80509A65}"/>
              </a:ext>
            </a:extLst>
          </p:cNvPr>
          <p:cNvSpPr/>
          <p:nvPr/>
        </p:nvSpPr>
        <p:spPr>
          <a:xfrm>
            <a:off x="8981440" y="518223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D0169E3-FAE3-4861-AF8D-5894AFA852D0}"/>
              </a:ext>
            </a:extLst>
          </p:cNvPr>
          <p:cNvSpPr/>
          <p:nvPr/>
        </p:nvSpPr>
        <p:spPr>
          <a:xfrm>
            <a:off x="9133840" y="533463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C44449E-40B4-4102-837B-F9003BB97285}"/>
              </a:ext>
            </a:extLst>
          </p:cNvPr>
          <p:cNvSpPr/>
          <p:nvPr/>
        </p:nvSpPr>
        <p:spPr>
          <a:xfrm>
            <a:off x="9286240" y="548703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8BD41D0-92DF-4389-9791-CE47B3B70000}"/>
              </a:ext>
            </a:extLst>
          </p:cNvPr>
          <p:cNvSpPr/>
          <p:nvPr/>
        </p:nvSpPr>
        <p:spPr>
          <a:xfrm>
            <a:off x="9438640" y="563943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8D3BF17-86E5-4898-86F4-A203545D3C55}"/>
              </a:ext>
            </a:extLst>
          </p:cNvPr>
          <p:cNvSpPr/>
          <p:nvPr/>
        </p:nvSpPr>
        <p:spPr>
          <a:xfrm>
            <a:off x="9591040" y="579183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F5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7424B4C-FBE0-4689-BFC4-8E560077CA24}"/>
              </a:ext>
            </a:extLst>
          </p:cNvPr>
          <p:cNvSpPr/>
          <p:nvPr/>
        </p:nvSpPr>
        <p:spPr>
          <a:xfrm>
            <a:off x="7183120" y="457263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DFFF84A-59FA-42EF-9393-2B7B4993CBD0}"/>
              </a:ext>
            </a:extLst>
          </p:cNvPr>
          <p:cNvSpPr/>
          <p:nvPr/>
        </p:nvSpPr>
        <p:spPr>
          <a:xfrm>
            <a:off x="7335520" y="472503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19A28E0-24B5-4CD9-8A0C-E9C199F7B8B6}"/>
              </a:ext>
            </a:extLst>
          </p:cNvPr>
          <p:cNvSpPr/>
          <p:nvPr/>
        </p:nvSpPr>
        <p:spPr>
          <a:xfrm>
            <a:off x="7487920" y="487743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EFE6087-0C84-4B88-9450-02CD10331605}"/>
              </a:ext>
            </a:extLst>
          </p:cNvPr>
          <p:cNvSpPr/>
          <p:nvPr/>
        </p:nvSpPr>
        <p:spPr>
          <a:xfrm>
            <a:off x="7640320" y="502983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E440826-3FB4-4560-89E1-57ECD639C866}"/>
              </a:ext>
            </a:extLst>
          </p:cNvPr>
          <p:cNvSpPr/>
          <p:nvPr/>
        </p:nvSpPr>
        <p:spPr>
          <a:xfrm>
            <a:off x="7792720" y="518223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C4564F9-32DF-4C2A-9F50-C48BA1F53404}"/>
              </a:ext>
            </a:extLst>
          </p:cNvPr>
          <p:cNvSpPr/>
          <p:nvPr/>
        </p:nvSpPr>
        <p:spPr>
          <a:xfrm>
            <a:off x="7945120" y="533463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78F8506-E355-48BD-96DF-EBFBD06BA9D5}"/>
              </a:ext>
            </a:extLst>
          </p:cNvPr>
          <p:cNvSpPr/>
          <p:nvPr/>
        </p:nvSpPr>
        <p:spPr>
          <a:xfrm>
            <a:off x="8097520" y="548703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216884-4595-4156-A9AC-F3CB64B6A929}"/>
              </a:ext>
            </a:extLst>
          </p:cNvPr>
          <p:cNvSpPr/>
          <p:nvPr/>
        </p:nvSpPr>
        <p:spPr>
          <a:xfrm>
            <a:off x="8249920" y="563943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C06B26-1D96-4265-808A-09D792A67B9F}"/>
              </a:ext>
            </a:extLst>
          </p:cNvPr>
          <p:cNvSpPr/>
          <p:nvPr/>
        </p:nvSpPr>
        <p:spPr>
          <a:xfrm>
            <a:off x="8402320" y="579183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F5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5196233-320A-4631-82D6-61872CA9E425}"/>
              </a:ext>
            </a:extLst>
          </p:cNvPr>
          <p:cNvSpPr/>
          <p:nvPr/>
        </p:nvSpPr>
        <p:spPr>
          <a:xfrm>
            <a:off x="5969000" y="4570573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6BC073A-8471-4A9B-8225-F66C9A68EC92}"/>
              </a:ext>
            </a:extLst>
          </p:cNvPr>
          <p:cNvSpPr/>
          <p:nvPr/>
        </p:nvSpPr>
        <p:spPr>
          <a:xfrm>
            <a:off x="6121400" y="4722973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F997394-2BCC-4387-AFF6-C8DDA34055A7}"/>
              </a:ext>
            </a:extLst>
          </p:cNvPr>
          <p:cNvSpPr/>
          <p:nvPr/>
        </p:nvSpPr>
        <p:spPr>
          <a:xfrm>
            <a:off x="6273800" y="4875373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CC59170-F35B-4629-AF17-9EACA4C72744}"/>
              </a:ext>
            </a:extLst>
          </p:cNvPr>
          <p:cNvSpPr/>
          <p:nvPr/>
        </p:nvSpPr>
        <p:spPr>
          <a:xfrm>
            <a:off x="6426200" y="5027773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2C2D819-4C7F-427F-86EC-61E80CF72362}"/>
              </a:ext>
            </a:extLst>
          </p:cNvPr>
          <p:cNvSpPr/>
          <p:nvPr/>
        </p:nvSpPr>
        <p:spPr>
          <a:xfrm>
            <a:off x="6578600" y="5180173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C812010-960E-415A-A126-B9FF461DC792}"/>
              </a:ext>
            </a:extLst>
          </p:cNvPr>
          <p:cNvSpPr/>
          <p:nvPr/>
        </p:nvSpPr>
        <p:spPr>
          <a:xfrm>
            <a:off x="6731000" y="5332573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60D7080-5985-4CFE-ACEE-83230BAC4378}"/>
              </a:ext>
            </a:extLst>
          </p:cNvPr>
          <p:cNvSpPr/>
          <p:nvPr/>
        </p:nvSpPr>
        <p:spPr>
          <a:xfrm>
            <a:off x="6883400" y="5484973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524C0F2-C421-4471-8489-8D3C5731B2F7}"/>
              </a:ext>
            </a:extLst>
          </p:cNvPr>
          <p:cNvSpPr/>
          <p:nvPr/>
        </p:nvSpPr>
        <p:spPr>
          <a:xfrm>
            <a:off x="7035800" y="5637373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58C4A37-3F9A-4067-8CF5-D1EB6A907719}"/>
              </a:ext>
            </a:extLst>
          </p:cNvPr>
          <p:cNvSpPr/>
          <p:nvPr/>
        </p:nvSpPr>
        <p:spPr>
          <a:xfrm>
            <a:off x="7188200" y="5789773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72E98A-AEA9-4DE7-8198-F4FF907C7EC8}"/>
              </a:ext>
            </a:extLst>
          </p:cNvPr>
          <p:cNvSpPr txBox="1"/>
          <p:nvPr/>
        </p:nvSpPr>
        <p:spPr>
          <a:xfrm>
            <a:off x="7426960" y="4664076"/>
            <a:ext cx="2936240" cy="98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Population of lines for evaluation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4137BF8-2640-400A-89E9-2A2DC4327531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676640" y="3385979"/>
            <a:ext cx="10160" cy="9021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A0B9BE9-8C30-48B6-BCD9-4FAD7C6CE903}"/>
              </a:ext>
            </a:extLst>
          </p:cNvPr>
          <p:cNvSpPr/>
          <p:nvPr/>
        </p:nvSpPr>
        <p:spPr>
          <a:xfrm>
            <a:off x="7482840" y="3427096"/>
            <a:ext cx="2570480" cy="635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Generations of descent, self-pollinating perhaps</a:t>
            </a:r>
          </a:p>
        </p:txBody>
      </p:sp>
    </p:spTree>
    <p:extLst>
      <p:ext uri="{BB962C8B-B14F-4D97-AF65-F5344CB8AC3E}">
        <p14:creationId xmlns:p14="http://schemas.microsoft.com/office/powerpoint/2010/main" val="748583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CD44-6375-4EB9-B0FD-E5E88DDE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Breeding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2D86E-D160-4AE2-90E4-9E0586B63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0920" cy="4351338"/>
          </a:xfrm>
        </p:spPr>
        <p:txBody>
          <a:bodyPr/>
          <a:lstStyle/>
          <a:p>
            <a:r>
              <a:rPr lang="en-US" dirty="0"/>
              <a:t>Make a cross and evaluate the offspring: Workhorse of plant  breeding is often the biparental population.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simplicity most of what we will discuss today will be in the context of biparental populations.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935178-E818-48B8-BBEC-3606E1882AA7}"/>
              </a:ext>
            </a:extLst>
          </p:cNvPr>
          <p:cNvSpPr/>
          <p:nvPr/>
        </p:nvSpPr>
        <p:spPr>
          <a:xfrm>
            <a:off x="7030720" y="850901"/>
            <a:ext cx="1249680" cy="985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 1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2F3265-C420-4108-BF09-30A9F82104E2}"/>
              </a:ext>
            </a:extLst>
          </p:cNvPr>
          <p:cNvSpPr/>
          <p:nvPr/>
        </p:nvSpPr>
        <p:spPr>
          <a:xfrm>
            <a:off x="9055100" y="845344"/>
            <a:ext cx="1249680" cy="985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 2</a:t>
            </a: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B6EF39E6-AE0D-4471-925F-EAABF9203EAC}"/>
              </a:ext>
            </a:extLst>
          </p:cNvPr>
          <p:cNvSpPr/>
          <p:nvPr/>
        </p:nvSpPr>
        <p:spPr>
          <a:xfrm>
            <a:off x="8422640" y="1137920"/>
            <a:ext cx="518160" cy="552768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43AC1E-5D06-4CC0-96E3-A4E01B8F500D}"/>
              </a:ext>
            </a:extLst>
          </p:cNvPr>
          <p:cNvSpPr/>
          <p:nvPr/>
        </p:nvSpPr>
        <p:spPr>
          <a:xfrm>
            <a:off x="8158480" y="2654459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350213-2395-48AC-A448-7A99B3AA5BCA}"/>
              </a:ext>
            </a:extLst>
          </p:cNvPr>
          <p:cNvCxnSpPr>
            <a:cxnSpLocks/>
          </p:cNvCxnSpPr>
          <p:nvPr/>
        </p:nvCxnSpPr>
        <p:spPr>
          <a:xfrm>
            <a:off x="8681720" y="1836421"/>
            <a:ext cx="5080" cy="7240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5212051-50B1-46C0-9AC6-05764E2E9111}"/>
              </a:ext>
            </a:extLst>
          </p:cNvPr>
          <p:cNvSpPr/>
          <p:nvPr/>
        </p:nvSpPr>
        <p:spPr>
          <a:xfrm>
            <a:off x="5816600" y="4418173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1E081C-DE84-4C6A-8F6C-D3BAB25A9D65}"/>
              </a:ext>
            </a:extLst>
          </p:cNvPr>
          <p:cNvSpPr/>
          <p:nvPr/>
        </p:nvSpPr>
        <p:spPr>
          <a:xfrm>
            <a:off x="7030720" y="442023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6DE255-704A-4561-894D-27235D3FF710}"/>
              </a:ext>
            </a:extLst>
          </p:cNvPr>
          <p:cNvSpPr/>
          <p:nvPr/>
        </p:nvSpPr>
        <p:spPr>
          <a:xfrm>
            <a:off x="8219440" y="442023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100C4C8-7B0C-4070-95F5-017EEF3A8498}"/>
              </a:ext>
            </a:extLst>
          </p:cNvPr>
          <p:cNvSpPr/>
          <p:nvPr/>
        </p:nvSpPr>
        <p:spPr>
          <a:xfrm>
            <a:off x="9418320" y="444055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B2BE551-76F9-45ED-BE9D-35AA7D70467A}"/>
              </a:ext>
            </a:extLst>
          </p:cNvPr>
          <p:cNvSpPr/>
          <p:nvPr/>
        </p:nvSpPr>
        <p:spPr>
          <a:xfrm>
            <a:off x="9570720" y="459295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F98D685-0150-4420-9786-BB62C8D971B7}"/>
              </a:ext>
            </a:extLst>
          </p:cNvPr>
          <p:cNvSpPr/>
          <p:nvPr/>
        </p:nvSpPr>
        <p:spPr>
          <a:xfrm>
            <a:off x="9723120" y="474535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A396EA7-B095-4A32-A15B-91CE45F2D522}"/>
              </a:ext>
            </a:extLst>
          </p:cNvPr>
          <p:cNvSpPr/>
          <p:nvPr/>
        </p:nvSpPr>
        <p:spPr>
          <a:xfrm>
            <a:off x="9875520" y="489775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96F613C-8B9A-4056-9FA8-98DBFE8F3342}"/>
              </a:ext>
            </a:extLst>
          </p:cNvPr>
          <p:cNvSpPr/>
          <p:nvPr/>
        </p:nvSpPr>
        <p:spPr>
          <a:xfrm>
            <a:off x="10027920" y="505015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69F7E24-F658-4B10-8ECC-19DB84186D74}"/>
              </a:ext>
            </a:extLst>
          </p:cNvPr>
          <p:cNvSpPr/>
          <p:nvPr/>
        </p:nvSpPr>
        <p:spPr>
          <a:xfrm>
            <a:off x="10180320" y="520255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BC5ECC5-405A-4745-A40D-BD1DB27BAF9F}"/>
              </a:ext>
            </a:extLst>
          </p:cNvPr>
          <p:cNvSpPr/>
          <p:nvPr/>
        </p:nvSpPr>
        <p:spPr>
          <a:xfrm>
            <a:off x="10332720" y="535495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064A8A-2921-42A7-B308-BEA0FFC764A5}"/>
              </a:ext>
            </a:extLst>
          </p:cNvPr>
          <p:cNvSpPr/>
          <p:nvPr/>
        </p:nvSpPr>
        <p:spPr>
          <a:xfrm>
            <a:off x="10485120" y="550735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5F08E45-5D74-4BE2-95DB-3B7D0C0C9580}"/>
              </a:ext>
            </a:extLst>
          </p:cNvPr>
          <p:cNvSpPr/>
          <p:nvPr/>
        </p:nvSpPr>
        <p:spPr>
          <a:xfrm>
            <a:off x="10637520" y="565975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E50F119-57D0-4739-8861-45237FF962FA}"/>
              </a:ext>
            </a:extLst>
          </p:cNvPr>
          <p:cNvSpPr/>
          <p:nvPr/>
        </p:nvSpPr>
        <p:spPr>
          <a:xfrm>
            <a:off x="10789920" y="581215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A35B2B9-D8E8-4A3C-B58E-1C4CC411747F}"/>
              </a:ext>
            </a:extLst>
          </p:cNvPr>
          <p:cNvSpPr/>
          <p:nvPr/>
        </p:nvSpPr>
        <p:spPr>
          <a:xfrm>
            <a:off x="8371840" y="457263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DBAC049-967D-4C48-8B0B-310348594BF6}"/>
              </a:ext>
            </a:extLst>
          </p:cNvPr>
          <p:cNvSpPr/>
          <p:nvPr/>
        </p:nvSpPr>
        <p:spPr>
          <a:xfrm>
            <a:off x="8524240" y="472503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C919216-4735-41B5-A40D-46A75B784461}"/>
              </a:ext>
            </a:extLst>
          </p:cNvPr>
          <p:cNvSpPr/>
          <p:nvPr/>
        </p:nvSpPr>
        <p:spPr>
          <a:xfrm>
            <a:off x="8676640" y="487743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81CA17B-1E39-4F24-8DD9-02568DF7A02D}"/>
              </a:ext>
            </a:extLst>
          </p:cNvPr>
          <p:cNvSpPr/>
          <p:nvPr/>
        </p:nvSpPr>
        <p:spPr>
          <a:xfrm>
            <a:off x="8829040" y="502983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69B2FC1-DE46-432B-8AF3-A53C80509A65}"/>
              </a:ext>
            </a:extLst>
          </p:cNvPr>
          <p:cNvSpPr/>
          <p:nvPr/>
        </p:nvSpPr>
        <p:spPr>
          <a:xfrm>
            <a:off x="8981440" y="518223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D0169E3-FAE3-4861-AF8D-5894AFA852D0}"/>
              </a:ext>
            </a:extLst>
          </p:cNvPr>
          <p:cNvSpPr/>
          <p:nvPr/>
        </p:nvSpPr>
        <p:spPr>
          <a:xfrm>
            <a:off x="9133840" y="533463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C44449E-40B4-4102-837B-F9003BB97285}"/>
              </a:ext>
            </a:extLst>
          </p:cNvPr>
          <p:cNvSpPr/>
          <p:nvPr/>
        </p:nvSpPr>
        <p:spPr>
          <a:xfrm>
            <a:off x="9286240" y="548703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8BD41D0-92DF-4389-9791-CE47B3B70000}"/>
              </a:ext>
            </a:extLst>
          </p:cNvPr>
          <p:cNvSpPr/>
          <p:nvPr/>
        </p:nvSpPr>
        <p:spPr>
          <a:xfrm>
            <a:off x="9438640" y="563943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8D3BF17-86E5-4898-86F4-A203545D3C55}"/>
              </a:ext>
            </a:extLst>
          </p:cNvPr>
          <p:cNvSpPr/>
          <p:nvPr/>
        </p:nvSpPr>
        <p:spPr>
          <a:xfrm>
            <a:off x="9591040" y="579183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F5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7424B4C-FBE0-4689-BFC4-8E560077CA24}"/>
              </a:ext>
            </a:extLst>
          </p:cNvPr>
          <p:cNvSpPr/>
          <p:nvPr/>
        </p:nvSpPr>
        <p:spPr>
          <a:xfrm>
            <a:off x="7183120" y="457263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DFFF84A-59FA-42EF-9393-2B7B4993CBD0}"/>
              </a:ext>
            </a:extLst>
          </p:cNvPr>
          <p:cNvSpPr/>
          <p:nvPr/>
        </p:nvSpPr>
        <p:spPr>
          <a:xfrm>
            <a:off x="7335520" y="472503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19A28E0-24B5-4CD9-8A0C-E9C199F7B8B6}"/>
              </a:ext>
            </a:extLst>
          </p:cNvPr>
          <p:cNvSpPr/>
          <p:nvPr/>
        </p:nvSpPr>
        <p:spPr>
          <a:xfrm>
            <a:off x="7487920" y="487743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EFE6087-0C84-4B88-9450-02CD10331605}"/>
              </a:ext>
            </a:extLst>
          </p:cNvPr>
          <p:cNvSpPr/>
          <p:nvPr/>
        </p:nvSpPr>
        <p:spPr>
          <a:xfrm>
            <a:off x="7640320" y="502983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E440826-3FB4-4560-89E1-57ECD639C866}"/>
              </a:ext>
            </a:extLst>
          </p:cNvPr>
          <p:cNvSpPr/>
          <p:nvPr/>
        </p:nvSpPr>
        <p:spPr>
          <a:xfrm>
            <a:off x="7792720" y="518223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C4564F9-32DF-4C2A-9F50-C48BA1F53404}"/>
              </a:ext>
            </a:extLst>
          </p:cNvPr>
          <p:cNvSpPr/>
          <p:nvPr/>
        </p:nvSpPr>
        <p:spPr>
          <a:xfrm>
            <a:off x="7945120" y="533463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78F8506-E355-48BD-96DF-EBFBD06BA9D5}"/>
              </a:ext>
            </a:extLst>
          </p:cNvPr>
          <p:cNvSpPr/>
          <p:nvPr/>
        </p:nvSpPr>
        <p:spPr>
          <a:xfrm>
            <a:off x="8097520" y="548703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216884-4595-4156-A9AC-F3CB64B6A929}"/>
              </a:ext>
            </a:extLst>
          </p:cNvPr>
          <p:cNvSpPr/>
          <p:nvPr/>
        </p:nvSpPr>
        <p:spPr>
          <a:xfrm>
            <a:off x="8249920" y="563943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C06B26-1D96-4265-808A-09D792A67B9F}"/>
              </a:ext>
            </a:extLst>
          </p:cNvPr>
          <p:cNvSpPr/>
          <p:nvPr/>
        </p:nvSpPr>
        <p:spPr>
          <a:xfrm>
            <a:off x="8402320" y="5791836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F5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5196233-320A-4631-82D6-61872CA9E425}"/>
              </a:ext>
            </a:extLst>
          </p:cNvPr>
          <p:cNvSpPr/>
          <p:nvPr/>
        </p:nvSpPr>
        <p:spPr>
          <a:xfrm>
            <a:off x="5969000" y="4570573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6BC073A-8471-4A9B-8225-F66C9A68EC92}"/>
              </a:ext>
            </a:extLst>
          </p:cNvPr>
          <p:cNvSpPr/>
          <p:nvPr/>
        </p:nvSpPr>
        <p:spPr>
          <a:xfrm>
            <a:off x="6121400" y="4722973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F997394-2BCC-4387-AFF6-C8DDA34055A7}"/>
              </a:ext>
            </a:extLst>
          </p:cNvPr>
          <p:cNvSpPr/>
          <p:nvPr/>
        </p:nvSpPr>
        <p:spPr>
          <a:xfrm>
            <a:off x="6273800" y="4875373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CC59170-F35B-4629-AF17-9EACA4C72744}"/>
              </a:ext>
            </a:extLst>
          </p:cNvPr>
          <p:cNvSpPr/>
          <p:nvPr/>
        </p:nvSpPr>
        <p:spPr>
          <a:xfrm>
            <a:off x="6426200" y="5027773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2C2D819-4C7F-427F-86EC-61E80CF72362}"/>
              </a:ext>
            </a:extLst>
          </p:cNvPr>
          <p:cNvSpPr/>
          <p:nvPr/>
        </p:nvSpPr>
        <p:spPr>
          <a:xfrm>
            <a:off x="6578600" y="5180173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C812010-960E-415A-A126-B9FF461DC792}"/>
              </a:ext>
            </a:extLst>
          </p:cNvPr>
          <p:cNvSpPr/>
          <p:nvPr/>
        </p:nvSpPr>
        <p:spPr>
          <a:xfrm>
            <a:off x="6731000" y="5332573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60D7080-5985-4CFE-ACEE-83230BAC4378}"/>
              </a:ext>
            </a:extLst>
          </p:cNvPr>
          <p:cNvSpPr/>
          <p:nvPr/>
        </p:nvSpPr>
        <p:spPr>
          <a:xfrm>
            <a:off x="6883400" y="5484973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524C0F2-C421-4471-8489-8D3C5731B2F7}"/>
              </a:ext>
            </a:extLst>
          </p:cNvPr>
          <p:cNvSpPr/>
          <p:nvPr/>
        </p:nvSpPr>
        <p:spPr>
          <a:xfrm>
            <a:off x="7035800" y="5637373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58C4A37-3F9A-4067-8CF5-D1EB6A907719}"/>
              </a:ext>
            </a:extLst>
          </p:cNvPr>
          <p:cNvSpPr/>
          <p:nvPr/>
        </p:nvSpPr>
        <p:spPr>
          <a:xfrm>
            <a:off x="7188200" y="5789773"/>
            <a:ext cx="1056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72E98A-AEA9-4DE7-8198-F4FF907C7EC8}"/>
              </a:ext>
            </a:extLst>
          </p:cNvPr>
          <p:cNvSpPr txBox="1"/>
          <p:nvPr/>
        </p:nvSpPr>
        <p:spPr>
          <a:xfrm>
            <a:off x="7426960" y="4664076"/>
            <a:ext cx="293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Population of lines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4137BF8-2640-400A-89E9-2A2DC4327531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676640" y="3385979"/>
            <a:ext cx="10160" cy="9021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A0B9BE9-8C30-48B6-BCD9-4FAD7C6CE903}"/>
              </a:ext>
            </a:extLst>
          </p:cNvPr>
          <p:cNvSpPr/>
          <p:nvPr/>
        </p:nvSpPr>
        <p:spPr>
          <a:xfrm>
            <a:off x="7482840" y="3427096"/>
            <a:ext cx="2570480" cy="635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Generations of descent, self-pollinating perhaps</a:t>
            </a:r>
          </a:p>
        </p:txBody>
      </p:sp>
    </p:spTree>
    <p:extLst>
      <p:ext uri="{BB962C8B-B14F-4D97-AF65-F5344CB8AC3E}">
        <p14:creationId xmlns:p14="http://schemas.microsoft.com/office/powerpoint/2010/main" val="1894160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Brace 3">
            <a:extLst>
              <a:ext uri="{FF2B5EF4-FFF2-40B4-BE49-F238E27FC236}">
                <a16:creationId xmlns:a16="http://schemas.microsoft.com/office/drawing/2014/main" id="{0D5169BF-60CD-4D8A-9F56-592B72825221}"/>
              </a:ext>
            </a:extLst>
          </p:cNvPr>
          <p:cNvSpPr/>
          <p:nvPr/>
        </p:nvSpPr>
        <p:spPr>
          <a:xfrm rot="16200000">
            <a:off x="1969219" y="1327175"/>
            <a:ext cx="220041" cy="3489961"/>
          </a:xfrm>
          <a:prstGeom prst="rightBrace">
            <a:avLst>
              <a:gd name="adj1" fmla="val 151409"/>
              <a:gd name="adj2" fmla="val 52221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51B865-4523-4501-B25B-B043905C2032}"/>
              </a:ext>
            </a:extLst>
          </p:cNvPr>
          <p:cNvGrpSpPr/>
          <p:nvPr/>
        </p:nvGrpSpPr>
        <p:grpSpPr>
          <a:xfrm>
            <a:off x="1195323" y="325006"/>
            <a:ext cx="469890" cy="1158757"/>
            <a:chOff x="7762243" y="2042160"/>
            <a:chExt cx="469890" cy="1158757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5ECACED-A986-4D01-866F-83EE34DC95EC}"/>
                </a:ext>
              </a:extLst>
            </p:cNvPr>
            <p:cNvCxnSpPr>
              <a:cxnSpLocks/>
            </p:cNvCxnSpPr>
            <p:nvPr/>
          </p:nvCxnSpPr>
          <p:spPr>
            <a:xfrm>
              <a:off x="7894320" y="2042160"/>
              <a:ext cx="0" cy="79248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25188D1-61A1-465F-A1CF-48F6F84FF5FA}"/>
                </a:ext>
              </a:extLst>
            </p:cNvPr>
            <p:cNvCxnSpPr>
              <a:cxnSpLocks/>
            </p:cNvCxnSpPr>
            <p:nvPr/>
          </p:nvCxnSpPr>
          <p:spPr>
            <a:xfrm>
              <a:off x="8046720" y="2042160"/>
              <a:ext cx="0" cy="79248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93F587-BC50-4F62-99FF-26EC8BEFABD8}"/>
                </a:ext>
              </a:extLst>
            </p:cNvPr>
            <p:cNvSpPr txBox="1"/>
            <p:nvPr/>
          </p:nvSpPr>
          <p:spPr>
            <a:xfrm>
              <a:off x="7762243" y="2831585"/>
              <a:ext cx="469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9B46FC4-776B-4DF7-AD8B-84891C09F6D5}"/>
              </a:ext>
            </a:extLst>
          </p:cNvPr>
          <p:cNvGrpSpPr/>
          <p:nvPr/>
        </p:nvGrpSpPr>
        <p:grpSpPr>
          <a:xfrm>
            <a:off x="2650742" y="325006"/>
            <a:ext cx="507997" cy="1151354"/>
            <a:chOff x="9855201" y="2049563"/>
            <a:chExt cx="507997" cy="115135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FB8AA01-E123-44A8-9F96-8AC5D8CA4A1C}"/>
                </a:ext>
              </a:extLst>
            </p:cNvPr>
            <p:cNvCxnSpPr>
              <a:cxnSpLocks/>
            </p:cNvCxnSpPr>
            <p:nvPr/>
          </p:nvCxnSpPr>
          <p:spPr>
            <a:xfrm>
              <a:off x="9997440" y="2049563"/>
              <a:ext cx="0" cy="78507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7CB8B22-15FB-4A0E-B083-4589D7BA69F9}"/>
                </a:ext>
              </a:extLst>
            </p:cNvPr>
            <p:cNvCxnSpPr>
              <a:cxnSpLocks/>
            </p:cNvCxnSpPr>
            <p:nvPr/>
          </p:nvCxnSpPr>
          <p:spPr>
            <a:xfrm>
              <a:off x="10149840" y="2049563"/>
              <a:ext cx="0" cy="78507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BE9412-39BC-4F25-B01D-7D879B22FD82}"/>
                </a:ext>
              </a:extLst>
            </p:cNvPr>
            <p:cNvSpPr txBox="1"/>
            <p:nvPr/>
          </p:nvSpPr>
          <p:spPr>
            <a:xfrm>
              <a:off x="9855201" y="2831585"/>
              <a:ext cx="507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</p:grp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6D6B1691-74AA-4E3F-AFF5-AE9806DEBFDD}"/>
              </a:ext>
            </a:extLst>
          </p:cNvPr>
          <p:cNvSpPr/>
          <p:nvPr/>
        </p:nvSpPr>
        <p:spPr>
          <a:xfrm>
            <a:off x="1881747" y="375806"/>
            <a:ext cx="532146" cy="603688"/>
          </a:xfrm>
          <a:prstGeom prst="mathMultiply">
            <a:avLst>
              <a:gd name="adj1" fmla="val 859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35381E9-C1E7-463C-8E8B-2D3DA35006FF}"/>
              </a:ext>
            </a:extLst>
          </p:cNvPr>
          <p:cNvGrpSpPr/>
          <p:nvPr/>
        </p:nvGrpSpPr>
        <p:grpSpPr>
          <a:xfrm>
            <a:off x="1943332" y="1568654"/>
            <a:ext cx="507997" cy="1091209"/>
            <a:chOff x="8632172" y="2310448"/>
            <a:chExt cx="507997" cy="109120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AEBB830-1710-4326-88E7-D6D683F30464}"/>
                </a:ext>
              </a:extLst>
            </p:cNvPr>
            <p:cNvCxnSpPr>
              <a:cxnSpLocks/>
            </p:cNvCxnSpPr>
            <p:nvPr/>
          </p:nvCxnSpPr>
          <p:spPr>
            <a:xfrm>
              <a:off x="8768080" y="2310448"/>
              <a:ext cx="0" cy="75787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CF61762-BD25-474C-BAFF-538F14E6741D}"/>
                </a:ext>
              </a:extLst>
            </p:cNvPr>
            <p:cNvCxnSpPr>
              <a:cxnSpLocks/>
            </p:cNvCxnSpPr>
            <p:nvPr/>
          </p:nvCxnSpPr>
          <p:spPr>
            <a:xfrm>
              <a:off x="8920480" y="2310448"/>
              <a:ext cx="0" cy="75787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6C40E4-DF8B-4540-A7F0-89455B7D0AA6}"/>
                </a:ext>
              </a:extLst>
            </p:cNvPr>
            <p:cNvSpPr txBox="1"/>
            <p:nvPr/>
          </p:nvSpPr>
          <p:spPr>
            <a:xfrm>
              <a:off x="8632172" y="3032325"/>
              <a:ext cx="507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F1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39D889-1164-499E-BF58-E7575F50A830}"/>
              </a:ext>
            </a:extLst>
          </p:cNvPr>
          <p:cNvCxnSpPr>
            <a:cxnSpLocks/>
          </p:cNvCxnSpPr>
          <p:nvPr/>
        </p:nvCxnSpPr>
        <p:spPr>
          <a:xfrm flipH="1">
            <a:off x="2126233" y="1041822"/>
            <a:ext cx="10158" cy="434538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B82240A-B49E-417F-83B1-C2AAE74427AA}"/>
              </a:ext>
            </a:extLst>
          </p:cNvPr>
          <p:cNvSpPr/>
          <p:nvPr/>
        </p:nvSpPr>
        <p:spPr>
          <a:xfrm>
            <a:off x="1281664" y="2610134"/>
            <a:ext cx="183133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Self Pollination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91B216-64AB-482B-B778-72F09D1F6E7E}"/>
              </a:ext>
            </a:extLst>
          </p:cNvPr>
          <p:cNvCxnSpPr>
            <a:cxnSpLocks/>
          </p:cNvCxnSpPr>
          <p:nvPr/>
        </p:nvCxnSpPr>
        <p:spPr>
          <a:xfrm>
            <a:off x="463800" y="3214574"/>
            <a:ext cx="0" cy="11439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BB6360-08D9-4BA7-982E-E44D538EF822}"/>
              </a:ext>
            </a:extLst>
          </p:cNvPr>
          <p:cNvCxnSpPr>
            <a:cxnSpLocks/>
          </p:cNvCxnSpPr>
          <p:nvPr/>
        </p:nvCxnSpPr>
        <p:spPr>
          <a:xfrm>
            <a:off x="616200" y="3214574"/>
            <a:ext cx="0" cy="11439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9C970F-B3F0-4670-9A97-333DA6C5685C}"/>
              </a:ext>
            </a:extLst>
          </p:cNvPr>
          <p:cNvCxnSpPr>
            <a:cxnSpLocks/>
          </p:cNvCxnSpPr>
          <p:nvPr/>
        </p:nvCxnSpPr>
        <p:spPr>
          <a:xfrm>
            <a:off x="616200" y="3366974"/>
            <a:ext cx="0" cy="4195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1ED997D-D2CC-4ECF-A0BC-6886788C2455}"/>
              </a:ext>
            </a:extLst>
          </p:cNvPr>
          <p:cNvCxnSpPr>
            <a:cxnSpLocks/>
          </p:cNvCxnSpPr>
          <p:nvPr/>
        </p:nvCxnSpPr>
        <p:spPr>
          <a:xfrm>
            <a:off x="463800" y="3926726"/>
            <a:ext cx="0" cy="35052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6070A8-9933-47BF-BB3C-087759501961}"/>
              </a:ext>
            </a:extLst>
          </p:cNvPr>
          <p:cNvCxnSpPr>
            <a:cxnSpLocks/>
          </p:cNvCxnSpPr>
          <p:nvPr/>
        </p:nvCxnSpPr>
        <p:spPr>
          <a:xfrm>
            <a:off x="616200" y="3938950"/>
            <a:ext cx="0" cy="4195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3BC151-6270-4AA9-84F7-897C806F3EE2}"/>
              </a:ext>
            </a:extLst>
          </p:cNvPr>
          <p:cNvCxnSpPr>
            <a:cxnSpLocks/>
          </p:cNvCxnSpPr>
          <p:nvPr/>
        </p:nvCxnSpPr>
        <p:spPr>
          <a:xfrm>
            <a:off x="961640" y="3210606"/>
            <a:ext cx="0" cy="11439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A3C91C-6A37-4E53-8A7F-187BE718CD8B}"/>
              </a:ext>
            </a:extLst>
          </p:cNvPr>
          <p:cNvCxnSpPr>
            <a:cxnSpLocks/>
          </p:cNvCxnSpPr>
          <p:nvPr/>
        </p:nvCxnSpPr>
        <p:spPr>
          <a:xfrm>
            <a:off x="1114040" y="3210606"/>
            <a:ext cx="0" cy="11439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1CDCF75-6CCD-4C6D-A17A-4A805EFA68E0}"/>
              </a:ext>
            </a:extLst>
          </p:cNvPr>
          <p:cNvCxnSpPr>
            <a:cxnSpLocks/>
          </p:cNvCxnSpPr>
          <p:nvPr/>
        </p:nvCxnSpPr>
        <p:spPr>
          <a:xfrm>
            <a:off x="1114040" y="3340940"/>
            <a:ext cx="0" cy="7610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ACEFFD8-5E58-4320-8313-A9B7F00EDA50}"/>
              </a:ext>
            </a:extLst>
          </p:cNvPr>
          <p:cNvCxnSpPr>
            <a:cxnSpLocks/>
          </p:cNvCxnSpPr>
          <p:nvPr/>
        </p:nvCxnSpPr>
        <p:spPr>
          <a:xfrm>
            <a:off x="961640" y="3572794"/>
            <a:ext cx="0" cy="6485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10EBF9-94CE-468E-B628-F4F4101495FE}"/>
              </a:ext>
            </a:extLst>
          </p:cNvPr>
          <p:cNvCxnSpPr>
            <a:cxnSpLocks/>
          </p:cNvCxnSpPr>
          <p:nvPr/>
        </p:nvCxnSpPr>
        <p:spPr>
          <a:xfrm>
            <a:off x="1114040" y="4277246"/>
            <a:ext cx="0" cy="773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51300D-09E1-4093-88E6-38C634E5005A}"/>
              </a:ext>
            </a:extLst>
          </p:cNvPr>
          <p:cNvCxnSpPr>
            <a:cxnSpLocks/>
          </p:cNvCxnSpPr>
          <p:nvPr/>
        </p:nvCxnSpPr>
        <p:spPr>
          <a:xfrm>
            <a:off x="1502653" y="3210606"/>
            <a:ext cx="0" cy="11439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8B28529-EC77-4E3F-A635-0033B8D6DB84}"/>
              </a:ext>
            </a:extLst>
          </p:cNvPr>
          <p:cNvCxnSpPr>
            <a:cxnSpLocks/>
          </p:cNvCxnSpPr>
          <p:nvPr/>
        </p:nvCxnSpPr>
        <p:spPr>
          <a:xfrm>
            <a:off x="1655053" y="3210606"/>
            <a:ext cx="0" cy="11439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999545-9728-47FB-A732-930E26B7C359}"/>
              </a:ext>
            </a:extLst>
          </p:cNvPr>
          <p:cNvCxnSpPr>
            <a:cxnSpLocks/>
          </p:cNvCxnSpPr>
          <p:nvPr/>
        </p:nvCxnSpPr>
        <p:spPr>
          <a:xfrm>
            <a:off x="1655053" y="3340940"/>
            <a:ext cx="0" cy="3143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9FD06D-D682-456B-BE94-94E1AE044E8D}"/>
              </a:ext>
            </a:extLst>
          </p:cNvPr>
          <p:cNvCxnSpPr>
            <a:cxnSpLocks/>
          </p:cNvCxnSpPr>
          <p:nvPr/>
        </p:nvCxnSpPr>
        <p:spPr>
          <a:xfrm>
            <a:off x="1502653" y="4063886"/>
            <a:ext cx="0" cy="15748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6B5575-988F-479C-8F09-6DEDB2000267}"/>
              </a:ext>
            </a:extLst>
          </p:cNvPr>
          <p:cNvCxnSpPr>
            <a:cxnSpLocks/>
          </p:cNvCxnSpPr>
          <p:nvPr/>
        </p:nvCxnSpPr>
        <p:spPr>
          <a:xfrm>
            <a:off x="1655053" y="3378086"/>
            <a:ext cx="0" cy="773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591FE9-9488-49DB-82AD-BF6F81624A4B}"/>
              </a:ext>
            </a:extLst>
          </p:cNvPr>
          <p:cNvCxnSpPr>
            <a:cxnSpLocks/>
          </p:cNvCxnSpPr>
          <p:nvPr/>
        </p:nvCxnSpPr>
        <p:spPr>
          <a:xfrm>
            <a:off x="1995420" y="3210606"/>
            <a:ext cx="0" cy="11439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1981AE-E756-42D0-9D18-2F73AB06B3D3}"/>
              </a:ext>
            </a:extLst>
          </p:cNvPr>
          <p:cNvCxnSpPr>
            <a:cxnSpLocks/>
          </p:cNvCxnSpPr>
          <p:nvPr/>
        </p:nvCxnSpPr>
        <p:spPr>
          <a:xfrm>
            <a:off x="2147820" y="3210606"/>
            <a:ext cx="0" cy="11439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29D9A2-F0A6-40A9-84D0-D2A5E1DE89D7}"/>
              </a:ext>
            </a:extLst>
          </p:cNvPr>
          <p:cNvCxnSpPr>
            <a:cxnSpLocks/>
          </p:cNvCxnSpPr>
          <p:nvPr/>
        </p:nvCxnSpPr>
        <p:spPr>
          <a:xfrm>
            <a:off x="2147820" y="3897080"/>
            <a:ext cx="0" cy="3143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95734A4-C395-4016-91EB-2BD96E0B3FB2}"/>
              </a:ext>
            </a:extLst>
          </p:cNvPr>
          <p:cNvCxnSpPr>
            <a:cxnSpLocks/>
          </p:cNvCxnSpPr>
          <p:nvPr/>
        </p:nvCxnSpPr>
        <p:spPr>
          <a:xfrm>
            <a:off x="1995420" y="3251086"/>
            <a:ext cx="0" cy="97028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AAA7DEC-1E95-4B8C-808E-0DA2E04FA31D}"/>
              </a:ext>
            </a:extLst>
          </p:cNvPr>
          <p:cNvCxnSpPr>
            <a:cxnSpLocks/>
          </p:cNvCxnSpPr>
          <p:nvPr/>
        </p:nvCxnSpPr>
        <p:spPr>
          <a:xfrm>
            <a:off x="2147820" y="3378086"/>
            <a:ext cx="0" cy="773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DF4F55-A476-4626-B7B6-332789B77663}"/>
              </a:ext>
            </a:extLst>
          </p:cNvPr>
          <p:cNvCxnSpPr>
            <a:cxnSpLocks/>
          </p:cNvCxnSpPr>
          <p:nvPr/>
        </p:nvCxnSpPr>
        <p:spPr>
          <a:xfrm>
            <a:off x="2476724" y="3210605"/>
            <a:ext cx="0" cy="11439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0CD856C-FFAA-4419-95ED-D0ACEF3CDEB7}"/>
              </a:ext>
            </a:extLst>
          </p:cNvPr>
          <p:cNvCxnSpPr>
            <a:cxnSpLocks/>
          </p:cNvCxnSpPr>
          <p:nvPr/>
        </p:nvCxnSpPr>
        <p:spPr>
          <a:xfrm>
            <a:off x="2629124" y="3210605"/>
            <a:ext cx="0" cy="11439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FBB202B-A864-4861-825C-563CE78C6191}"/>
              </a:ext>
            </a:extLst>
          </p:cNvPr>
          <p:cNvCxnSpPr>
            <a:cxnSpLocks/>
          </p:cNvCxnSpPr>
          <p:nvPr/>
        </p:nvCxnSpPr>
        <p:spPr>
          <a:xfrm>
            <a:off x="2629124" y="3833851"/>
            <a:ext cx="0" cy="3143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FEDF92-0547-464B-BF3E-625927FAE788}"/>
              </a:ext>
            </a:extLst>
          </p:cNvPr>
          <p:cNvCxnSpPr>
            <a:cxnSpLocks/>
          </p:cNvCxnSpPr>
          <p:nvPr/>
        </p:nvCxnSpPr>
        <p:spPr>
          <a:xfrm>
            <a:off x="2476724" y="3206796"/>
            <a:ext cx="0" cy="4999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F5AF2C-E7A9-485B-A777-92DA34D3A4F5}"/>
              </a:ext>
            </a:extLst>
          </p:cNvPr>
          <p:cNvCxnSpPr>
            <a:cxnSpLocks/>
          </p:cNvCxnSpPr>
          <p:nvPr/>
        </p:nvCxnSpPr>
        <p:spPr>
          <a:xfrm>
            <a:off x="2629124" y="3378085"/>
            <a:ext cx="0" cy="51899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CE31192-58E1-4441-9E89-73DBC3A51001}"/>
              </a:ext>
            </a:extLst>
          </p:cNvPr>
          <p:cNvCxnSpPr>
            <a:cxnSpLocks/>
          </p:cNvCxnSpPr>
          <p:nvPr/>
        </p:nvCxnSpPr>
        <p:spPr>
          <a:xfrm>
            <a:off x="3012663" y="3199494"/>
            <a:ext cx="0" cy="11439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8D7DB65-1192-4307-A10D-54BCEB827966}"/>
              </a:ext>
            </a:extLst>
          </p:cNvPr>
          <p:cNvCxnSpPr>
            <a:cxnSpLocks/>
          </p:cNvCxnSpPr>
          <p:nvPr/>
        </p:nvCxnSpPr>
        <p:spPr>
          <a:xfrm>
            <a:off x="3165063" y="3199494"/>
            <a:ext cx="0" cy="11439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4119689-11A9-4540-A633-AE99470D1E08}"/>
              </a:ext>
            </a:extLst>
          </p:cNvPr>
          <p:cNvCxnSpPr>
            <a:cxnSpLocks/>
          </p:cNvCxnSpPr>
          <p:nvPr/>
        </p:nvCxnSpPr>
        <p:spPr>
          <a:xfrm>
            <a:off x="3165063" y="3822740"/>
            <a:ext cx="0" cy="3143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374F73B-5D55-4CCC-AAFE-4C6A272EFAD8}"/>
              </a:ext>
            </a:extLst>
          </p:cNvPr>
          <p:cNvCxnSpPr>
            <a:cxnSpLocks/>
          </p:cNvCxnSpPr>
          <p:nvPr/>
        </p:nvCxnSpPr>
        <p:spPr>
          <a:xfrm>
            <a:off x="3012663" y="3416742"/>
            <a:ext cx="0" cy="27884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745876-2FB6-442C-8C8C-8816E06868C4}"/>
              </a:ext>
            </a:extLst>
          </p:cNvPr>
          <p:cNvCxnSpPr>
            <a:cxnSpLocks/>
          </p:cNvCxnSpPr>
          <p:nvPr/>
        </p:nvCxnSpPr>
        <p:spPr>
          <a:xfrm>
            <a:off x="3165063" y="3366974"/>
            <a:ext cx="0" cy="9764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5A05FC7-2BC7-496F-807B-DF641FA83B53}"/>
              </a:ext>
            </a:extLst>
          </p:cNvPr>
          <p:cNvCxnSpPr>
            <a:cxnSpLocks/>
          </p:cNvCxnSpPr>
          <p:nvPr/>
        </p:nvCxnSpPr>
        <p:spPr>
          <a:xfrm>
            <a:off x="3576543" y="3199494"/>
            <a:ext cx="0" cy="11439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B86F909-ADA9-4157-B170-B30BA3194FAB}"/>
              </a:ext>
            </a:extLst>
          </p:cNvPr>
          <p:cNvCxnSpPr>
            <a:cxnSpLocks/>
          </p:cNvCxnSpPr>
          <p:nvPr/>
        </p:nvCxnSpPr>
        <p:spPr>
          <a:xfrm>
            <a:off x="3728943" y="3199494"/>
            <a:ext cx="0" cy="11439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21C767-B2B3-4E7B-B036-6FF0F2233062}"/>
              </a:ext>
            </a:extLst>
          </p:cNvPr>
          <p:cNvCxnSpPr>
            <a:cxnSpLocks/>
          </p:cNvCxnSpPr>
          <p:nvPr/>
        </p:nvCxnSpPr>
        <p:spPr>
          <a:xfrm>
            <a:off x="3728943" y="3822740"/>
            <a:ext cx="0" cy="3143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8C248B6-B51D-4F30-A814-401A66DF40E4}"/>
              </a:ext>
            </a:extLst>
          </p:cNvPr>
          <p:cNvCxnSpPr>
            <a:cxnSpLocks/>
          </p:cNvCxnSpPr>
          <p:nvPr/>
        </p:nvCxnSpPr>
        <p:spPr>
          <a:xfrm>
            <a:off x="3576543" y="3416742"/>
            <a:ext cx="0" cy="56316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9215240-0C81-4266-98CA-F9FA86DAC886}"/>
              </a:ext>
            </a:extLst>
          </p:cNvPr>
          <p:cNvCxnSpPr>
            <a:cxnSpLocks/>
          </p:cNvCxnSpPr>
          <p:nvPr/>
        </p:nvCxnSpPr>
        <p:spPr>
          <a:xfrm>
            <a:off x="3728943" y="4063886"/>
            <a:ext cx="0" cy="2795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02D9E07-9483-4FB1-A459-9A2ACE631BDE}"/>
              </a:ext>
            </a:extLst>
          </p:cNvPr>
          <p:cNvCxnSpPr>
            <a:cxnSpLocks/>
          </p:cNvCxnSpPr>
          <p:nvPr/>
        </p:nvCxnSpPr>
        <p:spPr>
          <a:xfrm>
            <a:off x="526033" y="4460126"/>
            <a:ext cx="0" cy="3309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E76B6FC-604B-492C-B078-194311A47023}"/>
              </a:ext>
            </a:extLst>
          </p:cNvPr>
          <p:cNvCxnSpPr>
            <a:cxnSpLocks/>
          </p:cNvCxnSpPr>
          <p:nvPr/>
        </p:nvCxnSpPr>
        <p:spPr>
          <a:xfrm>
            <a:off x="1034033" y="4472826"/>
            <a:ext cx="0" cy="3309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D599901-2CCD-4094-B663-87B2ACD2CC4B}"/>
              </a:ext>
            </a:extLst>
          </p:cNvPr>
          <p:cNvCxnSpPr>
            <a:cxnSpLocks/>
          </p:cNvCxnSpPr>
          <p:nvPr/>
        </p:nvCxnSpPr>
        <p:spPr>
          <a:xfrm>
            <a:off x="1567433" y="4472826"/>
            <a:ext cx="0" cy="3309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BD4D224-C297-467B-814F-B6C9F6731A96}"/>
              </a:ext>
            </a:extLst>
          </p:cNvPr>
          <p:cNvCxnSpPr>
            <a:cxnSpLocks/>
          </p:cNvCxnSpPr>
          <p:nvPr/>
        </p:nvCxnSpPr>
        <p:spPr>
          <a:xfrm>
            <a:off x="2050033" y="4460126"/>
            <a:ext cx="0" cy="3309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A1ECC4C-301D-4693-9DA4-EA2C027AD4CE}"/>
              </a:ext>
            </a:extLst>
          </p:cNvPr>
          <p:cNvCxnSpPr>
            <a:cxnSpLocks/>
          </p:cNvCxnSpPr>
          <p:nvPr/>
        </p:nvCxnSpPr>
        <p:spPr>
          <a:xfrm>
            <a:off x="2545333" y="4472826"/>
            <a:ext cx="0" cy="3309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91EA3D-F716-40D1-92AF-B44D8633737B}"/>
              </a:ext>
            </a:extLst>
          </p:cNvPr>
          <p:cNvCxnSpPr>
            <a:cxnSpLocks/>
          </p:cNvCxnSpPr>
          <p:nvPr/>
        </p:nvCxnSpPr>
        <p:spPr>
          <a:xfrm>
            <a:off x="3091433" y="4472826"/>
            <a:ext cx="0" cy="3309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DBEED67-1A39-4125-B1BF-6C63B720A473}"/>
              </a:ext>
            </a:extLst>
          </p:cNvPr>
          <p:cNvCxnSpPr>
            <a:cxnSpLocks/>
          </p:cNvCxnSpPr>
          <p:nvPr/>
        </p:nvCxnSpPr>
        <p:spPr>
          <a:xfrm>
            <a:off x="3688333" y="4472826"/>
            <a:ext cx="0" cy="3309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157641-9693-4917-85C3-64C20B5125B9}"/>
              </a:ext>
            </a:extLst>
          </p:cNvPr>
          <p:cNvCxnSpPr>
            <a:cxnSpLocks/>
          </p:cNvCxnSpPr>
          <p:nvPr/>
        </p:nvCxnSpPr>
        <p:spPr>
          <a:xfrm>
            <a:off x="526033" y="4828426"/>
            <a:ext cx="0" cy="3309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B6A7EF-CBE1-4855-BC1C-A16B2FD23927}"/>
              </a:ext>
            </a:extLst>
          </p:cNvPr>
          <p:cNvCxnSpPr>
            <a:cxnSpLocks/>
          </p:cNvCxnSpPr>
          <p:nvPr/>
        </p:nvCxnSpPr>
        <p:spPr>
          <a:xfrm>
            <a:off x="1034033" y="4841126"/>
            <a:ext cx="0" cy="3309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5E91B30-463C-4262-B994-D5AD15FB5AC4}"/>
              </a:ext>
            </a:extLst>
          </p:cNvPr>
          <p:cNvCxnSpPr>
            <a:cxnSpLocks/>
          </p:cNvCxnSpPr>
          <p:nvPr/>
        </p:nvCxnSpPr>
        <p:spPr>
          <a:xfrm>
            <a:off x="1567433" y="4841126"/>
            <a:ext cx="0" cy="3309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E8E80BD-E96E-4B78-AF16-10E43095CDF7}"/>
              </a:ext>
            </a:extLst>
          </p:cNvPr>
          <p:cNvCxnSpPr>
            <a:cxnSpLocks/>
          </p:cNvCxnSpPr>
          <p:nvPr/>
        </p:nvCxnSpPr>
        <p:spPr>
          <a:xfrm>
            <a:off x="2050033" y="4828426"/>
            <a:ext cx="0" cy="3309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6AFAF38-C760-440D-B52F-D6ECA8488117}"/>
              </a:ext>
            </a:extLst>
          </p:cNvPr>
          <p:cNvCxnSpPr>
            <a:cxnSpLocks/>
          </p:cNvCxnSpPr>
          <p:nvPr/>
        </p:nvCxnSpPr>
        <p:spPr>
          <a:xfrm>
            <a:off x="2545333" y="4841126"/>
            <a:ext cx="0" cy="3309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5BBEACF-FD39-4DC5-8CB6-8F2E77DF170D}"/>
              </a:ext>
            </a:extLst>
          </p:cNvPr>
          <p:cNvCxnSpPr>
            <a:cxnSpLocks/>
          </p:cNvCxnSpPr>
          <p:nvPr/>
        </p:nvCxnSpPr>
        <p:spPr>
          <a:xfrm>
            <a:off x="3091433" y="4841126"/>
            <a:ext cx="0" cy="3309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BA0C9BF-D46C-4F68-8621-F110A0BCA7BD}"/>
              </a:ext>
            </a:extLst>
          </p:cNvPr>
          <p:cNvCxnSpPr>
            <a:cxnSpLocks/>
          </p:cNvCxnSpPr>
          <p:nvPr/>
        </p:nvCxnSpPr>
        <p:spPr>
          <a:xfrm>
            <a:off x="3688333" y="4841126"/>
            <a:ext cx="0" cy="3309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07BEC42-F38E-4D3D-9EB9-12B79E57897F}"/>
              </a:ext>
            </a:extLst>
          </p:cNvPr>
          <p:cNvCxnSpPr>
            <a:cxnSpLocks/>
          </p:cNvCxnSpPr>
          <p:nvPr/>
        </p:nvCxnSpPr>
        <p:spPr>
          <a:xfrm>
            <a:off x="538733" y="5209426"/>
            <a:ext cx="0" cy="3309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CBCE74D-31FD-413B-8F10-A7A4F0284106}"/>
              </a:ext>
            </a:extLst>
          </p:cNvPr>
          <p:cNvCxnSpPr>
            <a:cxnSpLocks/>
          </p:cNvCxnSpPr>
          <p:nvPr/>
        </p:nvCxnSpPr>
        <p:spPr>
          <a:xfrm>
            <a:off x="1046733" y="5222126"/>
            <a:ext cx="0" cy="3309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ADEFBCA-9338-458A-AC42-B9EA6F83B05A}"/>
              </a:ext>
            </a:extLst>
          </p:cNvPr>
          <p:cNvCxnSpPr>
            <a:cxnSpLocks/>
          </p:cNvCxnSpPr>
          <p:nvPr/>
        </p:nvCxnSpPr>
        <p:spPr>
          <a:xfrm>
            <a:off x="1580133" y="5222126"/>
            <a:ext cx="0" cy="3309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86F893E-7FEA-43D0-B246-BB80B74BC143}"/>
              </a:ext>
            </a:extLst>
          </p:cNvPr>
          <p:cNvCxnSpPr>
            <a:cxnSpLocks/>
          </p:cNvCxnSpPr>
          <p:nvPr/>
        </p:nvCxnSpPr>
        <p:spPr>
          <a:xfrm>
            <a:off x="2062733" y="5209426"/>
            <a:ext cx="0" cy="3309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C61B82C-4357-4B5C-8EF2-0F8D23061AB0}"/>
              </a:ext>
            </a:extLst>
          </p:cNvPr>
          <p:cNvCxnSpPr>
            <a:cxnSpLocks/>
          </p:cNvCxnSpPr>
          <p:nvPr/>
        </p:nvCxnSpPr>
        <p:spPr>
          <a:xfrm>
            <a:off x="2558033" y="5222126"/>
            <a:ext cx="0" cy="3309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9940134-070C-4903-8584-330ADDD4A50E}"/>
              </a:ext>
            </a:extLst>
          </p:cNvPr>
          <p:cNvCxnSpPr>
            <a:cxnSpLocks/>
          </p:cNvCxnSpPr>
          <p:nvPr/>
        </p:nvCxnSpPr>
        <p:spPr>
          <a:xfrm>
            <a:off x="3104133" y="5222126"/>
            <a:ext cx="0" cy="3309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038964E-AA96-4A4E-9F88-2E7979A59DA1}"/>
              </a:ext>
            </a:extLst>
          </p:cNvPr>
          <p:cNvCxnSpPr>
            <a:cxnSpLocks/>
          </p:cNvCxnSpPr>
          <p:nvPr/>
        </p:nvCxnSpPr>
        <p:spPr>
          <a:xfrm>
            <a:off x="3701033" y="5222126"/>
            <a:ext cx="0" cy="3309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2B23B21E-FD1C-446F-BA4F-837A7B35865F}"/>
              </a:ext>
            </a:extLst>
          </p:cNvPr>
          <p:cNvSpPr/>
          <p:nvPr/>
        </p:nvSpPr>
        <p:spPr>
          <a:xfrm>
            <a:off x="1114040" y="4468036"/>
            <a:ext cx="1831331" cy="911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Generations of descent to create inbred lines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6BEAF69-CD2E-427D-87FE-CBB8B52F8A7E}"/>
              </a:ext>
            </a:extLst>
          </p:cNvPr>
          <p:cNvCxnSpPr>
            <a:cxnSpLocks/>
          </p:cNvCxnSpPr>
          <p:nvPr/>
        </p:nvCxnSpPr>
        <p:spPr>
          <a:xfrm>
            <a:off x="501900" y="5650548"/>
            <a:ext cx="0" cy="11439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0362E29-4518-41B3-BCBA-B26F2A063C1E}"/>
              </a:ext>
            </a:extLst>
          </p:cNvPr>
          <p:cNvCxnSpPr>
            <a:cxnSpLocks/>
          </p:cNvCxnSpPr>
          <p:nvPr/>
        </p:nvCxnSpPr>
        <p:spPr>
          <a:xfrm>
            <a:off x="654300" y="5650548"/>
            <a:ext cx="0" cy="11439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9EEE9D3-CAF5-4236-8652-7067D66A5393}"/>
              </a:ext>
            </a:extLst>
          </p:cNvPr>
          <p:cNvCxnSpPr>
            <a:cxnSpLocks/>
          </p:cNvCxnSpPr>
          <p:nvPr/>
        </p:nvCxnSpPr>
        <p:spPr>
          <a:xfrm>
            <a:off x="654300" y="5792674"/>
            <a:ext cx="0" cy="4195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DC7545A-0517-4E13-A381-E00F8D566E79}"/>
              </a:ext>
            </a:extLst>
          </p:cNvPr>
          <p:cNvCxnSpPr>
            <a:cxnSpLocks/>
          </p:cNvCxnSpPr>
          <p:nvPr/>
        </p:nvCxnSpPr>
        <p:spPr>
          <a:xfrm>
            <a:off x="501900" y="6352426"/>
            <a:ext cx="0" cy="35052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F581718-622A-447D-AFD3-5EB247D8DD16}"/>
              </a:ext>
            </a:extLst>
          </p:cNvPr>
          <p:cNvCxnSpPr>
            <a:cxnSpLocks/>
          </p:cNvCxnSpPr>
          <p:nvPr/>
        </p:nvCxnSpPr>
        <p:spPr>
          <a:xfrm>
            <a:off x="654300" y="6374924"/>
            <a:ext cx="0" cy="4195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84E56C5-BA20-4A6F-83C0-AEC64697CF8C}"/>
              </a:ext>
            </a:extLst>
          </p:cNvPr>
          <p:cNvCxnSpPr>
            <a:cxnSpLocks/>
          </p:cNvCxnSpPr>
          <p:nvPr/>
        </p:nvCxnSpPr>
        <p:spPr>
          <a:xfrm>
            <a:off x="999740" y="5636306"/>
            <a:ext cx="0" cy="11439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E65D277-FD0C-4DC2-B987-A486FCB98A8C}"/>
              </a:ext>
            </a:extLst>
          </p:cNvPr>
          <p:cNvCxnSpPr>
            <a:cxnSpLocks/>
          </p:cNvCxnSpPr>
          <p:nvPr/>
        </p:nvCxnSpPr>
        <p:spPr>
          <a:xfrm>
            <a:off x="999740" y="5998494"/>
            <a:ext cx="0" cy="6485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F0F44B2-3A7F-496F-B23F-579AC010586B}"/>
              </a:ext>
            </a:extLst>
          </p:cNvPr>
          <p:cNvCxnSpPr>
            <a:cxnSpLocks/>
          </p:cNvCxnSpPr>
          <p:nvPr/>
        </p:nvCxnSpPr>
        <p:spPr>
          <a:xfrm>
            <a:off x="1693153" y="5636306"/>
            <a:ext cx="0" cy="11439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8B68F8F-8045-489C-8B4E-BD4A535503FC}"/>
              </a:ext>
            </a:extLst>
          </p:cNvPr>
          <p:cNvCxnSpPr>
            <a:cxnSpLocks/>
          </p:cNvCxnSpPr>
          <p:nvPr/>
        </p:nvCxnSpPr>
        <p:spPr>
          <a:xfrm>
            <a:off x="1693153" y="5766640"/>
            <a:ext cx="0" cy="3143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3161CED-F99B-454A-B713-164117FBD952}"/>
              </a:ext>
            </a:extLst>
          </p:cNvPr>
          <p:cNvCxnSpPr>
            <a:cxnSpLocks/>
          </p:cNvCxnSpPr>
          <p:nvPr/>
        </p:nvCxnSpPr>
        <p:spPr>
          <a:xfrm>
            <a:off x="1693153" y="5803786"/>
            <a:ext cx="0" cy="773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59AA21B-B135-4FDD-82FD-EE88EEEB2056}"/>
              </a:ext>
            </a:extLst>
          </p:cNvPr>
          <p:cNvCxnSpPr>
            <a:cxnSpLocks/>
          </p:cNvCxnSpPr>
          <p:nvPr/>
        </p:nvCxnSpPr>
        <p:spPr>
          <a:xfrm>
            <a:off x="2185920" y="5636306"/>
            <a:ext cx="0" cy="11439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F3C5C94-DA07-46A6-8204-4FFE5792C8ED}"/>
              </a:ext>
            </a:extLst>
          </p:cNvPr>
          <p:cNvCxnSpPr>
            <a:cxnSpLocks/>
          </p:cNvCxnSpPr>
          <p:nvPr/>
        </p:nvCxnSpPr>
        <p:spPr>
          <a:xfrm>
            <a:off x="2185920" y="6322780"/>
            <a:ext cx="0" cy="3143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379CB0D-72B8-495D-9C7D-A89C160C632E}"/>
              </a:ext>
            </a:extLst>
          </p:cNvPr>
          <p:cNvCxnSpPr>
            <a:cxnSpLocks/>
          </p:cNvCxnSpPr>
          <p:nvPr/>
        </p:nvCxnSpPr>
        <p:spPr>
          <a:xfrm>
            <a:off x="2185920" y="5803786"/>
            <a:ext cx="0" cy="773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7BE2386-4B09-4204-94A5-9516B5B9A639}"/>
              </a:ext>
            </a:extLst>
          </p:cNvPr>
          <p:cNvCxnSpPr>
            <a:cxnSpLocks/>
          </p:cNvCxnSpPr>
          <p:nvPr/>
        </p:nvCxnSpPr>
        <p:spPr>
          <a:xfrm>
            <a:off x="2514824" y="5636305"/>
            <a:ext cx="0" cy="11439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E916E14-EFC7-4681-A880-238C052FB1F9}"/>
              </a:ext>
            </a:extLst>
          </p:cNvPr>
          <p:cNvCxnSpPr>
            <a:cxnSpLocks/>
          </p:cNvCxnSpPr>
          <p:nvPr/>
        </p:nvCxnSpPr>
        <p:spPr>
          <a:xfrm>
            <a:off x="2667224" y="5636305"/>
            <a:ext cx="0" cy="11439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C4A8089-2DDA-4FE7-8C4C-C50012F3BDFB}"/>
              </a:ext>
            </a:extLst>
          </p:cNvPr>
          <p:cNvCxnSpPr>
            <a:cxnSpLocks/>
          </p:cNvCxnSpPr>
          <p:nvPr/>
        </p:nvCxnSpPr>
        <p:spPr>
          <a:xfrm>
            <a:off x="2667224" y="6259551"/>
            <a:ext cx="0" cy="3143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A192A6E-B7B5-4C23-9E07-645A5E1FE37F}"/>
              </a:ext>
            </a:extLst>
          </p:cNvPr>
          <p:cNvCxnSpPr>
            <a:cxnSpLocks/>
          </p:cNvCxnSpPr>
          <p:nvPr/>
        </p:nvCxnSpPr>
        <p:spPr>
          <a:xfrm>
            <a:off x="2514824" y="5632496"/>
            <a:ext cx="0" cy="4999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9A28228-5C0F-472E-84FA-07079ED891CF}"/>
              </a:ext>
            </a:extLst>
          </p:cNvPr>
          <p:cNvCxnSpPr>
            <a:cxnSpLocks/>
          </p:cNvCxnSpPr>
          <p:nvPr/>
        </p:nvCxnSpPr>
        <p:spPr>
          <a:xfrm>
            <a:off x="2667224" y="5803785"/>
            <a:ext cx="0" cy="51899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E122150-1B88-4AB7-B8A9-5552CA262141}"/>
              </a:ext>
            </a:extLst>
          </p:cNvPr>
          <p:cNvCxnSpPr>
            <a:cxnSpLocks/>
          </p:cNvCxnSpPr>
          <p:nvPr/>
        </p:nvCxnSpPr>
        <p:spPr>
          <a:xfrm>
            <a:off x="3177763" y="5625194"/>
            <a:ext cx="0" cy="11439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AEA6D16-910C-4657-87C6-C22BFFA510A7}"/>
              </a:ext>
            </a:extLst>
          </p:cNvPr>
          <p:cNvCxnSpPr>
            <a:cxnSpLocks/>
          </p:cNvCxnSpPr>
          <p:nvPr/>
        </p:nvCxnSpPr>
        <p:spPr>
          <a:xfrm>
            <a:off x="3177763" y="5792674"/>
            <a:ext cx="0" cy="9764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2B3BED4-ABB1-4391-B654-A6AF70F8F1AA}"/>
              </a:ext>
            </a:extLst>
          </p:cNvPr>
          <p:cNvCxnSpPr>
            <a:cxnSpLocks/>
          </p:cNvCxnSpPr>
          <p:nvPr/>
        </p:nvCxnSpPr>
        <p:spPr>
          <a:xfrm>
            <a:off x="3617818" y="5615669"/>
            <a:ext cx="0" cy="11439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4D13086-0FE2-44A4-BA9F-1561F6759F39}"/>
              </a:ext>
            </a:extLst>
          </p:cNvPr>
          <p:cNvCxnSpPr>
            <a:cxnSpLocks/>
          </p:cNvCxnSpPr>
          <p:nvPr/>
        </p:nvCxnSpPr>
        <p:spPr>
          <a:xfrm>
            <a:off x="3614643" y="5842442"/>
            <a:ext cx="0" cy="56316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A40E537-F9B2-497B-B3A9-54CEF53CA312}"/>
              </a:ext>
            </a:extLst>
          </p:cNvPr>
          <p:cNvCxnSpPr>
            <a:cxnSpLocks/>
          </p:cNvCxnSpPr>
          <p:nvPr/>
        </p:nvCxnSpPr>
        <p:spPr>
          <a:xfrm>
            <a:off x="3770218" y="5615669"/>
            <a:ext cx="0" cy="11439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40C86FE-7AE7-4D6B-8509-938574539B16}"/>
              </a:ext>
            </a:extLst>
          </p:cNvPr>
          <p:cNvCxnSpPr>
            <a:cxnSpLocks/>
          </p:cNvCxnSpPr>
          <p:nvPr/>
        </p:nvCxnSpPr>
        <p:spPr>
          <a:xfrm>
            <a:off x="3770218" y="5832917"/>
            <a:ext cx="0" cy="56316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D6235E4-4683-4A35-A260-B69C50711113}"/>
              </a:ext>
            </a:extLst>
          </p:cNvPr>
          <p:cNvCxnSpPr>
            <a:cxnSpLocks/>
          </p:cNvCxnSpPr>
          <p:nvPr/>
        </p:nvCxnSpPr>
        <p:spPr>
          <a:xfrm>
            <a:off x="3047588" y="5625194"/>
            <a:ext cx="0" cy="11439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14786BB-63F4-458F-993B-7A4346B0AE28}"/>
              </a:ext>
            </a:extLst>
          </p:cNvPr>
          <p:cNvCxnSpPr>
            <a:cxnSpLocks/>
          </p:cNvCxnSpPr>
          <p:nvPr/>
        </p:nvCxnSpPr>
        <p:spPr>
          <a:xfrm>
            <a:off x="3047588" y="5792674"/>
            <a:ext cx="0" cy="9764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9987F98-933D-4819-93EC-1DEC5BE765CF}"/>
              </a:ext>
            </a:extLst>
          </p:cNvPr>
          <p:cNvCxnSpPr>
            <a:cxnSpLocks/>
          </p:cNvCxnSpPr>
          <p:nvPr/>
        </p:nvCxnSpPr>
        <p:spPr>
          <a:xfrm>
            <a:off x="2667224" y="5652929"/>
            <a:ext cx="0" cy="11439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6EA2467-5A72-4E42-B8BD-2BFBCA9F1B43}"/>
              </a:ext>
            </a:extLst>
          </p:cNvPr>
          <p:cNvCxnSpPr>
            <a:cxnSpLocks/>
          </p:cNvCxnSpPr>
          <p:nvPr/>
        </p:nvCxnSpPr>
        <p:spPr>
          <a:xfrm>
            <a:off x="2667224" y="5638846"/>
            <a:ext cx="0" cy="4999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3F2B7BC-ADF8-4066-A6C5-298C8DBD91D2}"/>
              </a:ext>
            </a:extLst>
          </p:cNvPr>
          <p:cNvCxnSpPr>
            <a:cxnSpLocks/>
          </p:cNvCxnSpPr>
          <p:nvPr/>
        </p:nvCxnSpPr>
        <p:spPr>
          <a:xfrm>
            <a:off x="2043045" y="5649755"/>
            <a:ext cx="0" cy="11439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47C4E7-C24B-4EB9-AB75-E5040F533090}"/>
              </a:ext>
            </a:extLst>
          </p:cNvPr>
          <p:cNvCxnSpPr>
            <a:cxnSpLocks/>
          </p:cNvCxnSpPr>
          <p:nvPr/>
        </p:nvCxnSpPr>
        <p:spPr>
          <a:xfrm>
            <a:off x="2043045" y="6325955"/>
            <a:ext cx="0" cy="3143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65AB05E-D917-426D-8DC6-CE9B5AB6B714}"/>
              </a:ext>
            </a:extLst>
          </p:cNvPr>
          <p:cNvCxnSpPr>
            <a:cxnSpLocks/>
          </p:cNvCxnSpPr>
          <p:nvPr/>
        </p:nvCxnSpPr>
        <p:spPr>
          <a:xfrm>
            <a:off x="2043045" y="5806961"/>
            <a:ext cx="0" cy="773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5E54EA5-4A37-4127-B21A-4154242FB257}"/>
              </a:ext>
            </a:extLst>
          </p:cNvPr>
          <p:cNvCxnSpPr>
            <a:cxnSpLocks/>
          </p:cNvCxnSpPr>
          <p:nvPr/>
        </p:nvCxnSpPr>
        <p:spPr>
          <a:xfrm>
            <a:off x="1562978" y="5649755"/>
            <a:ext cx="0" cy="11439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EBC2BC2-8DC9-495E-8FAB-CB67A0CA08B8}"/>
              </a:ext>
            </a:extLst>
          </p:cNvPr>
          <p:cNvCxnSpPr>
            <a:cxnSpLocks/>
          </p:cNvCxnSpPr>
          <p:nvPr/>
        </p:nvCxnSpPr>
        <p:spPr>
          <a:xfrm>
            <a:off x="1562978" y="5769815"/>
            <a:ext cx="0" cy="3143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D442C17-ABF9-48A5-ADF1-615FC371B91B}"/>
              </a:ext>
            </a:extLst>
          </p:cNvPr>
          <p:cNvCxnSpPr>
            <a:cxnSpLocks/>
          </p:cNvCxnSpPr>
          <p:nvPr/>
        </p:nvCxnSpPr>
        <p:spPr>
          <a:xfrm>
            <a:off x="1145790" y="5649755"/>
            <a:ext cx="0" cy="11439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B2961F0-CAB5-49BF-BA7F-DE156D76C1D6}"/>
              </a:ext>
            </a:extLst>
          </p:cNvPr>
          <p:cNvCxnSpPr>
            <a:cxnSpLocks/>
          </p:cNvCxnSpPr>
          <p:nvPr/>
        </p:nvCxnSpPr>
        <p:spPr>
          <a:xfrm>
            <a:off x="1145790" y="6001669"/>
            <a:ext cx="0" cy="6485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08668E8-5AAB-4AE7-945F-27623C70DAC1}"/>
              </a:ext>
            </a:extLst>
          </p:cNvPr>
          <p:cNvCxnSpPr>
            <a:cxnSpLocks/>
          </p:cNvCxnSpPr>
          <p:nvPr/>
        </p:nvCxnSpPr>
        <p:spPr>
          <a:xfrm>
            <a:off x="654300" y="5650548"/>
            <a:ext cx="0" cy="11439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2BFFC02-5435-49CE-A644-016913ACAFEE}"/>
              </a:ext>
            </a:extLst>
          </p:cNvPr>
          <p:cNvCxnSpPr>
            <a:cxnSpLocks/>
          </p:cNvCxnSpPr>
          <p:nvPr/>
        </p:nvCxnSpPr>
        <p:spPr>
          <a:xfrm>
            <a:off x="654300" y="6352426"/>
            <a:ext cx="0" cy="35052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31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97F3-C62F-484A-9944-A0879C25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DF20B-2778-4759-81C5-DE2EB9D86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69098" cy="4351338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year PhD Candidate in Mark’s program as well as co-advised with Ed Buckler. </a:t>
            </a:r>
          </a:p>
          <a:p>
            <a:r>
              <a:rPr lang="en-US" dirty="0"/>
              <a:t>Maize-nutrient systems/circular economies</a:t>
            </a:r>
          </a:p>
          <a:p>
            <a:r>
              <a:rPr lang="en-US" dirty="0"/>
              <a:t>Malting barley – focused on germination and malting quality </a:t>
            </a:r>
          </a:p>
          <a:p>
            <a:endParaRPr lang="en-US" dirty="0"/>
          </a:p>
          <a:p>
            <a:r>
              <a:rPr lang="en-US" dirty="0"/>
              <a:t>Wife and children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https://lh3.googleusercontent.com/_mn6JjxY2o7etv6gytnNsccgLppqDMjLUnX1QD2AjAyR-e_guJrEcohen1rqUouhj98yVciOZfO90o4h_l9WTmmA4E0HfjlcZ2DTdQBrtw33qkdr4lABIRIgaDFOG-0Ha3bECEQHIRYNbUX5GDSVibeou1XgXeQbyZfvAEVH8Xuf3Yi5iooh1owIFri3A779w09i-AvvWYmxyKjp93MHxNLRGHIF6QoIDHdQnFU4xHGNoGnnt4HmgniJEzslnhyvUonveepCq4YIWSsJn1y1gYGKmyKGMQVGVr8Yv_mztnjTSgvYlHXFK3bs283CkddBQJcia7Db8EQ7IawvNKCGp0awZhvTe0pu_nkidVL2yZAy9lVD1ktGIivb__pqXBPzQVRNvHXtrM_rQigrDfjv5tspdgOniC_51fBvI0cnoHn0qk4se0nuaJMeY0Gkes__Kd1u64--VCCoG5N6qHsHK4GS-f_QQ5Wr3f_Z4Tiij9BKAvT-Wj2sGLUo9Y1jd8KEK21jDfI2OMzgvdB3hTBFC36pUeMkxd2bMq0tCfpEIXEfJtq6j9u600UYujlTToYK91U_Tp3h1sMFENtNB0R2wVVBmLSUdEQu_3vMpqDLIf70tdYtwL9690qvrMXeYNdaJKLjs-qMSgFeYdSUq0S12bVqNC2p6tiOBPVT8dysplJa2oMqdJ7DXIoC8rAUgwG2DV-ifLKVQk8noX9F33EIrhiL=w650-h866-no?authuser=0">
            <a:extLst>
              <a:ext uri="{FF2B5EF4-FFF2-40B4-BE49-F238E27FC236}">
                <a16:creationId xmlns:a16="http://schemas.microsoft.com/office/drawing/2014/main" id="{23FA9CB3-3308-4001-9E85-B7D0B551E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519" y="365125"/>
            <a:ext cx="257333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3.googleusercontent.com/slB8nhon-d6HWt_3WIKoYxLwKbRkyoqrqzN6--5mx1SwPVPGKjoWvOyux7YZVkf61nCZdiWmx2hTV_jVPURI4i6Vt1eiKlUnFL0WELhfRMghqMt8n6twZ2LBdZztAQ19YWANmnygsaroyGVeANXInwYUtNkGx-qAdDNeQbO4xy3N6ZezoTYu3-jHHRN2j5Jx9e8dmHJXiaGGAZ5HgcMeiWFBY9FsQPMOzwu9opO_WDZ4u6HHad8LxKPM4_qMtC0UX13GXENYumoCpW37Ll0GfQc3FA77r4KzjwufoDmNvf5Ra7xImspii3vr4ROl6Asi8HMIyifdkZombOq_ZxYoVcmQelkmJX98TpArbUYlOPazwxBMlzYMDHtUbzrkvtt2nybopYRuaCbPNN1sMOn7LX8KQATaPlKIvQu3LsufHp7WYcREIC_WWxojtkUe5UvAdIxV4gsSY4YE1I9GTiKOc8La-Iwr5dtJBlturBMbUOvOsx2DLBEAXLWsuZ4zXMHU1rFnli0H9aNdL4T1k6-tDtC1bC0ioDSHdthCcrnEKtmmUcItMjW_HX6yHdmf5_gbPpkOEm5iYnyQj5OZ17RYY5gKKA-eNCmuUW7XTuQHm0vRHq--eJEc1JGhhBSd8psoB1AM4IGjxdsU3dh2xXQPm0BcX7KG4OjdCFwjZYYnkDthXYxrvQHQJKTwQ7HhK6hh0LUCh6BY1JOLzMiO0ql9PelT=w1155-h866-no?authuser=0">
            <a:extLst>
              <a:ext uri="{FF2B5EF4-FFF2-40B4-BE49-F238E27FC236}">
                <a16:creationId xmlns:a16="http://schemas.microsoft.com/office/drawing/2014/main" id="{41A0C54B-2090-4B83-AF85-5C4166734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794" y="3429000"/>
            <a:ext cx="4287373" cy="321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16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A510-077C-4A52-B9F9-70519856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6A607-7AD1-4DC8-AB5C-481B75C36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8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B60F-7767-4054-892B-172E8B02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0AB9C-4773-4BAA-A020-0CDDEAD20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a breeders job?</a:t>
            </a:r>
          </a:p>
          <a:p>
            <a:r>
              <a:rPr lang="en-US" dirty="0"/>
              <a:t>What do trait distributions look like?</a:t>
            </a:r>
          </a:p>
          <a:p>
            <a:r>
              <a:rPr lang="en-US" dirty="0"/>
              <a:t>How can we conceptualize them under a mathematical model?</a:t>
            </a:r>
          </a:p>
          <a:p>
            <a:r>
              <a:rPr lang="en-US" dirty="0"/>
              <a:t>Basis of regression, regularization, and marker effects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Quick introduction of association mapping</a:t>
            </a:r>
          </a:p>
          <a:p>
            <a:r>
              <a:rPr lang="en-US" dirty="0"/>
              <a:t>Genomic prediction</a:t>
            </a:r>
          </a:p>
          <a:p>
            <a:r>
              <a:rPr lang="en-US" dirty="0"/>
              <a:t>Longitudinal analysis</a:t>
            </a:r>
          </a:p>
          <a:p>
            <a:pPr lvl="1"/>
            <a:r>
              <a:rPr lang="en-US" dirty="0"/>
              <a:t>Functional PCA</a:t>
            </a:r>
          </a:p>
          <a:p>
            <a:pPr lvl="1"/>
            <a:r>
              <a:rPr lang="en-US" dirty="0"/>
              <a:t>Logistic regression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A9075-4A79-490C-B8BB-67B70AA04B6B}"/>
              </a:ext>
            </a:extLst>
          </p:cNvPr>
          <p:cNvSpPr/>
          <p:nvPr/>
        </p:nvSpPr>
        <p:spPr>
          <a:xfrm>
            <a:off x="7458307" y="4369439"/>
            <a:ext cx="3895493" cy="1965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Please stop me and ask questions at any time!</a:t>
            </a:r>
          </a:p>
          <a:p>
            <a:pPr algn="ctr"/>
            <a:r>
              <a:rPr lang="en-US" sz="2800" dirty="0"/>
              <a:t>Ask questions in context!</a:t>
            </a:r>
          </a:p>
        </p:txBody>
      </p:sp>
    </p:spTree>
    <p:extLst>
      <p:ext uri="{BB962C8B-B14F-4D97-AF65-F5344CB8AC3E}">
        <p14:creationId xmlns:p14="http://schemas.microsoft.com/office/powerpoint/2010/main" val="348247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39B6-F2AA-46CA-A5A2-187A30B5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plant breeders job?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824F7-E08E-4A5C-BC62-C6893075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value by selecting or creating improved plant varieties.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Tools?</a:t>
            </a:r>
          </a:p>
          <a:p>
            <a:r>
              <a:rPr lang="en-US" dirty="0"/>
              <a:t>Making crosses (breeding - duh)</a:t>
            </a:r>
          </a:p>
          <a:p>
            <a:r>
              <a:rPr lang="en-US" dirty="0"/>
              <a:t>Modification/mutagenesis</a:t>
            </a:r>
          </a:p>
          <a:p>
            <a:r>
              <a:rPr lang="en-US" dirty="0"/>
              <a:t>Statistics and evaluation </a:t>
            </a:r>
          </a:p>
        </p:txBody>
      </p:sp>
    </p:spTree>
    <p:extLst>
      <p:ext uri="{BB962C8B-B14F-4D97-AF65-F5344CB8AC3E}">
        <p14:creationId xmlns:p14="http://schemas.microsoft.com/office/powerpoint/2010/main" val="24803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C8272-E2F3-443E-AC52-842D7AD8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Breeding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3086A-43F6-4278-83F6-68B0736F2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 of any trait a breeder is interested in measuring or estimating</a:t>
            </a:r>
          </a:p>
          <a:p>
            <a:pPr lvl="1"/>
            <a:r>
              <a:rPr lang="en-US" dirty="0"/>
              <a:t>Yield</a:t>
            </a:r>
          </a:p>
          <a:p>
            <a:pPr lvl="1"/>
            <a:r>
              <a:rPr lang="en-US" dirty="0"/>
              <a:t>Height</a:t>
            </a:r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Metabolites</a:t>
            </a:r>
          </a:p>
          <a:p>
            <a:r>
              <a:rPr lang="en-US" dirty="0"/>
              <a:t>Breeding values can never be measured because measurement is always confounded with error – they must be estimated statistically. </a:t>
            </a:r>
          </a:p>
          <a:p>
            <a:r>
              <a:rPr lang="en-US" dirty="0"/>
              <a:t>Summary: Breeding value = a line’s estimated value for your trait of choice</a:t>
            </a:r>
          </a:p>
        </p:txBody>
      </p:sp>
    </p:spTree>
    <p:extLst>
      <p:ext uri="{BB962C8B-B14F-4D97-AF65-F5344CB8AC3E}">
        <p14:creationId xmlns:p14="http://schemas.microsoft.com/office/powerpoint/2010/main" val="191915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62AF-B157-4445-8E08-0D951A98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a cross is made?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570C3-A484-4648-9C0A-077C18FD1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73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 parents are crossed: P1 and P2</a:t>
            </a:r>
          </a:p>
          <a:p>
            <a:pPr marL="0" indent="0">
              <a:buNone/>
            </a:pPr>
            <a:r>
              <a:rPr lang="en-US" dirty="0"/>
              <a:t>The first generation is called the F</a:t>
            </a:r>
            <a:r>
              <a:rPr lang="en-US" baseline="-25000" dirty="0"/>
              <a:t>1</a:t>
            </a:r>
            <a:r>
              <a:rPr lang="en-US" dirty="0"/>
              <a:t> or filial generation 1. Each successive (if self pollination is performed) is called the </a:t>
            </a:r>
            <a:r>
              <a:rPr lang="en-US" dirty="0" err="1"/>
              <a:t>F</a:t>
            </a:r>
            <a:r>
              <a:rPr lang="en-US" i="1" baseline="-25000" dirty="0" err="1"/>
              <a:t>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Lets deal primarily with a self pollinated, diploid species today for simplicity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ight Brace 30">
            <a:extLst>
              <a:ext uri="{FF2B5EF4-FFF2-40B4-BE49-F238E27FC236}">
                <a16:creationId xmlns:a16="http://schemas.microsoft.com/office/drawing/2014/main" id="{19E5239D-45C1-4ED3-A0B7-10CAD5C2DE25}"/>
              </a:ext>
            </a:extLst>
          </p:cNvPr>
          <p:cNvSpPr/>
          <p:nvPr/>
        </p:nvSpPr>
        <p:spPr>
          <a:xfrm rot="16200000">
            <a:off x="8688539" y="1337449"/>
            <a:ext cx="220041" cy="3489961"/>
          </a:xfrm>
          <a:prstGeom prst="rightBrace">
            <a:avLst>
              <a:gd name="adj1" fmla="val 151409"/>
              <a:gd name="adj2" fmla="val 52221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1C2F5-BC89-47EC-A536-A9B288C8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15424" cy="1599029"/>
          </a:xfrm>
        </p:spPr>
        <p:txBody>
          <a:bodyPr/>
          <a:lstStyle/>
          <a:p>
            <a:r>
              <a:rPr lang="en-US" dirty="0"/>
              <a:t>What happens with a cross?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0988C-35DA-436E-8F40-F99975698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83860" cy="4351338"/>
          </a:xfrm>
        </p:spPr>
        <p:txBody>
          <a:bodyPr/>
          <a:lstStyle/>
          <a:p>
            <a:r>
              <a:rPr lang="en-US" dirty="0"/>
              <a:t>Recombination of chromosomes. </a:t>
            </a:r>
          </a:p>
          <a:p>
            <a:r>
              <a:rPr lang="en-US" dirty="0"/>
              <a:t>We know this from plant physiology and, more recently, through genomic sequencing. </a:t>
            </a:r>
          </a:p>
          <a:p>
            <a:r>
              <a:rPr lang="en-US" dirty="0"/>
              <a:t>We also know that these chromosome contain the genetic material and that this sequence underlies the vast majority of heritable variation.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E3690A-DEB0-4936-BAAE-7FD136383BBE}"/>
              </a:ext>
            </a:extLst>
          </p:cNvPr>
          <p:cNvGrpSpPr/>
          <p:nvPr/>
        </p:nvGrpSpPr>
        <p:grpSpPr>
          <a:xfrm>
            <a:off x="7914643" y="335280"/>
            <a:ext cx="469890" cy="1158757"/>
            <a:chOff x="7762243" y="2042160"/>
            <a:chExt cx="469890" cy="115875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352688D-7C71-4A2F-ADB3-C50C29EDECA5}"/>
                </a:ext>
              </a:extLst>
            </p:cNvPr>
            <p:cNvCxnSpPr>
              <a:cxnSpLocks/>
            </p:cNvCxnSpPr>
            <p:nvPr/>
          </p:nvCxnSpPr>
          <p:spPr>
            <a:xfrm>
              <a:off x="7894320" y="2042160"/>
              <a:ext cx="0" cy="79248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3E081B1-85D4-4D75-99A7-7F52A15016FC}"/>
                </a:ext>
              </a:extLst>
            </p:cNvPr>
            <p:cNvCxnSpPr>
              <a:cxnSpLocks/>
            </p:cNvCxnSpPr>
            <p:nvPr/>
          </p:nvCxnSpPr>
          <p:spPr>
            <a:xfrm>
              <a:off x="8046720" y="2042160"/>
              <a:ext cx="0" cy="79248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4820E4-857A-4D4E-93A0-A5A6B2295D8C}"/>
                </a:ext>
              </a:extLst>
            </p:cNvPr>
            <p:cNvSpPr txBox="1"/>
            <p:nvPr/>
          </p:nvSpPr>
          <p:spPr>
            <a:xfrm>
              <a:off x="7762243" y="2831585"/>
              <a:ext cx="469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6201C5E-8AAB-4867-AFB0-3CD7FBFDA12C}"/>
              </a:ext>
            </a:extLst>
          </p:cNvPr>
          <p:cNvGrpSpPr/>
          <p:nvPr/>
        </p:nvGrpSpPr>
        <p:grpSpPr>
          <a:xfrm>
            <a:off x="9370062" y="335280"/>
            <a:ext cx="507997" cy="1151354"/>
            <a:chOff x="9855201" y="2049563"/>
            <a:chExt cx="507997" cy="115135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B53C5DD-5BEE-4B1C-A2FD-F979578B24A3}"/>
                </a:ext>
              </a:extLst>
            </p:cNvPr>
            <p:cNvCxnSpPr>
              <a:cxnSpLocks/>
            </p:cNvCxnSpPr>
            <p:nvPr/>
          </p:nvCxnSpPr>
          <p:spPr>
            <a:xfrm>
              <a:off x="9997440" y="2049563"/>
              <a:ext cx="0" cy="78507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DA17C47-A0A7-4E96-9878-34D068F916A6}"/>
                </a:ext>
              </a:extLst>
            </p:cNvPr>
            <p:cNvCxnSpPr>
              <a:cxnSpLocks/>
            </p:cNvCxnSpPr>
            <p:nvPr/>
          </p:nvCxnSpPr>
          <p:spPr>
            <a:xfrm>
              <a:off x="10149840" y="2049563"/>
              <a:ext cx="0" cy="78507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FC28F8-8F35-4793-A7BC-54EAC86EC87B}"/>
                </a:ext>
              </a:extLst>
            </p:cNvPr>
            <p:cNvSpPr txBox="1"/>
            <p:nvPr/>
          </p:nvSpPr>
          <p:spPr>
            <a:xfrm>
              <a:off x="9855201" y="2831585"/>
              <a:ext cx="507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</p:grp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E8052F96-8C59-4785-A3B6-C0D17B778AE7}"/>
              </a:ext>
            </a:extLst>
          </p:cNvPr>
          <p:cNvSpPr/>
          <p:nvPr/>
        </p:nvSpPr>
        <p:spPr>
          <a:xfrm>
            <a:off x="8601067" y="386080"/>
            <a:ext cx="532146" cy="603688"/>
          </a:xfrm>
          <a:prstGeom prst="mathMultiply">
            <a:avLst>
              <a:gd name="adj1" fmla="val 859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F749896-8710-4C7F-9C89-90949C10C6D5}"/>
              </a:ext>
            </a:extLst>
          </p:cNvPr>
          <p:cNvGrpSpPr/>
          <p:nvPr/>
        </p:nvGrpSpPr>
        <p:grpSpPr>
          <a:xfrm>
            <a:off x="8673803" y="1578928"/>
            <a:ext cx="507997" cy="1091209"/>
            <a:chOff x="8632172" y="2310448"/>
            <a:chExt cx="507997" cy="109120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B59E53B-50AA-49CC-8690-51EB6125E0D1}"/>
                </a:ext>
              </a:extLst>
            </p:cNvPr>
            <p:cNvCxnSpPr>
              <a:cxnSpLocks/>
            </p:cNvCxnSpPr>
            <p:nvPr/>
          </p:nvCxnSpPr>
          <p:spPr>
            <a:xfrm>
              <a:off x="8768080" y="2310448"/>
              <a:ext cx="0" cy="75787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5DE41CC-FF49-427D-9E22-30476E4A8CB4}"/>
                </a:ext>
              </a:extLst>
            </p:cNvPr>
            <p:cNvCxnSpPr>
              <a:cxnSpLocks/>
            </p:cNvCxnSpPr>
            <p:nvPr/>
          </p:nvCxnSpPr>
          <p:spPr>
            <a:xfrm>
              <a:off x="8920480" y="2310448"/>
              <a:ext cx="0" cy="75787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5A16569-25BE-4526-BFE6-11DE9F2B82DB}"/>
                </a:ext>
              </a:extLst>
            </p:cNvPr>
            <p:cNvSpPr txBox="1"/>
            <p:nvPr/>
          </p:nvSpPr>
          <p:spPr>
            <a:xfrm>
              <a:off x="8632172" y="3032325"/>
              <a:ext cx="507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F1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9F4EC5-C2B6-4A94-B0CD-E7BCBA7FD2A9}"/>
              </a:ext>
            </a:extLst>
          </p:cNvPr>
          <p:cNvCxnSpPr>
            <a:cxnSpLocks/>
          </p:cNvCxnSpPr>
          <p:nvPr/>
        </p:nvCxnSpPr>
        <p:spPr>
          <a:xfrm flipH="1">
            <a:off x="8845553" y="1052096"/>
            <a:ext cx="10158" cy="434538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9A232BE-9C79-4880-807E-EB63C03B208A}"/>
              </a:ext>
            </a:extLst>
          </p:cNvPr>
          <p:cNvSpPr/>
          <p:nvPr/>
        </p:nvSpPr>
        <p:spPr>
          <a:xfrm>
            <a:off x="8000984" y="2620408"/>
            <a:ext cx="183133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Self Pollination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1B77A28-55D8-4F93-A28B-4BE17C47A0FE}"/>
              </a:ext>
            </a:extLst>
          </p:cNvPr>
          <p:cNvCxnSpPr>
            <a:cxnSpLocks/>
          </p:cNvCxnSpPr>
          <p:nvPr/>
        </p:nvCxnSpPr>
        <p:spPr>
          <a:xfrm>
            <a:off x="7183120" y="3224848"/>
            <a:ext cx="0" cy="11439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F61C8F5-FEC0-4CF4-8B59-2A9A8DF0FEA7}"/>
              </a:ext>
            </a:extLst>
          </p:cNvPr>
          <p:cNvCxnSpPr>
            <a:cxnSpLocks/>
          </p:cNvCxnSpPr>
          <p:nvPr/>
        </p:nvCxnSpPr>
        <p:spPr>
          <a:xfrm>
            <a:off x="7335520" y="3224848"/>
            <a:ext cx="0" cy="11439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69DA5FB-2A19-4A98-8217-046C1F112831}"/>
              </a:ext>
            </a:extLst>
          </p:cNvPr>
          <p:cNvCxnSpPr>
            <a:cxnSpLocks/>
          </p:cNvCxnSpPr>
          <p:nvPr/>
        </p:nvCxnSpPr>
        <p:spPr>
          <a:xfrm>
            <a:off x="7335520" y="3377248"/>
            <a:ext cx="0" cy="4195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28027B1-CE03-4F15-9BC7-3B0105C66562}"/>
              </a:ext>
            </a:extLst>
          </p:cNvPr>
          <p:cNvCxnSpPr>
            <a:cxnSpLocks/>
          </p:cNvCxnSpPr>
          <p:nvPr/>
        </p:nvCxnSpPr>
        <p:spPr>
          <a:xfrm>
            <a:off x="7183120" y="3937000"/>
            <a:ext cx="0" cy="35052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84D6DA1-4DC7-4E4A-B9EB-E25A4A0EAE1B}"/>
              </a:ext>
            </a:extLst>
          </p:cNvPr>
          <p:cNvCxnSpPr>
            <a:cxnSpLocks/>
          </p:cNvCxnSpPr>
          <p:nvPr/>
        </p:nvCxnSpPr>
        <p:spPr>
          <a:xfrm>
            <a:off x="7335520" y="3949224"/>
            <a:ext cx="0" cy="4195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A27438-FAD0-4649-B891-D2B722754C54}"/>
              </a:ext>
            </a:extLst>
          </p:cNvPr>
          <p:cNvCxnSpPr>
            <a:cxnSpLocks/>
          </p:cNvCxnSpPr>
          <p:nvPr/>
        </p:nvCxnSpPr>
        <p:spPr>
          <a:xfrm>
            <a:off x="7680960" y="3220880"/>
            <a:ext cx="0" cy="11439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68D69B-D359-4659-9C29-22B63400A0A9}"/>
              </a:ext>
            </a:extLst>
          </p:cNvPr>
          <p:cNvCxnSpPr>
            <a:cxnSpLocks/>
          </p:cNvCxnSpPr>
          <p:nvPr/>
        </p:nvCxnSpPr>
        <p:spPr>
          <a:xfrm>
            <a:off x="7833360" y="3220880"/>
            <a:ext cx="0" cy="11439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3E43452-1300-4E94-8A67-A40E93D0737B}"/>
              </a:ext>
            </a:extLst>
          </p:cNvPr>
          <p:cNvCxnSpPr>
            <a:cxnSpLocks/>
          </p:cNvCxnSpPr>
          <p:nvPr/>
        </p:nvCxnSpPr>
        <p:spPr>
          <a:xfrm>
            <a:off x="7833360" y="3351214"/>
            <a:ext cx="0" cy="7610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DA4CA18-5349-44FD-9863-3DF43079811F}"/>
              </a:ext>
            </a:extLst>
          </p:cNvPr>
          <p:cNvCxnSpPr>
            <a:cxnSpLocks/>
          </p:cNvCxnSpPr>
          <p:nvPr/>
        </p:nvCxnSpPr>
        <p:spPr>
          <a:xfrm>
            <a:off x="7680960" y="3583068"/>
            <a:ext cx="0" cy="6485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C097F58-03D2-4B47-A1FA-A9E35530BDF8}"/>
              </a:ext>
            </a:extLst>
          </p:cNvPr>
          <p:cNvCxnSpPr>
            <a:cxnSpLocks/>
          </p:cNvCxnSpPr>
          <p:nvPr/>
        </p:nvCxnSpPr>
        <p:spPr>
          <a:xfrm>
            <a:off x="7833360" y="4287520"/>
            <a:ext cx="0" cy="773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E45660C-0E42-4D45-848F-51EDF74C4AA5}"/>
              </a:ext>
            </a:extLst>
          </p:cNvPr>
          <p:cNvCxnSpPr>
            <a:cxnSpLocks/>
          </p:cNvCxnSpPr>
          <p:nvPr/>
        </p:nvCxnSpPr>
        <p:spPr>
          <a:xfrm>
            <a:off x="8221973" y="3220880"/>
            <a:ext cx="0" cy="11439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F95905F-85FE-4788-AF04-7DA97143713C}"/>
              </a:ext>
            </a:extLst>
          </p:cNvPr>
          <p:cNvCxnSpPr>
            <a:cxnSpLocks/>
          </p:cNvCxnSpPr>
          <p:nvPr/>
        </p:nvCxnSpPr>
        <p:spPr>
          <a:xfrm>
            <a:off x="8374373" y="3220880"/>
            <a:ext cx="0" cy="11439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335E51B-EFF8-4398-A683-54A3813464D0}"/>
              </a:ext>
            </a:extLst>
          </p:cNvPr>
          <p:cNvCxnSpPr>
            <a:cxnSpLocks/>
          </p:cNvCxnSpPr>
          <p:nvPr/>
        </p:nvCxnSpPr>
        <p:spPr>
          <a:xfrm>
            <a:off x="8374373" y="3351214"/>
            <a:ext cx="0" cy="3143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82BCA23-1965-439D-A5C7-9C35FDA99CFD}"/>
              </a:ext>
            </a:extLst>
          </p:cNvPr>
          <p:cNvCxnSpPr>
            <a:cxnSpLocks/>
          </p:cNvCxnSpPr>
          <p:nvPr/>
        </p:nvCxnSpPr>
        <p:spPr>
          <a:xfrm>
            <a:off x="8221973" y="4074160"/>
            <a:ext cx="0" cy="15748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9BD1271-11D2-40F1-9A06-151381F461D1}"/>
              </a:ext>
            </a:extLst>
          </p:cNvPr>
          <p:cNvCxnSpPr>
            <a:cxnSpLocks/>
          </p:cNvCxnSpPr>
          <p:nvPr/>
        </p:nvCxnSpPr>
        <p:spPr>
          <a:xfrm>
            <a:off x="8374373" y="3388360"/>
            <a:ext cx="0" cy="773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8048CC1-02B3-4914-BF29-E4B78A711DEC}"/>
              </a:ext>
            </a:extLst>
          </p:cNvPr>
          <p:cNvCxnSpPr>
            <a:cxnSpLocks/>
          </p:cNvCxnSpPr>
          <p:nvPr/>
        </p:nvCxnSpPr>
        <p:spPr>
          <a:xfrm>
            <a:off x="8714740" y="3220880"/>
            <a:ext cx="0" cy="11439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9CFE1E1-26A8-4975-92C1-52C9298A7D97}"/>
              </a:ext>
            </a:extLst>
          </p:cNvPr>
          <p:cNvCxnSpPr>
            <a:cxnSpLocks/>
          </p:cNvCxnSpPr>
          <p:nvPr/>
        </p:nvCxnSpPr>
        <p:spPr>
          <a:xfrm>
            <a:off x="8867140" y="3220880"/>
            <a:ext cx="0" cy="11439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A1ACD96-6FCA-4420-9828-173988D58955}"/>
              </a:ext>
            </a:extLst>
          </p:cNvPr>
          <p:cNvCxnSpPr>
            <a:cxnSpLocks/>
          </p:cNvCxnSpPr>
          <p:nvPr/>
        </p:nvCxnSpPr>
        <p:spPr>
          <a:xfrm>
            <a:off x="8867140" y="3907354"/>
            <a:ext cx="0" cy="3143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F856DE6-354F-4A3C-8D4C-AF59D5B4022C}"/>
              </a:ext>
            </a:extLst>
          </p:cNvPr>
          <p:cNvCxnSpPr>
            <a:cxnSpLocks/>
          </p:cNvCxnSpPr>
          <p:nvPr/>
        </p:nvCxnSpPr>
        <p:spPr>
          <a:xfrm>
            <a:off x="8714740" y="3261360"/>
            <a:ext cx="0" cy="97028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E21C8F8-2BB4-4ADD-A257-4F3727318EE6}"/>
              </a:ext>
            </a:extLst>
          </p:cNvPr>
          <p:cNvCxnSpPr>
            <a:cxnSpLocks/>
          </p:cNvCxnSpPr>
          <p:nvPr/>
        </p:nvCxnSpPr>
        <p:spPr>
          <a:xfrm>
            <a:off x="8867140" y="3388360"/>
            <a:ext cx="0" cy="773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E101870-7406-4EE5-8F9F-2B8369446C70}"/>
              </a:ext>
            </a:extLst>
          </p:cNvPr>
          <p:cNvCxnSpPr>
            <a:cxnSpLocks/>
          </p:cNvCxnSpPr>
          <p:nvPr/>
        </p:nvCxnSpPr>
        <p:spPr>
          <a:xfrm>
            <a:off x="9196044" y="3220879"/>
            <a:ext cx="0" cy="11439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7480051-E840-43E4-A34E-D552D083A36B}"/>
              </a:ext>
            </a:extLst>
          </p:cNvPr>
          <p:cNvCxnSpPr>
            <a:cxnSpLocks/>
          </p:cNvCxnSpPr>
          <p:nvPr/>
        </p:nvCxnSpPr>
        <p:spPr>
          <a:xfrm>
            <a:off x="9348444" y="3220879"/>
            <a:ext cx="0" cy="11439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62FC3E4-EA41-4A35-8614-D6586E56C806}"/>
              </a:ext>
            </a:extLst>
          </p:cNvPr>
          <p:cNvCxnSpPr>
            <a:cxnSpLocks/>
          </p:cNvCxnSpPr>
          <p:nvPr/>
        </p:nvCxnSpPr>
        <p:spPr>
          <a:xfrm>
            <a:off x="9348444" y="3844125"/>
            <a:ext cx="0" cy="3143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522C8EF-7CC9-4EAC-B928-22B2B6CA9EB0}"/>
              </a:ext>
            </a:extLst>
          </p:cNvPr>
          <p:cNvCxnSpPr>
            <a:cxnSpLocks/>
          </p:cNvCxnSpPr>
          <p:nvPr/>
        </p:nvCxnSpPr>
        <p:spPr>
          <a:xfrm>
            <a:off x="9196044" y="3217070"/>
            <a:ext cx="0" cy="4999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A8F1044-474A-4145-BC45-985944A78F4B}"/>
              </a:ext>
            </a:extLst>
          </p:cNvPr>
          <p:cNvCxnSpPr>
            <a:cxnSpLocks/>
          </p:cNvCxnSpPr>
          <p:nvPr/>
        </p:nvCxnSpPr>
        <p:spPr>
          <a:xfrm>
            <a:off x="9348444" y="3388359"/>
            <a:ext cx="0" cy="51899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4BAD668-1AFB-4040-AF08-17BF1CF47EA7}"/>
              </a:ext>
            </a:extLst>
          </p:cNvPr>
          <p:cNvCxnSpPr>
            <a:cxnSpLocks/>
          </p:cNvCxnSpPr>
          <p:nvPr/>
        </p:nvCxnSpPr>
        <p:spPr>
          <a:xfrm>
            <a:off x="9731983" y="3209768"/>
            <a:ext cx="0" cy="11439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CE40E3A-710A-440F-AE90-EAA6F7D2C2FC}"/>
              </a:ext>
            </a:extLst>
          </p:cNvPr>
          <p:cNvCxnSpPr>
            <a:cxnSpLocks/>
          </p:cNvCxnSpPr>
          <p:nvPr/>
        </p:nvCxnSpPr>
        <p:spPr>
          <a:xfrm>
            <a:off x="9884383" y="3209768"/>
            <a:ext cx="0" cy="11439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FB2B504-B10A-4444-A436-5FB95B93BF6F}"/>
              </a:ext>
            </a:extLst>
          </p:cNvPr>
          <p:cNvCxnSpPr>
            <a:cxnSpLocks/>
          </p:cNvCxnSpPr>
          <p:nvPr/>
        </p:nvCxnSpPr>
        <p:spPr>
          <a:xfrm>
            <a:off x="9884383" y="3833014"/>
            <a:ext cx="0" cy="3143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F8F86F6-BE6F-4D30-A18D-9D1687A325F0}"/>
              </a:ext>
            </a:extLst>
          </p:cNvPr>
          <p:cNvCxnSpPr>
            <a:cxnSpLocks/>
          </p:cNvCxnSpPr>
          <p:nvPr/>
        </p:nvCxnSpPr>
        <p:spPr>
          <a:xfrm>
            <a:off x="9731983" y="3427016"/>
            <a:ext cx="0" cy="27884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35D5260-06E1-4244-BE0D-CB1D36097022}"/>
              </a:ext>
            </a:extLst>
          </p:cNvPr>
          <p:cNvCxnSpPr>
            <a:cxnSpLocks/>
          </p:cNvCxnSpPr>
          <p:nvPr/>
        </p:nvCxnSpPr>
        <p:spPr>
          <a:xfrm>
            <a:off x="9884383" y="3377248"/>
            <a:ext cx="0" cy="9764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DA337CA-C813-4714-A31E-64D4BFB748BC}"/>
              </a:ext>
            </a:extLst>
          </p:cNvPr>
          <p:cNvCxnSpPr>
            <a:cxnSpLocks/>
          </p:cNvCxnSpPr>
          <p:nvPr/>
        </p:nvCxnSpPr>
        <p:spPr>
          <a:xfrm>
            <a:off x="10295863" y="3209768"/>
            <a:ext cx="0" cy="11439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C86EC92-FADA-460B-9D4E-57BD84610879}"/>
              </a:ext>
            </a:extLst>
          </p:cNvPr>
          <p:cNvCxnSpPr>
            <a:cxnSpLocks/>
          </p:cNvCxnSpPr>
          <p:nvPr/>
        </p:nvCxnSpPr>
        <p:spPr>
          <a:xfrm>
            <a:off x="10448263" y="3209768"/>
            <a:ext cx="0" cy="11439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2AF77DE-864E-4639-8A2C-31DA8FEA3D8A}"/>
              </a:ext>
            </a:extLst>
          </p:cNvPr>
          <p:cNvCxnSpPr>
            <a:cxnSpLocks/>
          </p:cNvCxnSpPr>
          <p:nvPr/>
        </p:nvCxnSpPr>
        <p:spPr>
          <a:xfrm>
            <a:off x="10448263" y="3833014"/>
            <a:ext cx="0" cy="3143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73EAF1F-CD36-4AC6-BE96-D57B5136355E}"/>
              </a:ext>
            </a:extLst>
          </p:cNvPr>
          <p:cNvCxnSpPr>
            <a:cxnSpLocks/>
          </p:cNvCxnSpPr>
          <p:nvPr/>
        </p:nvCxnSpPr>
        <p:spPr>
          <a:xfrm>
            <a:off x="10295863" y="3427016"/>
            <a:ext cx="0" cy="56316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FA5FE62-C7E8-4C84-AB1F-F40B01AFD0C1}"/>
              </a:ext>
            </a:extLst>
          </p:cNvPr>
          <p:cNvCxnSpPr>
            <a:cxnSpLocks/>
          </p:cNvCxnSpPr>
          <p:nvPr/>
        </p:nvCxnSpPr>
        <p:spPr>
          <a:xfrm>
            <a:off x="10448263" y="4074160"/>
            <a:ext cx="0" cy="2795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5F700A4-2938-47BA-8E69-E52A3FA0CFFB}"/>
              </a:ext>
            </a:extLst>
          </p:cNvPr>
          <p:cNvCxnSpPr>
            <a:cxnSpLocks/>
          </p:cNvCxnSpPr>
          <p:nvPr/>
        </p:nvCxnSpPr>
        <p:spPr>
          <a:xfrm>
            <a:off x="7245353" y="4470400"/>
            <a:ext cx="0" cy="3309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AC6BF75-0FE7-4B00-99E8-78196F498344}"/>
              </a:ext>
            </a:extLst>
          </p:cNvPr>
          <p:cNvCxnSpPr>
            <a:cxnSpLocks/>
          </p:cNvCxnSpPr>
          <p:nvPr/>
        </p:nvCxnSpPr>
        <p:spPr>
          <a:xfrm>
            <a:off x="7753353" y="4483100"/>
            <a:ext cx="0" cy="3309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0AD22A9-0D30-479F-AE3E-21FAB9E60165}"/>
              </a:ext>
            </a:extLst>
          </p:cNvPr>
          <p:cNvCxnSpPr>
            <a:cxnSpLocks/>
          </p:cNvCxnSpPr>
          <p:nvPr/>
        </p:nvCxnSpPr>
        <p:spPr>
          <a:xfrm>
            <a:off x="8286753" y="4483100"/>
            <a:ext cx="0" cy="3309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E122ADC-EFB2-4FF5-A95F-924F3F3FF75A}"/>
              </a:ext>
            </a:extLst>
          </p:cNvPr>
          <p:cNvCxnSpPr>
            <a:cxnSpLocks/>
          </p:cNvCxnSpPr>
          <p:nvPr/>
        </p:nvCxnSpPr>
        <p:spPr>
          <a:xfrm>
            <a:off x="8769353" y="4470400"/>
            <a:ext cx="0" cy="3309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6E2067D-EBB1-48C9-B5A6-CD1B152FB6F9}"/>
              </a:ext>
            </a:extLst>
          </p:cNvPr>
          <p:cNvCxnSpPr>
            <a:cxnSpLocks/>
          </p:cNvCxnSpPr>
          <p:nvPr/>
        </p:nvCxnSpPr>
        <p:spPr>
          <a:xfrm>
            <a:off x="9264653" y="4483100"/>
            <a:ext cx="0" cy="3309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9DEEDF9-1E8A-4DBD-88EB-A4E7EA06B0EA}"/>
              </a:ext>
            </a:extLst>
          </p:cNvPr>
          <p:cNvCxnSpPr>
            <a:cxnSpLocks/>
          </p:cNvCxnSpPr>
          <p:nvPr/>
        </p:nvCxnSpPr>
        <p:spPr>
          <a:xfrm>
            <a:off x="9810753" y="4483100"/>
            <a:ext cx="0" cy="3309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A124C0C-8ABD-4BAF-B0EB-A18F2B253626}"/>
              </a:ext>
            </a:extLst>
          </p:cNvPr>
          <p:cNvCxnSpPr>
            <a:cxnSpLocks/>
          </p:cNvCxnSpPr>
          <p:nvPr/>
        </p:nvCxnSpPr>
        <p:spPr>
          <a:xfrm>
            <a:off x="10407653" y="4483100"/>
            <a:ext cx="0" cy="3309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D9752A7-8E6B-483F-BA30-095D9408B5EB}"/>
              </a:ext>
            </a:extLst>
          </p:cNvPr>
          <p:cNvCxnSpPr>
            <a:cxnSpLocks/>
          </p:cNvCxnSpPr>
          <p:nvPr/>
        </p:nvCxnSpPr>
        <p:spPr>
          <a:xfrm>
            <a:off x="7245353" y="4838700"/>
            <a:ext cx="0" cy="3309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07C4186-B9B1-4597-B603-A92309F46ABA}"/>
              </a:ext>
            </a:extLst>
          </p:cNvPr>
          <p:cNvCxnSpPr>
            <a:cxnSpLocks/>
          </p:cNvCxnSpPr>
          <p:nvPr/>
        </p:nvCxnSpPr>
        <p:spPr>
          <a:xfrm>
            <a:off x="7753353" y="4851400"/>
            <a:ext cx="0" cy="3309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80DFF2E-8AA2-4F08-BFC9-469A1ADF3689}"/>
              </a:ext>
            </a:extLst>
          </p:cNvPr>
          <p:cNvCxnSpPr>
            <a:cxnSpLocks/>
          </p:cNvCxnSpPr>
          <p:nvPr/>
        </p:nvCxnSpPr>
        <p:spPr>
          <a:xfrm>
            <a:off x="8286753" y="4851400"/>
            <a:ext cx="0" cy="3309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FB905BD-E72A-4AF6-89CB-8D34A626C320}"/>
              </a:ext>
            </a:extLst>
          </p:cNvPr>
          <p:cNvCxnSpPr>
            <a:cxnSpLocks/>
          </p:cNvCxnSpPr>
          <p:nvPr/>
        </p:nvCxnSpPr>
        <p:spPr>
          <a:xfrm>
            <a:off x="8769353" y="4838700"/>
            <a:ext cx="0" cy="3309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F6A241A-DC56-48F1-9882-84A6FAF61A03}"/>
              </a:ext>
            </a:extLst>
          </p:cNvPr>
          <p:cNvCxnSpPr>
            <a:cxnSpLocks/>
          </p:cNvCxnSpPr>
          <p:nvPr/>
        </p:nvCxnSpPr>
        <p:spPr>
          <a:xfrm>
            <a:off x="9264653" y="4851400"/>
            <a:ext cx="0" cy="3309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A0E9B5D-3D18-4268-BFEE-D7709AD894C2}"/>
              </a:ext>
            </a:extLst>
          </p:cNvPr>
          <p:cNvCxnSpPr>
            <a:cxnSpLocks/>
          </p:cNvCxnSpPr>
          <p:nvPr/>
        </p:nvCxnSpPr>
        <p:spPr>
          <a:xfrm>
            <a:off x="9810753" y="4851400"/>
            <a:ext cx="0" cy="3309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FEBD7E0-14DA-403F-9C13-724BE0C82576}"/>
              </a:ext>
            </a:extLst>
          </p:cNvPr>
          <p:cNvCxnSpPr>
            <a:cxnSpLocks/>
          </p:cNvCxnSpPr>
          <p:nvPr/>
        </p:nvCxnSpPr>
        <p:spPr>
          <a:xfrm>
            <a:off x="10407653" y="4851400"/>
            <a:ext cx="0" cy="3309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CA46237-1A33-47EA-8AF2-0C30FF22CC45}"/>
              </a:ext>
            </a:extLst>
          </p:cNvPr>
          <p:cNvCxnSpPr>
            <a:cxnSpLocks/>
          </p:cNvCxnSpPr>
          <p:nvPr/>
        </p:nvCxnSpPr>
        <p:spPr>
          <a:xfrm>
            <a:off x="7258053" y="5219700"/>
            <a:ext cx="0" cy="3309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2B442AE-F4B3-4492-B03A-5631CE1D93D6}"/>
              </a:ext>
            </a:extLst>
          </p:cNvPr>
          <p:cNvCxnSpPr>
            <a:cxnSpLocks/>
          </p:cNvCxnSpPr>
          <p:nvPr/>
        </p:nvCxnSpPr>
        <p:spPr>
          <a:xfrm>
            <a:off x="7766053" y="5232400"/>
            <a:ext cx="0" cy="3309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EFB0ECB-7B57-4A17-A600-4DF083B361AB}"/>
              </a:ext>
            </a:extLst>
          </p:cNvPr>
          <p:cNvCxnSpPr>
            <a:cxnSpLocks/>
          </p:cNvCxnSpPr>
          <p:nvPr/>
        </p:nvCxnSpPr>
        <p:spPr>
          <a:xfrm>
            <a:off x="8299453" y="5232400"/>
            <a:ext cx="0" cy="3309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9869EB2-98B4-4465-BFF4-64D8DF58F695}"/>
              </a:ext>
            </a:extLst>
          </p:cNvPr>
          <p:cNvCxnSpPr>
            <a:cxnSpLocks/>
          </p:cNvCxnSpPr>
          <p:nvPr/>
        </p:nvCxnSpPr>
        <p:spPr>
          <a:xfrm>
            <a:off x="8782053" y="5219700"/>
            <a:ext cx="0" cy="3309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AD3AFD8-4E29-4F57-906B-93EB062CBC85}"/>
              </a:ext>
            </a:extLst>
          </p:cNvPr>
          <p:cNvCxnSpPr>
            <a:cxnSpLocks/>
          </p:cNvCxnSpPr>
          <p:nvPr/>
        </p:nvCxnSpPr>
        <p:spPr>
          <a:xfrm>
            <a:off x="9277353" y="5232400"/>
            <a:ext cx="0" cy="3309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19857D-741C-452C-BB02-E5E237864444}"/>
              </a:ext>
            </a:extLst>
          </p:cNvPr>
          <p:cNvCxnSpPr>
            <a:cxnSpLocks/>
          </p:cNvCxnSpPr>
          <p:nvPr/>
        </p:nvCxnSpPr>
        <p:spPr>
          <a:xfrm>
            <a:off x="9823453" y="5232400"/>
            <a:ext cx="0" cy="3309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187B307-F802-4990-A1F4-7397710EDDDF}"/>
              </a:ext>
            </a:extLst>
          </p:cNvPr>
          <p:cNvCxnSpPr>
            <a:cxnSpLocks/>
          </p:cNvCxnSpPr>
          <p:nvPr/>
        </p:nvCxnSpPr>
        <p:spPr>
          <a:xfrm>
            <a:off x="10420353" y="5232400"/>
            <a:ext cx="0" cy="3309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AA963E5-01B5-4277-A99B-774F2F7F2D76}"/>
              </a:ext>
            </a:extLst>
          </p:cNvPr>
          <p:cNvSpPr/>
          <p:nvPr/>
        </p:nvSpPr>
        <p:spPr>
          <a:xfrm>
            <a:off x="7989574" y="4479762"/>
            <a:ext cx="1831331" cy="911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Generations of descent to create inbred lines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10858D2-D746-4F50-A51B-A415FFA63688}"/>
              </a:ext>
            </a:extLst>
          </p:cNvPr>
          <p:cNvCxnSpPr>
            <a:cxnSpLocks/>
          </p:cNvCxnSpPr>
          <p:nvPr/>
        </p:nvCxnSpPr>
        <p:spPr>
          <a:xfrm>
            <a:off x="7221220" y="5650548"/>
            <a:ext cx="0" cy="11439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A5FD841-AF73-4D11-B987-B0B18D6616B7}"/>
              </a:ext>
            </a:extLst>
          </p:cNvPr>
          <p:cNvCxnSpPr>
            <a:cxnSpLocks/>
          </p:cNvCxnSpPr>
          <p:nvPr/>
        </p:nvCxnSpPr>
        <p:spPr>
          <a:xfrm>
            <a:off x="7373620" y="5650548"/>
            <a:ext cx="0" cy="11439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5C22E8F-CBF6-4882-A368-C6071B047A04}"/>
              </a:ext>
            </a:extLst>
          </p:cNvPr>
          <p:cNvCxnSpPr>
            <a:cxnSpLocks/>
          </p:cNvCxnSpPr>
          <p:nvPr/>
        </p:nvCxnSpPr>
        <p:spPr>
          <a:xfrm>
            <a:off x="7373620" y="5802948"/>
            <a:ext cx="0" cy="4195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2613A58-5E6C-4650-BAEE-15EA491F9899}"/>
              </a:ext>
            </a:extLst>
          </p:cNvPr>
          <p:cNvCxnSpPr>
            <a:cxnSpLocks/>
          </p:cNvCxnSpPr>
          <p:nvPr/>
        </p:nvCxnSpPr>
        <p:spPr>
          <a:xfrm>
            <a:off x="7221220" y="6362700"/>
            <a:ext cx="0" cy="35052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5DE1B90-0186-4641-A565-CFAC9A291113}"/>
              </a:ext>
            </a:extLst>
          </p:cNvPr>
          <p:cNvCxnSpPr>
            <a:cxnSpLocks/>
          </p:cNvCxnSpPr>
          <p:nvPr/>
        </p:nvCxnSpPr>
        <p:spPr>
          <a:xfrm>
            <a:off x="7373620" y="6374924"/>
            <a:ext cx="0" cy="4195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780AFA2-6DCF-4702-99C2-B16C806E8CA5}"/>
              </a:ext>
            </a:extLst>
          </p:cNvPr>
          <p:cNvCxnSpPr>
            <a:cxnSpLocks/>
          </p:cNvCxnSpPr>
          <p:nvPr/>
        </p:nvCxnSpPr>
        <p:spPr>
          <a:xfrm>
            <a:off x="7719060" y="5646580"/>
            <a:ext cx="0" cy="11439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8C4D61E-6CBD-4041-B331-92553611A9AC}"/>
              </a:ext>
            </a:extLst>
          </p:cNvPr>
          <p:cNvCxnSpPr>
            <a:cxnSpLocks/>
          </p:cNvCxnSpPr>
          <p:nvPr/>
        </p:nvCxnSpPr>
        <p:spPr>
          <a:xfrm>
            <a:off x="7719060" y="6008768"/>
            <a:ext cx="0" cy="6485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8CCC708-2636-4178-92BC-FADACA4C8B0E}"/>
              </a:ext>
            </a:extLst>
          </p:cNvPr>
          <p:cNvCxnSpPr>
            <a:cxnSpLocks/>
          </p:cNvCxnSpPr>
          <p:nvPr/>
        </p:nvCxnSpPr>
        <p:spPr>
          <a:xfrm>
            <a:off x="8412473" y="5646580"/>
            <a:ext cx="0" cy="11439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F0714C8-4897-488D-8127-5BA582A41F16}"/>
              </a:ext>
            </a:extLst>
          </p:cNvPr>
          <p:cNvCxnSpPr>
            <a:cxnSpLocks/>
          </p:cNvCxnSpPr>
          <p:nvPr/>
        </p:nvCxnSpPr>
        <p:spPr>
          <a:xfrm>
            <a:off x="8412473" y="5776914"/>
            <a:ext cx="0" cy="3143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0E0AD31-7A35-4E12-B36D-91B34F31509D}"/>
              </a:ext>
            </a:extLst>
          </p:cNvPr>
          <p:cNvCxnSpPr>
            <a:cxnSpLocks/>
          </p:cNvCxnSpPr>
          <p:nvPr/>
        </p:nvCxnSpPr>
        <p:spPr>
          <a:xfrm>
            <a:off x="8412473" y="5814060"/>
            <a:ext cx="0" cy="773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1F01B2E-B3AB-4C57-AA43-CE5053B426B1}"/>
              </a:ext>
            </a:extLst>
          </p:cNvPr>
          <p:cNvCxnSpPr>
            <a:cxnSpLocks/>
          </p:cNvCxnSpPr>
          <p:nvPr/>
        </p:nvCxnSpPr>
        <p:spPr>
          <a:xfrm>
            <a:off x="8905240" y="5646580"/>
            <a:ext cx="0" cy="11439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E531FBF-AB44-47C7-9242-E27F685C837E}"/>
              </a:ext>
            </a:extLst>
          </p:cNvPr>
          <p:cNvCxnSpPr>
            <a:cxnSpLocks/>
          </p:cNvCxnSpPr>
          <p:nvPr/>
        </p:nvCxnSpPr>
        <p:spPr>
          <a:xfrm>
            <a:off x="8905240" y="6333054"/>
            <a:ext cx="0" cy="3143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7AE655F-C830-4AAA-B9BC-C28B8ED0FAAC}"/>
              </a:ext>
            </a:extLst>
          </p:cNvPr>
          <p:cNvCxnSpPr>
            <a:cxnSpLocks/>
          </p:cNvCxnSpPr>
          <p:nvPr/>
        </p:nvCxnSpPr>
        <p:spPr>
          <a:xfrm>
            <a:off x="8905240" y="5814060"/>
            <a:ext cx="0" cy="773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E501959-13D3-4D27-AB6C-CB554E600FC1}"/>
              </a:ext>
            </a:extLst>
          </p:cNvPr>
          <p:cNvCxnSpPr>
            <a:cxnSpLocks/>
          </p:cNvCxnSpPr>
          <p:nvPr/>
        </p:nvCxnSpPr>
        <p:spPr>
          <a:xfrm>
            <a:off x="9234144" y="5646579"/>
            <a:ext cx="0" cy="11439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975FDFB-E178-4797-939F-D1D34B2B088D}"/>
              </a:ext>
            </a:extLst>
          </p:cNvPr>
          <p:cNvCxnSpPr>
            <a:cxnSpLocks/>
          </p:cNvCxnSpPr>
          <p:nvPr/>
        </p:nvCxnSpPr>
        <p:spPr>
          <a:xfrm>
            <a:off x="9386544" y="5646579"/>
            <a:ext cx="0" cy="11439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F0E9119-A68B-4D9D-955F-EF604068EA54}"/>
              </a:ext>
            </a:extLst>
          </p:cNvPr>
          <p:cNvCxnSpPr>
            <a:cxnSpLocks/>
          </p:cNvCxnSpPr>
          <p:nvPr/>
        </p:nvCxnSpPr>
        <p:spPr>
          <a:xfrm>
            <a:off x="9386544" y="6269825"/>
            <a:ext cx="0" cy="3143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722BA05-E926-4E0A-9375-4A1DCA472F65}"/>
              </a:ext>
            </a:extLst>
          </p:cNvPr>
          <p:cNvCxnSpPr>
            <a:cxnSpLocks/>
          </p:cNvCxnSpPr>
          <p:nvPr/>
        </p:nvCxnSpPr>
        <p:spPr>
          <a:xfrm>
            <a:off x="9234144" y="5642770"/>
            <a:ext cx="0" cy="4999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DFE9C78-4C24-4C1A-8D8F-3DA59DF3E2EA}"/>
              </a:ext>
            </a:extLst>
          </p:cNvPr>
          <p:cNvCxnSpPr>
            <a:cxnSpLocks/>
          </p:cNvCxnSpPr>
          <p:nvPr/>
        </p:nvCxnSpPr>
        <p:spPr>
          <a:xfrm>
            <a:off x="9386544" y="5814059"/>
            <a:ext cx="0" cy="51899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DE5DC49-5BC7-4BB7-842F-AF237BAB393F}"/>
              </a:ext>
            </a:extLst>
          </p:cNvPr>
          <p:cNvCxnSpPr>
            <a:cxnSpLocks/>
          </p:cNvCxnSpPr>
          <p:nvPr/>
        </p:nvCxnSpPr>
        <p:spPr>
          <a:xfrm>
            <a:off x="9897083" y="5635468"/>
            <a:ext cx="0" cy="11439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BDFA69F-A88B-4A67-BEEE-5BB1445D8BD2}"/>
              </a:ext>
            </a:extLst>
          </p:cNvPr>
          <p:cNvCxnSpPr>
            <a:cxnSpLocks/>
          </p:cNvCxnSpPr>
          <p:nvPr/>
        </p:nvCxnSpPr>
        <p:spPr>
          <a:xfrm>
            <a:off x="9897083" y="5802948"/>
            <a:ext cx="0" cy="9764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B9EBF780-80E0-422E-B505-BE6A45F68041}"/>
              </a:ext>
            </a:extLst>
          </p:cNvPr>
          <p:cNvCxnSpPr>
            <a:cxnSpLocks/>
          </p:cNvCxnSpPr>
          <p:nvPr/>
        </p:nvCxnSpPr>
        <p:spPr>
          <a:xfrm>
            <a:off x="10337138" y="5625943"/>
            <a:ext cx="0" cy="11439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1ED945D-0542-4839-9873-B9BDF1857DA0}"/>
              </a:ext>
            </a:extLst>
          </p:cNvPr>
          <p:cNvCxnSpPr>
            <a:cxnSpLocks/>
          </p:cNvCxnSpPr>
          <p:nvPr/>
        </p:nvCxnSpPr>
        <p:spPr>
          <a:xfrm>
            <a:off x="10333963" y="5852716"/>
            <a:ext cx="0" cy="56316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0FF07C55-48A5-421A-BFC0-06168585A8A7}"/>
              </a:ext>
            </a:extLst>
          </p:cNvPr>
          <p:cNvCxnSpPr>
            <a:cxnSpLocks/>
          </p:cNvCxnSpPr>
          <p:nvPr/>
        </p:nvCxnSpPr>
        <p:spPr>
          <a:xfrm>
            <a:off x="10489538" y="5625943"/>
            <a:ext cx="0" cy="11439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79302EF-32A1-45F9-9C84-92166302DA13}"/>
              </a:ext>
            </a:extLst>
          </p:cNvPr>
          <p:cNvCxnSpPr>
            <a:cxnSpLocks/>
          </p:cNvCxnSpPr>
          <p:nvPr/>
        </p:nvCxnSpPr>
        <p:spPr>
          <a:xfrm>
            <a:off x="10489538" y="5843191"/>
            <a:ext cx="0" cy="56316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9775232C-58F3-45F8-918F-A57CAD032DAF}"/>
              </a:ext>
            </a:extLst>
          </p:cNvPr>
          <p:cNvCxnSpPr>
            <a:cxnSpLocks/>
          </p:cNvCxnSpPr>
          <p:nvPr/>
        </p:nvCxnSpPr>
        <p:spPr>
          <a:xfrm>
            <a:off x="9766908" y="5635468"/>
            <a:ext cx="0" cy="11439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916F3F5-B3CC-475A-A83B-673DDD5C6F3D}"/>
              </a:ext>
            </a:extLst>
          </p:cNvPr>
          <p:cNvCxnSpPr>
            <a:cxnSpLocks/>
          </p:cNvCxnSpPr>
          <p:nvPr/>
        </p:nvCxnSpPr>
        <p:spPr>
          <a:xfrm>
            <a:off x="9766908" y="5802948"/>
            <a:ext cx="0" cy="9764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90570BE-24AE-46C7-ACF2-E30023EE63BC}"/>
              </a:ext>
            </a:extLst>
          </p:cNvPr>
          <p:cNvCxnSpPr>
            <a:cxnSpLocks/>
          </p:cNvCxnSpPr>
          <p:nvPr/>
        </p:nvCxnSpPr>
        <p:spPr>
          <a:xfrm>
            <a:off x="9386544" y="5652929"/>
            <a:ext cx="0" cy="11439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5590C7F-A94C-4344-A984-124C67A309CA}"/>
              </a:ext>
            </a:extLst>
          </p:cNvPr>
          <p:cNvCxnSpPr>
            <a:cxnSpLocks/>
          </p:cNvCxnSpPr>
          <p:nvPr/>
        </p:nvCxnSpPr>
        <p:spPr>
          <a:xfrm>
            <a:off x="9386544" y="5649120"/>
            <a:ext cx="0" cy="4999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52466FB-CEA6-47BE-9034-4C76ABD3E371}"/>
              </a:ext>
            </a:extLst>
          </p:cNvPr>
          <p:cNvCxnSpPr>
            <a:cxnSpLocks/>
          </p:cNvCxnSpPr>
          <p:nvPr/>
        </p:nvCxnSpPr>
        <p:spPr>
          <a:xfrm>
            <a:off x="8762365" y="5649755"/>
            <a:ext cx="0" cy="11439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B6EA2CCA-E5FC-4E97-A0FB-D3C77A658E23}"/>
              </a:ext>
            </a:extLst>
          </p:cNvPr>
          <p:cNvCxnSpPr>
            <a:cxnSpLocks/>
          </p:cNvCxnSpPr>
          <p:nvPr/>
        </p:nvCxnSpPr>
        <p:spPr>
          <a:xfrm>
            <a:off x="8762365" y="6336229"/>
            <a:ext cx="0" cy="3143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30921E78-D5CF-4EA5-9A03-2A7813755A0C}"/>
              </a:ext>
            </a:extLst>
          </p:cNvPr>
          <p:cNvCxnSpPr>
            <a:cxnSpLocks/>
          </p:cNvCxnSpPr>
          <p:nvPr/>
        </p:nvCxnSpPr>
        <p:spPr>
          <a:xfrm>
            <a:off x="8762365" y="5817235"/>
            <a:ext cx="0" cy="773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AB513617-4FF4-4103-ACB9-0EDC7C9DAC82}"/>
              </a:ext>
            </a:extLst>
          </p:cNvPr>
          <p:cNvCxnSpPr>
            <a:cxnSpLocks/>
          </p:cNvCxnSpPr>
          <p:nvPr/>
        </p:nvCxnSpPr>
        <p:spPr>
          <a:xfrm>
            <a:off x="8282298" y="5649755"/>
            <a:ext cx="0" cy="11439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19D6B437-5E73-46B3-87EE-FCBA7864E79A}"/>
              </a:ext>
            </a:extLst>
          </p:cNvPr>
          <p:cNvCxnSpPr>
            <a:cxnSpLocks/>
          </p:cNvCxnSpPr>
          <p:nvPr/>
        </p:nvCxnSpPr>
        <p:spPr>
          <a:xfrm>
            <a:off x="8282298" y="5780089"/>
            <a:ext cx="0" cy="3143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42CC6558-30E8-4D29-A66C-C2D34D33ED6B}"/>
              </a:ext>
            </a:extLst>
          </p:cNvPr>
          <p:cNvCxnSpPr>
            <a:cxnSpLocks/>
          </p:cNvCxnSpPr>
          <p:nvPr/>
        </p:nvCxnSpPr>
        <p:spPr>
          <a:xfrm>
            <a:off x="7865110" y="5649755"/>
            <a:ext cx="0" cy="11439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669FC5A3-0071-4A15-928A-0CDB6C46B64F}"/>
              </a:ext>
            </a:extLst>
          </p:cNvPr>
          <p:cNvCxnSpPr>
            <a:cxnSpLocks/>
          </p:cNvCxnSpPr>
          <p:nvPr/>
        </p:nvCxnSpPr>
        <p:spPr>
          <a:xfrm>
            <a:off x="7865110" y="6011943"/>
            <a:ext cx="0" cy="6485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947E6923-2C8B-4F42-9012-FBCBD62E1687}"/>
              </a:ext>
            </a:extLst>
          </p:cNvPr>
          <p:cNvCxnSpPr>
            <a:cxnSpLocks/>
          </p:cNvCxnSpPr>
          <p:nvPr/>
        </p:nvCxnSpPr>
        <p:spPr>
          <a:xfrm>
            <a:off x="7373620" y="5650548"/>
            <a:ext cx="0" cy="11439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A338096-6790-4A61-89E4-8BB189B0A2A4}"/>
              </a:ext>
            </a:extLst>
          </p:cNvPr>
          <p:cNvCxnSpPr>
            <a:cxnSpLocks/>
          </p:cNvCxnSpPr>
          <p:nvPr/>
        </p:nvCxnSpPr>
        <p:spPr>
          <a:xfrm>
            <a:off x="7373620" y="6362700"/>
            <a:ext cx="0" cy="35052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341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569C-22FF-4C57-99AE-A053A520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When a cross is made what sorts of trait distributions do we get?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C69C7F82-25C2-4E92-9FBC-467C294F1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55" y="1886687"/>
            <a:ext cx="2920105" cy="4804044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B9736C0D-CA45-4665-93AB-A6EAE39CB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338" y="2006544"/>
            <a:ext cx="6080214" cy="424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3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569C-22FF-4C57-99AE-A053A520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When a cross is made what sorts of trait distributions do we get?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64F39C-2E96-4F5B-8A1C-1BAE631D1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654" y="1918010"/>
            <a:ext cx="5380250" cy="435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12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10455</TotalTime>
  <Words>852</Words>
  <Application>Microsoft Office PowerPoint</Application>
  <PresentationFormat>Widescreen</PresentationFormat>
  <Paragraphs>240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Wingdings</vt:lpstr>
      <vt:lpstr>Office Theme</vt:lpstr>
      <vt:lpstr>Additive models and genomic prediction</vt:lpstr>
      <vt:lpstr>About me</vt:lpstr>
      <vt:lpstr>Outline</vt:lpstr>
      <vt:lpstr>What is a plant breeders job?</vt:lpstr>
      <vt:lpstr>Breeding values</vt:lpstr>
      <vt:lpstr>What happens when a cross is made?</vt:lpstr>
      <vt:lpstr>What happens with a cross?</vt:lpstr>
      <vt:lpstr>When a cross is made what sorts of trait distributions do we get?</vt:lpstr>
      <vt:lpstr>When a cross is made what sorts of trait distributions do we get?</vt:lpstr>
      <vt:lpstr>When a cross is made what sorts of trait distributions do we get?</vt:lpstr>
      <vt:lpstr>PowerPoint Presentation</vt:lpstr>
      <vt:lpstr>This is where the additive model comes in!</vt:lpstr>
      <vt:lpstr>PowerPoint Presentation</vt:lpstr>
      <vt:lpstr>PowerPoint Presentation</vt:lpstr>
      <vt:lpstr>Now we have a numeric vector that tells us which allele (P1 or P2) is present at each SNP. What’s Next?</vt:lpstr>
      <vt:lpstr>How does this help us model the trait distributions?</vt:lpstr>
      <vt:lpstr>Breeding</vt:lpstr>
      <vt:lpstr>Breeding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Additive models and genomic prediction</dc:title>
  <dc:creator>Travis Edward Rooney</dc:creator>
  <cp:lastModifiedBy>Travis Edward Rooney</cp:lastModifiedBy>
  <cp:revision>43</cp:revision>
  <dcterms:created xsi:type="dcterms:W3CDTF">2021-08-12T13:47:23Z</dcterms:created>
  <dcterms:modified xsi:type="dcterms:W3CDTF">2021-08-19T20:05:26Z</dcterms:modified>
</cp:coreProperties>
</file>