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2487295" y="674370"/>
            <a:ext cx="7218045" cy="5509260"/>
            <a:chOff x="3663" y="1152"/>
            <a:chExt cx="11367" cy="8676"/>
          </a:xfrm>
        </p:grpSpPr>
        <p:grpSp>
          <p:nvGrpSpPr>
            <p:cNvPr id="31" name="组合 30"/>
            <p:cNvGrpSpPr/>
            <p:nvPr/>
          </p:nvGrpSpPr>
          <p:grpSpPr>
            <a:xfrm>
              <a:off x="3663" y="1152"/>
              <a:ext cx="11367" cy="3620"/>
              <a:chOff x="3234" y="1859"/>
              <a:chExt cx="11367" cy="362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3236" y="1860"/>
                <a:ext cx="1877" cy="60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</a:rPr>
                  <a:t>请求方法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113" y="1860"/>
                <a:ext cx="1069" cy="604"/>
              </a:xfrm>
              <a:prstGeom prst="rect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</a:rPr>
                  <a:t>空格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6181" y="1860"/>
                <a:ext cx="1446" cy="60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URL</a:t>
                </a:r>
                <a:endParaRPr lang="en-US" altLang="zh-CN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696" y="1859"/>
                <a:ext cx="1672" cy="60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</a:rPr>
                  <a:t>协议版本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0368" y="1859"/>
                <a:ext cx="1134" cy="60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</a:rPr>
                  <a:t>回车符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1502" y="1861"/>
                <a:ext cx="1134" cy="60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</a:rPr>
                  <a:t>换行符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627" y="1859"/>
                <a:ext cx="1069" cy="604"/>
              </a:xfrm>
              <a:prstGeom prst="rect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</a:rPr>
                  <a:t>空格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36" y="2464"/>
                <a:ext cx="2231" cy="60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</a:rPr>
                  <a:t>头部字段名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468" y="2462"/>
                <a:ext cx="712" cy="605"/>
              </a:xfrm>
              <a:prstGeom prst="rect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:</a:t>
                </a:r>
                <a:endParaRPr lang="en-US" altLang="zh-CN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182" y="2464"/>
                <a:ext cx="2231" cy="603"/>
              </a:xfrm>
              <a:prstGeom prst="rect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</a:rPr>
                  <a:t>值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8413" y="2462"/>
                <a:ext cx="1134" cy="60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</a:rPr>
                  <a:t>回车符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9547" y="2464"/>
                <a:ext cx="1134" cy="60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</a:rPr>
                  <a:t>换行符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236" y="3067"/>
                <a:ext cx="7445" cy="6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...</a:t>
                </a:r>
                <a:endParaRPr lang="en-US" altLang="zh-CN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234" y="3670"/>
                <a:ext cx="2231" cy="603"/>
              </a:xfrm>
              <a:prstGeom prst="rect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  <a:sym typeface="+mn-ea"/>
                  </a:rPr>
                  <a:t>头部字段名</a:t>
                </a:r>
                <a:endParaRPr lang="zh-CN" altLang="en-US" sz="1200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466" y="3670"/>
                <a:ext cx="712" cy="603"/>
              </a:xfrm>
              <a:prstGeom prst="rect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:</a:t>
                </a:r>
                <a:endParaRPr lang="en-US" altLang="zh-CN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180" y="3670"/>
                <a:ext cx="2231" cy="603"/>
              </a:xfrm>
              <a:prstGeom prst="rect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</a:rPr>
                  <a:t>值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8411" y="3670"/>
                <a:ext cx="1134" cy="60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</a:rPr>
                  <a:t>回车符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9545" y="3670"/>
                <a:ext cx="1136" cy="60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</a:rPr>
                  <a:t>换行符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234" y="4273"/>
                <a:ext cx="1134" cy="60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</a:rPr>
                  <a:t>回车符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368" y="4273"/>
                <a:ext cx="1134" cy="60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</a:rPr>
                  <a:t>换行符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236" y="4876"/>
                <a:ext cx="7445" cy="60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2636" y="1859"/>
                <a:ext cx="196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请求行</a:t>
                </a:r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1501" y="3078"/>
                <a:ext cx="175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请求头部</a:t>
                </a:r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0681" y="4876"/>
                <a:ext cx="175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请求正文</a:t>
                </a:r>
                <a:endParaRPr lang="zh-CN" altLang="en-US"/>
              </a:p>
            </p:txBody>
          </p:sp>
          <p:sp>
            <p:nvSpPr>
              <p:cNvPr id="30" name="右大括号 29"/>
              <p:cNvSpPr/>
              <p:nvPr/>
            </p:nvSpPr>
            <p:spPr>
              <a:xfrm>
                <a:off x="10916" y="2756"/>
                <a:ext cx="350" cy="122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663" y="6208"/>
              <a:ext cx="11367" cy="3620"/>
              <a:chOff x="3234" y="1859"/>
              <a:chExt cx="11367" cy="362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3236" y="1860"/>
                <a:ext cx="1877" cy="60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</a:rPr>
                  <a:t>协议版本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113" y="1860"/>
                <a:ext cx="1069" cy="604"/>
              </a:xfrm>
              <a:prstGeom prst="rect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</a:rPr>
                  <a:t>空格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181" y="1860"/>
                <a:ext cx="1446" cy="60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</a:rPr>
                  <a:t>状态码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696" y="1859"/>
                <a:ext cx="1672" cy="60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</a:rPr>
                  <a:t>状态码描述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0368" y="1859"/>
                <a:ext cx="1134" cy="60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</a:rPr>
                  <a:t>回车符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502" y="1861"/>
                <a:ext cx="1134" cy="60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</a:rPr>
                  <a:t>换行符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7627" y="1859"/>
                <a:ext cx="1069" cy="604"/>
              </a:xfrm>
              <a:prstGeom prst="rect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</a:rPr>
                  <a:t>空格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236" y="2464"/>
                <a:ext cx="2231" cy="60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</a:rPr>
                  <a:t>头部字段名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468" y="2462"/>
                <a:ext cx="712" cy="605"/>
              </a:xfrm>
              <a:prstGeom prst="rect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:</a:t>
                </a:r>
                <a:endParaRPr lang="en-US" altLang="zh-CN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182" y="2464"/>
                <a:ext cx="2231" cy="603"/>
              </a:xfrm>
              <a:prstGeom prst="rect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</a:rPr>
                  <a:t>值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8413" y="2462"/>
                <a:ext cx="1134" cy="60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</a:rPr>
                  <a:t>回车符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9547" y="2464"/>
                <a:ext cx="1134" cy="60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</a:rPr>
                  <a:t>换行符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236" y="3067"/>
                <a:ext cx="7445" cy="6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...</a:t>
                </a:r>
                <a:endParaRPr lang="en-US" altLang="zh-CN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234" y="3670"/>
                <a:ext cx="2231" cy="603"/>
              </a:xfrm>
              <a:prstGeom prst="rect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  <a:sym typeface="+mn-ea"/>
                  </a:rPr>
                  <a:t>头部字段名</a:t>
                </a:r>
                <a:endParaRPr lang="zh-CN" altLang="en-US" sz="1200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466" y="3670"/>
                <a:ext cx="712" cy="603"/>
              </a:xfrm>
              <a:prstGeom prst="rect">
                <a:avLst/>
              </a:prstGeom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:</a:t>
                </a:r>
                <a:endParaRPr lang="en-US" altLang="zh-CN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180" y="3670"/>
                <a:ext cx="2231" cy="603"/>
              </a:xfrm>
              <a:prstGeom prst="rect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</a:rPr>
                  <a:t>值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411" y="3670"/>
                <a:ext cx="1134" cy="60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</a:rPr>
                  <a:t>回车符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9545" y="3670"/>
                <a:ext cx="1136" cy="60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</a:rPr>
                  <a:t>换行符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234" y="4273"/>
                <a:ext cx="1134" cy="60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</a:rPr>
                  <a:t>回车符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4368" y="4273"/>
                <a:ext cx="1134" cy="60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</a:rPr>
                  <a:t>换行符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236" y="4876"/>
                <a:ext cx="7445" cy="60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2636" y="1859"/>
                <a:ext cx="196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状态行</a:t>
                </a:r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1501" y="3078"/>
                <a:ext cx="175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响应头部</a:t>
                </a:r>
                <a:endParaRPr lang="zh-CN" altLang="en-US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0681" y="4876"/>
                <a:ext cx="175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响应正文</a:t>
                </a:r>
                <a:endParaRPr lang="zh-CN" altLang="en-US"/>
              </a:p>
            </p:txBody>
          </p:sp>
          <p:sp>
            <p:nvSpPr>
              <p:cNvPr id="57" name="右大括号 56"/>
              <p:cNvSpPr/>
              <p:nvPr/>
            </p:nvSpPr>
            <p:spPr>
              <a:xfrm>
                <a:off x="10916" y="2756"/>
                <a:ext cx="350" cy="122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WPS 演示</Application>
  <PresentationFormat>宽屏</PresentationFormat>
  <Paragraphs>92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zhangle</dc:creator>
  <cp:lastModifiedBy>zhangle</cp:lastModifiedBy>
  <cp:revision>3</cp:revision>
  <dcterms:created xsi:type="dcterms:W3CDTF">2017-10-30T09:31:00Z</dcterms:created>
  <dcterms:modified xsi:type="dcterms:W3CDTF">2017-10-31T09:12:31Z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