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71" r:id="rId4"/>
    <p:sldId id="259" r:id="rId5"/>
    <p:sldId id="260" r:id="rId6"/>
    <p:sldId id="265" r:id="rId7"/>
    <p:sldId id="272" r:id="rId8"/>
    <p:sldId id="267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041CC-53D0-A542-9E86-E713733182DB}" v="34" dt="2022-04-29T15:27:57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99" d="100"/>
          <a:sy n="99" d="100"/>
        </p:scale>
        <p:origin x="95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02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20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08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473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849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1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47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5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7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29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9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57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48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98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381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5417" y="1538081"/>
            <a:ext cx="3609833" cy="1768823"/>
          </a:xfrm>
        </p:spPr>
        <p:txBody>
          <a:bodyPr>
            <a:normAutofit/>
          </a:bodyPr>
          <a:lstStyle/>
          <a:p>
            <a:pPr algn="l"/>
            <a:r>
              <a:rPr lang="it-IT" sz="72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585" y="5319919"/>
            <a:ext cx="6501665" cy="996927"/>
          </a:xfrm>
        </p:spPr>
        <p:txBody>
          <a:bodyPr>
            <a:noAutofit/>
          </a:bodyPr>
          <a:lstStyle/>
          <a:p>
            <a:pPr algn="l"/>
            <a:r>
              <a:rPr lang="it-IT" sz="2800" dirty="0">
                <a:solidFill>
                  <a:srgbClr val="FFFFFF"/>
                </a:solidFill>
              </a:rPr>
              <a:t>SERTINI RITA ILENIA		</a:t>
            </a:r>
          </a:p>
          <a:p>
            <a:pPr algn="l"/>
            <a:r>
              <a:rPr lang="it-IT" sz="2800" dirty="0">
                <a:solidFill>
                  <a:srgbClr val="FFFFFF"/>
                </a:solidFill>
              </a:rPr>
              <a:t>1000004431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D830DC-B8C4-304C-A688-5C5C5368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7" y="788382"/>
            <a:ext cx="11859904" cy="970450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API SPOTIFY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 err="1">
                <a:solidFill>
                  <a:srgbClr val="FFFFFF"/>
                </a:solidFill>
              </a:rPr>
              <a:t>formato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delle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richieste</a:t>
            </a:r>
            <a:r>
              <a:rPr lang="en-US" sz="4800" dirty="0">
                <a:solidFill>
                  <a:srgbClr val="FFFFFF"/>
                </a:solidFill>
              </a:rPr>
              <a:t> e </a:t>
            </a:r>
            <a:r>
              <a:rPr lang="en-US" sz="4800" dirty="0" err="1">
                <a:solidFill>
                  <a:srgbClr val="FFFFFF"/>
                </a:solidFill>
              </a:rPr>
              <a:t>delle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risposte</a:t>
            </a:r>
            <a:endParaRPr lang="it-IT" sz="4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C009590-0B25-4E41-BA8C-AF7F8DD38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4" y="2918905"/>
            <a:ext cx="2490907" cy="23689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FA8FF0F-111B-5F4D-A6BE-ED04ED5E1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69" y="2077531"/>
            <a:ext cx="3523059" cy="1351469"/>
          </a:xfrm>
          <a:prstGeom prst="rect">
            <a:avLst/>
          </a:prstGeom>
        </p:spPr>
      </p:pic>
      <p:sp>
        <p:nvSpPr>
          <p:cNvPr id="14" name="Freccia curva 13">
            <a:extLst>
              <a:ext uri="{FF2B5EF4-FFF2-40B4-BE49-F238E27FC236}">
                <a16:creationId xmlns:a16="http://schemas.microsoft.com/office/drawing/2014/main" id="{A64AF1C8-E173-CE49-912D-D0DFA5385A99}"/>
              </a:ext>
            </a:extLst>
          </p:cNvPr>
          <p:cNvSpPr/>
          <p:nvPr/>
        </p:nvSpPr>
        <p:spPr>
          <a:xfrm rot="5400000">
            <a:off x="8762112" y="1539510"/>
            <a:ext cx="527624" cy="21343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eccia curva 14">
            <a:extLst>
              <a:ext uri="{FF2B5EF4-FFF2-40B4-BE49-F238E27FC236}">
                <a16:creationId xmlns:a16="http://schemas.microsoft.com/office/drawing/2014/main" id="{CDDEB913-A1D6-B14C-99A4-53B1E933DE23}"/>
              </a:ext>
            </a:extLst>
          </p:cNvPr>
          <p:cNvSpPr/>
          <p:nvPr/>
        </p:nvSpPr>
        <p:spPr>
          <a:xfrm rot="5400000" flipV="1">
            <a:off x="2902262" y="1539510"/>
            <a:ext cx="527626" cy="21343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4DBE95E-34D7-DF4E-967E-E46BB6E42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32" y="2918906"/>
            <a:ext cx="2482383" cy="236897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D1E8E46-D47A-DE40-A3C8-49741909C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39" y="5385338"/>
            <a:ext cx="3597568" cy="138512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9ED51E1-52DD-2948-AD7D-6952D91E87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6" y="5418996"/>
            <a:ext cx="3904999" cy="13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1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83" y="527435"/>
            <a:ext cx="11358563" cy="979295"/>
          </a:xfrm>
        </p:spPr>
        <p:txBody>
          <a:bodyPr anchor="b">
            <a:normAutofit/>
          </a:bodyPr>
          <a:lstStyle/>
          <a:p>
            <a:pPr algn="r"/>
            <a:r>
              <a:rPr lang="it-IT" sz="5400" dirty="0">
                <a:solidFill>
                  <a:srgbClr val="FFFFFF"/>
                </a:solidFill>
              </a:rPr>
              <a:t>Descrizione del progetto 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20" y="2271713"/>
            <a:ext cx="9648692" cy="17430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Implementazione di due API REST , di cui una con API key, e una con autenticazione OAuth2.</a:t>
            </a:r>
          </a:p>
          <a:p>
            <a:pPr marL="0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CD2EDA8-5B37-3040-911C-39EC85210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27" y="3557587"/>
            <a:ext cx="9249145" cy="13430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24665E5-DB6E-894C-9FD7-8F1A2D9409DE}"/>
              </a:ext>
            </a:extLst>
          </p:cNvPr>
          <p:cNvSpPr txBox="1"/>
          <p:nvPr/>
        </p:nvSpPr>
        <p:spPr>
          <a:xfrm>
            <a:off x="283183" y="5245602"/>
            <a:ext cx="7662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L’utente inserisce la sua email, se valida compare un link, che serve per proseguire con la registrazione.</a:t>
            </a:r>
          </a:p>
          <a:p>
            <a:r>
              <a:rPr lang="it-IT" sz="1600" dirty="0"/>
              <a:t>(Tale link fa riferimento alla pagina di accesso a </a:t>
            </a:r>
            <a:r>
              <a:rPr lang="it-IT" sz="1600" dirty="0" err="1"/>
              <a:t>Facebook</a:t>
            </a:r>
            <a:r>
              <a:rPr lang="it-IT" sz="1600" dirty="0"/>
              <a:t>).</a:t>
            </a:r>
          </a:p>
          <a:p>
            <a:r>
              <a:rPr lang="it-IT" sz="1600" dirty="0"/>
              <a:t>In caso di non validità compare una scritta ’EMAIL NON VALIDA!’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12AE5-8255-6C42-9BD0-601826EB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2913"/>
            <a:ext cx="10571998" cy="970450"/>
          </a:xfrm>
        </p:spPr>
        <p:txBody>
          <a:bodyPr/>
          <a:lstStyle/>
          <a:p>
            <a:r>
              <a:rPr lang="it-IT" sz="5400" dirty="0">
                <a:solidFill>
                  <a:srgbClr val="FFFFFF"/>
                </a:solidFill>
              </a:rPr>
              <a:t>Descrizione</a:t>
            </a:r>
            <a:r>
              <a:rPr lang="it-IT" sz="4800" dirty="0">
                <a:solidFill>
                  <a:srgbClr val="FFFFFF"/>
                </a:solidFill>
              </a:rPr>
              <a:t> del progetto e Layout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32E139-DCBD-C940-B729-6422E5CD1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6" y="2593811"/>
            <a:ext cx="9305925" cy="203965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827237-2AE5-EC4C-8F32-1FBB0C9F8BF6}"/>
              </a:ext>
            </a:extLst>
          </p:cNvPr>
          <p:cNvSpPr txBox="1"/>
          <p:nvPr/>
        </p:nvSpPr>
        <p:spPr>
          <a:xfrm>
            <a:off x="457200" y="4914900"/>
            <a:ext cx="892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inserendo un nome di un cantante prova a vincere, in maniera casuale un suo album.</a:t>
            </a:r>
          </a:p>
          <a:p>
            <a:r>
              <a:rPr lang="it-IT" dirty="0"/>
              <a:t>In caso di vittoria, comparirà l’immagine dell’album.</a:t>
            </a:r>
          </a:p>
          <a:p>
            <a:r>
              <a:rPr lang="it-IT" dirty="0"/>
              <a:t>In caso di sconfitta, comparirà un’immagine con scritto ‘HAI PERSO!’</a:t>
            </a:r>
          </a:p>
        </p:txBody>
      </p:sp>
    </p:spTree>
    <p:extLst>
      <p:ext uri="{BB962C8B-B14F-4D97-AF65-F5344CB8AC3E}">
        <p14:creationId xmlns:p14="http://schemas.microsoft.com/office/powerpoint/2010/main" val="273582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50" y="335838"/>
            <a:ext cx="9104850" cy="1664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API EMAIL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HTML + CSS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A7E7AA-3E3B-6042-90BD-81AE1D7F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75" y="2220912"/>
            <a:ext cx="7666038" cy="141746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B719E7-A36E-FA4E-9FB6-51DAACDC6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9" y="3659012"/>
            <a:ext cx="4505577" cy="28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15" y="323314"/>
            <a:ext cx="9825148" cy="1448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API 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JAVASCRIPT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68BAE5-3BE2-F54C-85B7-A402CCA66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2076986"/>
            <a:ext cx="4735315" cy="44577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6B5CF22-2732-7843-9B3C-D41A9C85F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64" y="3086100"/>
            <a:ext cx="770628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71" y="128588"/>
            <a:ext cx="11653353" cy="218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API </a:t>
            </a:r>
            <a:r>
              <a:rPr lang="en-US" sz="4800" dirty="0">
                <a:solidFill>
                  <a:srgbClr val="FFFFFF"/>
                </a:solidFill>
              </a:rPr>
              <a:t>EMAIL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it-IT" sz="4800" dirty="0">
                <a:solidFill>
                  <a:schemeClr val="tx1"/>
                </a:solidFill>
              </a:rPr>
              <a:t>formato delle richieste e delle risposte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C2B907-3F7C-074A-97CB-437343C22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45" y="2406513"/>
            <a:ext cx="3086376" cy="10770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14A916-A8AF-894E-9CC7-AA61B868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53" y="4153486"/>
            <a:ext cx="4291794" cy="79157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07E338-57A0-6843-AC5B-688EDFAFD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3" y="5620818"/>
            <a:ext cx="5608519" cy="812801"/>
          </a:xfrm>
          <a:prstGeom prst="rect">
            <a:avLst/>
          </a:prstGeom>
        </p:spPr>
      </p:pic>
      <p:sp>
        <p:nvSpPr>
          <p:cNvPr id="19" name="Freccia giù 18">
            <a:extLst>
              <a:ext uri="{FF2B5EF4-FFF2-40B4-BE49-F238E27FC236}">
                <a16:creationId xmlns:a16="http://schemas.microsoft.com/office/drawing/2014/main" id="{10017D67-77A0-894C-8F94-4BE7480BE634}"/>
              </a:ext>
            </a:extLst>
          </p:cNvPr>
          <p:cNvSpPr/>
          <p:nvPr/>
        </p:nvSpPr>
        <p:spPr>
          <a:xfrm flipH="1">
            <a:off x="2658190" y="3429000"/>
            <a:ext cx="595720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DD955C8-0A24-6743-970A-67E411EAC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34" y="2363549"/>
            <a:ext cx="3303921" cy="105383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14285BCA-0279-AE46-B19E-AF5012E3C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54" y="4087629"/>
            <a:ext cx="4070479" cy="74943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BAC7A58-B60C-564D-95F6-08EA7E9D7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36" y="5653473"/>
            <a:ext cx="5608519" cy="800988"/>
          </a:xfrm>
          <a:prstGeom prst="rect">
            <a:avLst/>
          </a:prstGeom>
        </p:spPr>
      </p:pic>
      <p:sp>
        <p:nvSpPr>
          <p:cNvPr id="33" name="Freccia giù 32">
            <a:extLst>
              <a:ext uri="{FF2B5EF4-FFF2-40B4-BE49-F238E27FC236}">
                <a16:creationId xmlns:a16="http://schemas.microsoft.com/office/drawing/2014/main" id="{327A621A-8BF4-6646-B8CB-55F085D4B6B0}"/>
              </a:ext>
            </a:extLst>
          </p:cNvPr>
          <p:cNvSpPr/>
          <p:nvPr/>
        </p:nvSpPr>
        <p:spPr>
          <a:xfrm flipH="1">
            <a:off x="8832954" y="3408511"/>
            <a:ext cx="595720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89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D705A-0534-7A45-A4C2-2CD975E7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6" y="692848"/>
            <a:ext cx="10571998" cy="970450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API SPOTIFY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HTML + CSS </a:t>
            </a:r>
            <a:endParaRPr lang="it-IT" sz="4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8B9999A-383F-A043-A86A-001454902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69" y="2337075"/>
            <a:ext cx="3417332" cy="412841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BC47B3E-7B1E-194E-9703-47CB2E064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9" y="3163504"/>
            <a:ext cx="4866535" cy="159774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B3DBF5A-6C2E-2D46-B5BF-C0455D41C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19" y="3467341"/>
            <a:ext cx="3892682" cy="18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70C56B75-A2BD-5447-BCA9-8152625D251A}"/>
              </a:ext>
            </a:extLst>
          </p:cNvPr>
          <p:cNvSpPr txBox="1">
            <a:spLocks/>
          </p:cNvSpPr>
          <p:nvPr/>
        </p:nvSpPr>
        <p:spPr>
          <a:xfrm>
            <a:off x="345760" y="1264394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rgbClr val="FFFFFF"/>
                </a:solidFill>
              </a:rPr>
              <a:t>API SPOTIFY </a:t>
            </a:r>
          </a:p>
          <a:p>
            <a:r>
              <a:rPr lang="en-US" sz="4800" dirty="0">
                <a:solidFill>
                  <a:srgbClr val="FFFFFF"/>
                </a:solidFill>
              </a:rPr>
              <a:t>JAVASCRIPT</a:t>
            </a:r>
          </a:p>
          <a:p>
            <a:endParaRPr lang="it-IT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0BD0DD5C-B987-EC48-9710-636CC6B1B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7" y="2234844"/>
            <a:ext cx="6229782" cy="429014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D24F85D0-8B1F-FA40-B06F-2FD9EF8F0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49" y="2234844"/>
            <a:ext cx="4490199" cy="42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990F3-2209-2F4F-A718-1683BB1F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28" y="1416179"/>
            <a:ext cx="10571998" cy="970450"/>
          </a:xfrm>
        </p:spPr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API SPOTIFY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JAVASCRIPT</a:t>
            </a:r>
            <a:br>
              <a:rPr lang="en-US" dirty="0">
                <a:solidFill>
                  <a:srgbClr val="FFFFFF"/>
                </a:solidFill>
              </a:rPr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F49B70-5F5E-7F45-B6D9-83D52018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3" y="2260513"/>
            <a:ext cx="4412087" cy="434955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62B10CB-1563-D040-BF78-EA0555F69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70" y="2260512"/>
            <a:ext cx="5247917" cy="43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0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{12BC86DF-3732-6A48-B798-412C5C560EAC}tf10001121</Template>
  <TotalTime>105</TotalTime>
  <Words>162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Citazione</vt:lpstr>
      <vt:lpstr>MHW3</vt:lpstr>
      <vt:lpstr>Descrizione del progetto e Layout</vt:lpstr>
      <vt:lpstr>Descrizione del progetto e Layout</vt:lpstr>
      <vt:lpstr>API EMAIL  HTML + CSS </vt:lpstr>
      <vt:lpstr>API EMAIL JAVASCRIPT</vt:lpstr>
      <vt:lpstr>API EMAIL formato delle richieste e delle risposte</vt:lpstr>
      <vt:lpstr>API SPOTIFY  HTML + CSS </vt:lpstr>
      <vt:lpstr>Presentazione standard di PowerPoint</vt:lpstr>
      <vt:lpstr>API SPOTIFY  JAVASCRIPT </vt:lpstr>
      <vt:lpstr>API SPOTIFY formato delle richieste e delle risposte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RITA ILENIA SERTINI</cp:lastModifiedBy>
  <cp:revision>8</cp:revision>
  <dcterms:created xsi:type="dcterms:W3CDTF">2021-03-24T16:57:46Z</dcterms:created>
  <dcterms:modified xsi:type="dcterms:W3CDTF">2022-04-29T15:33:50Z</dcterms:modified>
</cp:coreProperties>
</file>