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Secondary Features Overview</a:t>
            </a:r>
          </a:p>
        </p:txBody>
      </p:sp>
      <p:sp>
        <p:nvSpPr>
          <p:cNvPr id="18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700">
                <a:latin typeface="Arial" panose="020B0604020202020204" pitchFamily="34" charset="0"/>
              </a:rPr>
              <a:t>21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8" y="1005715"/>
            <a:ext cx="7543297" cy="4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Yeo-Johnson transformation</a:t>
            </a:r>
            <a:r>
              <a:rPr lang="en-US" sz="240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Categorical features encoded using </a:t>
            </a:r>
            <a:r>
              <a:rPr lang="en-US" sz="2400" b="1"/>
              <a:t>OneHotEncoder</a:t>
            </a:r>
            <a:r>
              <a:rPr lang="en-US" sz="2400"/>
              <a:t> (treat categories independently).</a:t>
            </a:r>
          </a:p>
          <a:p>
            <a:pPr>
              <a:buNone/>
            </a:pPr>
            <a:r>
              <a:rPr lang="en-US" sz="2400" b="1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PCA applied</a:t>
            </a:r>
            <a:r>
              <a:rPr lang="en-US" sz="240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Phase 1 - Results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19" y="2330505"/>
            <a:ext cx="5278066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CatBoost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V1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8" r="-1" b="-1"/>
          <a:stretch/>
        </p:blipFill>
        <p:spPr>
          <a:xfrm>
            <a:off x="8333374" y="581892"/>
            <a:ext cx="1897530" cy="25187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6" r="-3" b="7223"/>
          <a:stretch/>
        </p:blipFill>
        <p:spPr>
          <a:xfrm>
            <a:off x="8331820" y="3707894"/>
            <a:ext cx="189877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3" name="Rectangle 33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1C703-B512-90F3-87A9-3E85683DE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37273"/>
            <a:ext cx="5150277" cy="2808208"/>
          </a:xfrm>
          <a:prstGeom prst="rect">
            <a:avLst/>
          </a:prstGeom>
        </p:spPr>
      </p:pic>
      <p:sp>
        <p:nvSpPr>
          <p:cNvPr id="336" name="Rectangle 33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339</TotalTime>
  <Words>1112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Evaluation Strategy</vt:lpstr>
      <vt:lpstr>Phase 1 - Results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78</cp:revision>
  <dcterms:created xsi:type="dcterms:W3CDTF">2025-04-23T13:38:11Z</dcterms:created>
  <dcterms:modified xsi:type="dcterms:W3CDTF">2025-04-25T15:07:10Z</dcterms:modified>
</cp:coreProperties>
</file>