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6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89210-75A3-4689-A177-88BFA7D18390}" v="32" dt="2025-04-27T15:06:48.1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tios Ioannou" userId="3862ae39ba703afe" providerId="LiveId" clId="{3E889210-75A3-4689-A177-88BFA7D18390}"/>
    <pc:docChg chg="undo custSel addSld delSld modSld sldOrd">
      <pc:chgData name="Leontios Ioannou" userId="3862ae39ba703afe" providerId="LiveId" clId="{3E889210-75A3-4689-A177-88BFA7D18390}" dt="2025-04-27T15:18:58.043" v="252" actId="20577"/>
      <pc:docMkLst>
        <pc:docMk/>
      </pc:docMkLst>
      <pc:sldChg chg="addSp delSp modSp mod">
        <pc:chgData name="Leontios Ioannou" userId="3862ae39ba703afe" providerId="LiveId" clId="{3E889210-75A3-4689-A177-88BFA7D18390}" dt="2025-04-27T14:50:21.515" v="178" actId="403"/>
        <pc:sldMkLst>
          <pc:docMk/>
          <pc:sldMk cId="786102608" sldId="264"/>
        </pc:sldMkLst>
        <pc:spChg chg="mo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2" creationId="{98675633-FBDB-3C9C-AE61-3889170E6B43}"/>
          </ac:spMkLst>
        </pc:spChg>
        <pc:spChg chg="mod">
          <ac:chgData name="Leontios Ioannou" userId="3862ae39ba703afe" providerId="LiveId" clId="{3E889210-75A3-4689-A177-88BFA7D18390}" dt="2025-04-27T14:50:21.515" v="178" actId="403"/>
          <ac:spMkLst>
            <pc:docMk/>
            <pc:sldMk cId="786102608" sldId="264"/>
            <ac:spMk id="23" creationId="{4D4B1754-7907-1590-D0BB-8492FE2D269A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08" creationId="{F5A5F1D7-F0D0-4687-9BD3-CA6A0714C634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26" creationId="{D5B0017B-2ECA-49AF-B397-DC140825DF8D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2" creationId="{AAAE94E3-A7DB-4868-B1E3-E49703488BBC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8" creationId="{3873B707-463F-40B0-8227-E8CC6C67EB25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0" creationId="{C13237C8-E62C-4F0D-A318-BD6FB6C2D138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2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4" creationId="{8CB5D2D7-DF65-4E86-BFBA-FFB9B5ACEB64}"/>
          </ac:spMkLst>
        </pc:spChg>
        <pc:picChg chg="add mod ord">
          <ac:chgData name="Leontios Ioannou" userId="3862ae39ba703afe" providerId="LiveId" clId="{3E889210-75A3-4689-A177-88BFA7D18390}" dt="2025-04-27T14:50:12.431" v="176" actId="26606"/>
          <ac:picMkLst>
            <pc:docMk/>
            <pc:sldMk cId="786102608" sldId="264"/>
            <ac:picMk id="3" creationId="{2484C67D-9931-3044-7F77-2E562B66905C}"/>
          </ac:picMkLst>
        </pc:picChg>
        <pc:picChg chg="del">
          <ac:chgData name="Leontios Ioannou" userId="3862ae39ba703afe" providerId="LiveId" clId="{3E889210-75A3-4689-A177-88BFA7D18390}" dt="2025-04-27T14:49:36.336" v="169" actId="478"/>
          <ac:picMkLst>
            <pc:docMk/>
            <pc:sldMk cId="786102608" sldId="264"/>
            <ac:picMk id="4" creationId="{FB52FC78-1914-7574-DA02-B7662997A276}"/>
          </ac:picMkLst>
        </pc:picChg>
        <pc:picChg chg="add mod">
          <ac:chgData name="Leontios Ioannou" userId="3862ae39ba703afe" providerId="LiveId" clId="{3E889210-75A3-4689-A177-88BFA7D18390}" dt="2025-04-27T14:50:08.717" v="175" actId="1076"/>
          <ac:picMkLst>
            <pc:docMk/>
            <pc:sldMk cId="786102608" sldId="264"/>
            <ac:picMk id="5" creationId="{E7C247A5-6A32-6D8B-796D-8A5691F134B1}"/>
          </ac:picMkLst>
        </pc:picChg>
        <pc:picChg chg="del mod">
          <ac:chgData name="Leontios Ioannou" userId="3862ae39ba703afe" providerId="LiveId" clId="{3E889210-75A3-4689-A177-88BFA7D18390}" dt="2025-04-27T14:49:35.310" v="168" actId="478"/>
          <ac:picMkLst>
            <pc:docMk/>
            <pc:sldMk cId="786102608" sldId="264"/>
            <ac:picMk id="6" creationId="{47C02374-70CE-ACA7-6FEB-4B6146001086}"/>
          </ac:picMkLst>
        </pc:picChg>
      </pc:sldChg>
      <pc:sldChg chg="addSp delSp modSp mod">
        <pc:chgData name="Leontios Ioannou" userId="3862ae39ba703afe" providerId="LiveId" clId="{3E889210-75A3-4689-A177-88BFA7D18390}" dt="2025-04-27T14:40:50.662" v="165" actId="27614"/>
        <pc:sldMkLst>
          <pc:docMk/>
          <pc:sldMk cId="3723170335" sldId="268"/>
        </pc:sldMkLst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" creationId="{21E5E50E-909A-BB13-F125-3D241F293AB2}"/>
          </ac:spMkLst>
        </pc:spChg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4" creationId="{9F0FB099-2718-BC5B-E3D6-3DE9B85A4E9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7" creationId="{2B97F24A-32CE-4C1C-A50D-3016B394DCF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9" creationId="{CD8B4F24-440B-49E9-B85D-733523DC064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194" creationId="{201CC55D-ED54-4C5C-95E6-10947BD1103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0" creationId="{3873B707-463F-40B0-8227-E8CC6C67EB25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2" creationId="{C13237C8-E62C-4F0D-A318-BD6FB6C2D138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4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6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7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9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10" creationId="{2C1BBA94-3F40-40AA-8BB9-E69E25E537C1}"/>
          </ac:spMkLst>
        </pc:spChg>
        <pc:grpChg chg="add del">
          <ac:chgData name="Leontios Ioannou" userId="3862ae39ba703afe" providerId="LiveId" clId="{3E889210-75A3-4689-A177-88BFA7D18390}" dt="2025-04-27T14:40:45.580" v="163" actId="26606"/>
          <ac:grpSpMkLst>
            <pc:docMk/>
            <pc:sldMk cId="3723170335" sldId="268"/>
            <ac:grpSpMk id="196" creationId="{1DE889C7-FAD6-4397-98E2-05D503484459}"/>
          </ac:grpSpMkLst>
        </pc:grpChg>
        <pc:picChg chg="mod">
          <ac:chgData name="Leontios Ioannou" userId="3862ae39ba703afe" providerId="LiveId" clId="{3E889210-75A3-4689-A177-88BFA7D18390}" dt="2025-04-27T14:40:50.662" v="165" actId="27614"/>
          <ac:picMkLst>
            <pc:docMk/>
            <pc:sldMk cId="3723170335" sldId="268"/>
            <ac:picMk id="9" creationId="{0540F6EB-B938-33E5-59AE-FE51E7DEF6F3}"/>
          </ac:picMkLst>
        </pc:picChg>
      </pc:sldChg>
      <pc:sldChg chg="modSp mod">
        <pc:chgData name="Leontios Ioannou" userId="3862ae39ba703afe" providerId="LiveId" clId="{3E889210-75A3-4689-A177-88BFA7D18390}" dt="2025-04-27T15:16:43.702" v="248" actId="20577"/>
        <pc:sldMkLst>
          <pc:docMk/>
          <pc:sldMk cId="3412411108" sldId="282"/>
        </pc:sldMkLst>
        <pc:spChg chg="mod">
          <ac:chgData name="Leontios Ioannou" userId="3862ae39ba703afe" providerId="LiveId" clId="{3E889210-75A3-4689-A177-88BFA7D18390}" dt="2025-04-27T15:16:43.702" v="248" actId="20577"/>
          <ac:spMkLst>
            <pc:docMk/>
            <pc:sldMk cId="3412411108" sldId="282"/>
            <ac:spMk id="5" creationId="{5A010DEC-1D00-752D-BB26-389828CF6044}"/>
          </ac:spMkLst>
        </pc:spChg>
      </pc:sldChg>
      <pc:sldChg chg="modSp mod">
        <pc:chgData name="Leontios Ioannou" userId="3862ae39ba703afe" providerId="LiveId" clId="{3E889210-75A3-4689-A177-88BFA7D18390}" dt="2025-04-27T15:18:58.043" v="252" actId="20577"/>
        <pc:sldMkLst>
          <pc:docMk/>
          <pc:sldMk cId="3266595848" sldId="286"/>
        </pc:sldMkLst>
        <pc:spChg chg="mod">
          <ac:chgData name="Leontios Ioannou" userId="3862ae39ba703afe" providerId="LiveId" clId="{3E889210-75A3-4689-A177-88BFA7D18390}" dt="2025-04-27T15:18:58.043" v="252" actId="20577"/>
          <ac:spMkLst>
            <pc:docMk/>
            <pc:sldMk cId="3266595848" sldId="286"/>
            <ac:spMk id="5" creationId="{56ADF770-BA64-F5A2-C32A-2D987836C94C}"/>
          </ac:spMkLst>
        </pc:spChg>
      </pc:sldChg>
      <pc:sldChg chg="addSp delSp modSp add del mod ord">
        <pc:chgData name="Leontios Ioannou" userId="3862ae39ba703afe" providerId="LiveId" clId="{3E889210-75A3-4689-A177-88BFA7D18390}" dt="2025-04-27T14:32:54.569" v="66" actId="47"/>
        <pc:sldMkLst>
          <pc:docMk/>
          <pc:sldMk cId="62285308" sldId="289"/>
        </pc:sldMkLst>
        <pc:spChg chg="mod">
          <ac:chgData name="Leontios Ioannou" userId="3862ae39ba703afe" providerId="LiveId" clId="{3E889210-75A3-4689-A177-88BFA7D18390}" dt="2025-04-27T14:31:19.920" v="57" actId="20577"/>
          <ac:spMkLst>
            <pc:docMk/>
            <pc:sldMk cId="62285308" sldId="289"/>
            <ac:spMk id="2" creationId="{DB49EED8-4506-5136-07C2-ABAB1D56B40E}"/>
          </ac:spMkLst>
        </pc:spChg>
        <pc:spChg chg="add">
          <ac:chgData name="Leontios Ioannou" userId="3862ae39ba703afe" providerId="LiveId" clId="{3E889210-75A3-4689-A177-88BFA7D18390}" dt="2025-04-27T14:30:16.773" v="36"/>
          <ac:spMkLst>
            <pc:docMk/>
            <pc:sldMk cId="62285308" sldId="289"/>
            <ac:spMk id="3" creationId="{A13B0E63-92D4-9706-0E22-E4889B1DF5E3}"/>
          </ac:spMkLst>
        </pc:spChg>
        <pc:spChg chg="add">
          <ac:chgData name="Leontios Ioannou" userId="3862ae39ba703afe" providerId="LiveId" clId="{3E889210-75A3-4689-A177-88BFA7D18390}" dt="2025-04-27T14:30:19.920" v="38"/>
          <ac:spMkLst>
            <pc:docMk/>
            <pc:sldMk cId="62285308" sldId="289"/>
            <ac:spMk id="4" creationId="{A814F609-2A8D-442B-85C0-AD85366B55F1}"/>
          </ac:spMkLst>
        </pc:spChg>
        <pc:spChg chg="add">
          <ac:chgData name="Leontios Ioannou" userId="3862ae39ba703afe" providerId="LiveId" clId="{3E889210-75A3-4689-A177-88BFA7D18390}" dt="2025-04-27T14:30:25.225" v="41"/>
          <ac:spMkLst>
            <pc:docMk/>
            <pc:sldMk cId="62285308" sldId="289"/>
            <ac:spMk id="5" creationId="{577640E8-AD3C-F2D7-3B79-DF79207226F5}"/>
          </ac:spMkLst>
        </pc:spChg>
        <pc:spChg chg="add del mod">
          <ac:chgData name="Leontios Ioannou" userId="3862ae39ba703afe" providerId="LiveId" clId="{3E889210-75A3-4689-A177-88BFA7D18390}" dt="2025-04-27T14:32:52.982" v="65"/>
          <ac:spMkLst>
            <pc:docMk/>
            <pc:sldMk cId="62285308" sldId="289"/>
            <ac:spMk id="7" creationId="{6353B900-D8EF-3BDC-D8D8-0C14EE1383A6}"/>
          </ac:spMkLst>
        </pc:spChg>
        <pc:spChg chg="del mod">
          <ac:chgData name="Leontios Ioannou" userId="3862ae39ba703afe" providerId="LiveId" clId="{3E889210-75A3-4689-A177-88BFA7D18390}" dt="2025-04-27T14:30:36.414" v="46" actId="478"/>
          <ac:spMkLst>
            <pc:docMk/>
            <pc:sldMk cId="62285308" sldId="289"/>
            <ac:spMk id="10" creationId="{4229FD32-6046-0A2E-D06F-C125006D486F}"/>
          </ac:spMkLst>
        </pc:spChg>
        <pc:graphicFrameChg chg="del">
          <ac:chgData name="Leontios Ioannou" userId="3862ae39ba703afe" providerId="LiveId" clId="{3E889210-75A3-4689-A177-88BFA7D18390}" dt="2025-04-27T14:31:37.606" v="58" actId="478"/>
          <ac:graphicFrameMkLst>
            <pc:docMk/>
            <pc:sldMk cId="62285308" sldId="289"/>
            <ac:graphicFrameMk id="9" creationId="{1A9446E3-465F-226D-EABB-F009FC5D9AD5}"/>
          </ac:graphicFrameMkLst>
        </pc:graphicFrameChg>
      </pc:sldChg>
      <pc:sldChg chg="add del">
        <pc:chgData name="Leontios Ioannou" userId="3862ae39ba703afe" providerId="LiveId" clId="{3E889210-75A3-4689-A177-88BFA7D18390}" dt="2025-04-27T14:27:35.131" v="1" actId="47"/>
        <pc:sldMkLst>
          <pc:docMk/>
          <pc:sldMk cId="2001582873" sldId="289"/>
        </pc:sldMkLst>
      </pc:sldChg>
      <pc:sldChg chg="addSp delSp modSp add mod ord">
        <pc:chgData name="Leontios Ioannou" userId="3862ae39ba703afe" providerId="LiveId" clId="{3E889210-75A3-4689-A177-88BFA7D18390}" dt="2025-04-27T14:37:58.932" v="161" actId="113"/>
        <pc:sldMkLst>
          <pc:docMk/>
          <pc:sldMk cId="2036693798" sldId="289"/>
        </pc:sldMkLst>
        <pc:spChg chg="mod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2" creationId="{82F114D2-5C42-18D6-025A-BE1B0A3F4B2F}"/>
          </ac:spMkLst>
        </pc:spChg>
        <pc:spChg chg="mod">
          <ac:chgData name="Leontios Ioannou" userId="3862ae39ba703afe" providerId="LiveId" clId="{3E889210-75A3-4689-A177-88BFA7D18390}" dt="2025-04-27T14:37:58.932" v="161" actId="113"/>
          <ac:spMkLst>
            <pc:docMk/>
            <pc:sldMk cId="2036693798" sldId="289"/>
            <ac:spMk id="4" creationId="{35E56C8B-92EA-60C8-1BFF-741263EE2A35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0" creationId="{032D4E58-3B2B-DDF9-668A-804FBAAA3F6D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7" creationId="{ABEAE098-8F32-4B86-71CF-EDD44E9CDAE9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4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5" creationId="{9F7D5CDA-D291-4307-BF55-1381FED29634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6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7" creationId="{59B296B9-C5A5-4E4F-9B60-C907B5F1466C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8" creationId="{7F488E8B-4E1E-4402-8935-D4E6C02615C7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9" creationId="{D0300FD3-5AF1-6305-15FA-9078072672E2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5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7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9" creationId="{7F488E8B-4E1E-4402-8935-D4E6C02615C7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4" creationId="{081EA652-8C6A-4E69-BEB9-170809474553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6" creationId="{5298780A-33B9-4EA2-8F67-DE68AD62841B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8" creationId="{7F488E8B-4E1E-4402-8935-D4E6C02615C7}"/>
          </ac:spMkLst>
        </pc:spChg>
        <pc:grpChg chg="add del">
          <ac:chgData name="Leontios Ioannou" userId="3862ae39ba703afe" providerId="LiveId" clId="{3E889210-75A3-4689-A177-88BFA7D18390}" dt="2025-04-27T14:35:12.517" v="120" actId="26606"/>
          <ac:grpSpMkLst>
            <pc:docMk/>
            <pc:sldMk cId="2036693798" sldId="289"/>
            <ac:grpSpMk id="132" creationId="{ABDA8E0B-4CB0-818B-A2DC-2576E69A9857}"/>
          </ac:grpSpMkLst>
        </pc:grpChg>
        <pc:picChg chg="add del">
          <ac:chgData name="Leontios Ioannou" userId="3862ae39ba703afe" providerId="LiveId" clId="{3E889210-75A3-4689-A177-88BFA7D18390}" dt="2025-04-27T14:34:17.247" v="116" actId="26606"/>
          <ac:picMkLst>
            <pc:docMk/>
            <pc:sldMk cId="2036693798" sldId="289"/>
            <ac:picMk id="141" creationId="{2CD6ACDD-E15A-9AE1-711F-66C05F678F2E}"/>
          </ac:picMkLst>
        </pc:picChg>
        <pc:cxnChg chg="add del">
          <ac:chgData name="Leontios Ioannou" userId="3862ae39ba703afe" providerId="LiveId" clId="{3E889210-75A3-4689-A177-88BFA7D18390}" dt="2025-04-27T14:35:12.517" v="120" actId="26606"/>
          <ac:cxnSpMkLst>
            <pc:docMk/>
            <pc:sldMk cId="2036693798" sldId="289"/>
            <ac:cxnSpMk id="139" creationId="{C70E3581-B4BF-6E48-3ED2-BB9DB9F75EE8}"/>
          </ac:cxnSpMkLst>
        </pc:cxnChg>
        <pc:cxnChg chg="add del">
          <ac:chgData name="Leontios Ioannou" userId="3862ae39ba703afe" providerId="LiveId" clId="{3E889210-75A3-4689-A177-88BFA7D18390}" dt="2025-04-27T14:36:10.204" v="129" actId="26606"/>
          <ac:cxnSpMkLst>
            <pc:docMk/>
            <pc:sldMk cId="2036693798" sldId="289"/>
            <ac:cxnSpMk id="150" creationId="{23AAC9B5-8015-485C-ACF9-A750390E9A56}"/>
          </ac:cxnSpMkLst>
        </pc:cxnChg>
      </pc:sldChg>
      <pc:sldChg chg="addSp delSp modSp add mod ord">
        <pc:chgData name="Leontios Ioannou" userId="3862ae39ba703afe" providerId="LiveId" clId="{3E889210-75A3-4689-A177-88BFA7D18390}" dt="2025-04-27T15:08:28.955" v="244" actId="403"/>
        <pc:sldMkLst>
          <pc:docMk/>
          <pc:sldMk cId="414768739" sldId="290"/>
        </pc:sldMkLst>
        <pc:spChg chg="mod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2" creationId="{9F12D576-D42B-010E-24EE-919CB5F8974D}"/>
          </ac:spMkLst>
        </pc:spChg>
        <pc:spChg chg="add">
          <ac:chgData name="Leontios Ioannou" userId="3862ae39ba703afe" providerId="LiveId" clId="{3E889210-75A3-4689-A177-88BFA7D18390}" dt="2025-04-27T15:06:28.167" v="220"/>
          <ac:spMkLst>
            <pc:docMk/>
            <pc:sldMk cId="414768739" sldId="290"/>
            <ac:spMk id="4" creationId="{B0FCCDFD-DDF6-629B-DB12-764EAB2544F8}"/>
          </ac:spMkLst>
        </pc:spChg>
        <pc:spChg chg="add">
          <ac:chgData name="Leontios Ioannou" userId="3862ae39ba703afe" providerId="LiveId" clId="{3E889210-75A3-4689-A177-88BFA7D18390}" dt="2025-04-27T15:06:30.881" v="222"/>
          <ac:spMkLst>
            <pc:docMk/>
            <pc:sldMk cId="414768739" sldId="290"/>
            <ac:spMk id="5" creationId="{763A4A64-F261-09FA-D431-031E46207AAA}"/>
          </ac:spMkLst>
        </pc:spChg>
        <pc:spChg chg="add">
          <ac:chgData name="Leontios Ioannou" userId="3862ae39ba703afe" providerId="LiveId" clId="{3E889210-75A3-4689-A177-88BFA7D18390}" dt="2025-04-27T15:06:35.002" v="223"/>
          <ac:spMkLst>
            <pc:docMk/>
            <pc:sldMk cId="414768739" sldId="290"/>
            <ac:spMk id="6" creationId="{AD4E57B1-B6EC-EB54-DF81-A558ACFD8C3B}"/>
          </ac:spMkLst>
        </pc:spChg>
        <pc:spChg chg="add mod">
          <ac:chgData name="Leontios Ioannou" userId="3862ae39ba703afe" providerId="LiveId" clId="{3E889210-75A3-4689-A177-88BFA7D18390}" dt="2025-04-27T15:06:36.774" v="225"/>
          <ac:spMkLst>
            <pc:docMk/>
            <pc:sldMk cId="414768739" sldId="290"/>
            <ac:spMk id="7" creationId="{F6CAE592-82E2-BF6B-3D24-82A9102DB2DE}"/>
          </ac:spMkLst>
        </pc:spChg>
        <pc:spChg chg="add mod">
          <ac:chgData name="Leontios Ioannou" userId="3862ae39ba703afe" providerId="LiveId" clId="{3E889210-75A3-4689-A177-88BFA7D18390}" dt="2025-04-27T15:08:28.955" v="244" actId="403"/>
          <ac:spMkLst>
            <pc:docMk/>
            <pc:sldMk cId="414768739" sldId="290"/>
            <ac:spMk id="8" creationId="{D55B018D-64A7-C4A9-5E5A-BB89BC88FC78}"/>
          </ac:spMkLst>
        </pc:spChg>
        <pc:spChg chg="del mod">
          <ac:chgData name="Leontios Ioannou" userId="3862ae39ba703afe" providerId="LiveId" clId="{3E889210-75A3-4689-A177-88BFA7D18390}" dt="2025-04-27T15:06:40.453" v="227"/>
          <ac:spMkLst>
            <pc:docMk/>
            <pc:sldMk cId="414768739" sldId="290"/>
            <ac:spMk id="23" creationId="{8823A221-A43C-C50E-F74F-1431FA6CE55C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0" creationId="{68F6B9E9-F496-439A-1193-3E8CDD818D31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2" creationId="{EF428250-312A-3149-9211-DA8DBF0E0169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4" creationId="{40076CB2-3408-F381-AE6B-54322398A1E2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6" creationId="{34E318ED-F99A-DE17-8CEF-17A26849FBE0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1" creationId="{DBC6133C-0615-4CE4-9132-37E609A9BDFA}"/>
          </ac:spMkLst>
        </pc:spChg>
        <pc:spChg chg="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3" creationId="{169CC832-2974-4E8D-90ED-3E2941BA733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5" creationId="{55222F96-971A-4F90-B841-6BAB416C7AC1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7" creationId="{08980754-6F4B-43C9-B9BE-127B6BED658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9" creationId="{2C1BBA94-3F40-40AA-8BB9-E69E25E537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4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6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0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2" creationId="{2C1BBA94-3F40-40AA-8BB9-E69E25E537C1}"/>
          </ac:spMkLst>
        </pc:spChg>
        <pc:picChg chg="del">
          <ac:chgData name="Leontios Ioannou" userId="3862ae39ba703afe" providerId="LiveId" clId="{3E889210-75A3-4689-A177-88BFA7D18390}" dt="2025-04-27T15:06:43.622" v="228" actId="478"/>
          <ac:picMkLst>
            <pc:docMk/>
            <pc:sldMk cId="414768739" sldId="290"/>
            <ac:picMk id="3" creationId="{3BF3C608-45A4-4599-1071-0FD4031DE24F}"/>
          </ac:picMkLst>
        </pc:picChg>
        <pc:picChg chg="add del mod">
          <ac:chgData name="Leontios Ioannou" userId="3862ae39ba703afe" providerId="LiveId" clId="{3E889210-75A3-4689-A177-88BFA7D18390}" dt="2025-04-27T15:08:05.825" v="241" actId="478"/>
          <ac:picMkLst>
            <pc:docMk/>
            <pc:sldMk cId="414768739" sldId="290"/>
            <ac:picMk id="10" creationId="{9069A0CE-AF14-88B0-2CC0-D2388F7B6565}"/>
          </ac:picMkLst>
        </pc:picChg>
        <pc:picChg chg="add">
          <ac:chgData name="Leontios Ioannou" userId="3862ae39ba703afe" providerId="LiveId" clId="{3E889210-75A3-4689-A177-88BFA7D18390}" dt="2025-04-27T15:08:20.559" v="242" actId="22"/>
          <ac:picMkLst>
            <pc:docMk/>
            <pc:sldMk cId="414768739" sldId="290"/>
            <ac:picMk id="12" creationId="{1507FAB0-EAD1-2D21-46D9-376DAEB3BB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Secondary Features Overview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800">
                <a:latin typeface="Arial" panose="020B0604020202020204" pitchFamily="34" charset="0"/>
              </a:rPr>
              <a:t>21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een and blue bars&#10;&#10;AI-generated content may be incorrect.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04564"/>
            <a:ext cx="5628018" cy="36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 err="1"/>
              <a:t>OneHotEncoder</a:t>
            </a:r>
            <a:r>
              <a:rPr lang="en-US" sz="2400" dirty="0"/>
              <a:t> (treat categories independently).</a:t>
            </a:r>
          </a:p>
          <a:p>
            <a:pPr>
              <a:buNone/>
            </a:pPr>
            <a:r>
              <a:rPr lang="en-US" sz="2400" b="1" dirty="0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PCA applied</a:t>
            </a:r>
            <a:r>
              <a:rPr lang="en-US" sz="2400" dirty="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8C567-4088-F8DD-15E6-42B86765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D576-D42B-010E-24EE-919CB5F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Dataset V4: PCA 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5B018D-64A7-C4A9-5E5A-BB89BC88F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reduce dimensionality.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Retained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~95%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original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38 principal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Improved efficiency with minimal information loss.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PCA variance chart shows most variance captured early.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07FAB0-EAD1-2D21-46D9-376DAEB3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3109"/>
            <a:ext cx="5628018" cy="3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Phase 1 - Results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CatBoost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86" r="-3" b="7223"/>
          <a:stretch/>
        </p:blipFill>
        <p:spPr>
          <a:xfrm>
            <a:off x="8168313" y="774285"/>
            <a:ext cx="1945828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8" r="-1" b="-1"/>
          <a:stretch/>
        </p:blipFill>
        <p:spPr>
          <a:xfrm>
            <a:off x="8168950" y="3575074"/>
            <a:ext cx="19445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8EC94-52FD-171C-F715-61329BB0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14D2-5C42-18D6-025A-BE1B0A3F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Alternative Approach: Feature Reduction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E56C8B-92EA-60C8-1BFF-741263EE2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669085"/>
            <a:ext cx="8074815" cy="333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Dropped</a:t>
            </a:r>
            <a:r>
              <a:rPr lang="en-US" sz="2200" dirty="0"/>
              <a:t> all features except:</a:t>
            </a:r>
          </a:p>
          <a:p>
            <a:pPr marL="742950" lvl="1" indent="-285750"/>
            <a:r>
              <a:rPr lang="en-US" sz="2200" b="1" dirty="0"/>
              <a:t>Age</a:t>
            </a:r>
          </a:p>
          <a:p>
            <a:pPr marL="742950" lvl="1" indent="-285750"/>
            <a:r>
              <a:rPr lang="en-US" sz="2200" b="1" dirty="0"/>
              <a:t>Family History of Alzheimer’s</a:t>
            </a:r>
          </a:p>
          <a:p>
            <a:pPr marL="742950" lvl="1" indent="-285750"/>
            <a:r>
              <a:rPr lang="en-US" sz="2200" b="1" dirty="0"/>
              <a:t>Genetic Risk Factor (APOE-ε4 allele)</a:t>
            </a:r>
          </a:p>
          <a:p>
            <a:pPr marL="0" indent="0">
              <a:buNone/>
            </a:pPr>
            <a:r>
              <a:rPr lang="en-US" sz="2200" dirty="0"/>
              <a:t>Re-ran the </a:t>
            </a:r>
            <a:r>
              <a:rPr lang="en-US" sz="2200" b="1" dirty="0"/>
              <a:t>same modeling process </a:t>
            </a:r>
            <a:r>
              <a:rPr lang="en-US" sz="2200" dirty="0"/>
              <a:t>(pipelines + GridSearchCV)</a:t>
            </a:r>
          </a:p>
          <a:p>
            <a:pPr marL="0" indent="0">
              <a:buNone/>
            </a:pPr>
            <a:r>
              <a:rPr lang="en-US" sz="2200" dirty="0"/>
              <a:t>Result:</a:t>
            </a:r>
          </a:p>
          <a:p>
            <a:pPr marL="742950" lvl="1" indent="-285750"/>
            <a:r>
              <a:rPr lang="en-US" sz="2200" dirty="0"/>
              <a:t>Top 2 datasets and top 2 classifiers remained the same.</a:t>
            </a:r>
          </a:p>
          <a:p>
            <a:pPr marL="742950" lvl="1" indent="-285750"/>
            <a:r>
              <a:rPr lang="en-US" sz="2200" b="1" dirty="0"/>
              <a:t>No change in F1-scores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Conclusion: Other features had limited impact on final model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Final Model Evaluation: AdaBoost with Preprocessor V2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3D200-1A62-E80E-0AB0-C06B6F3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62247"/>
            <a:ext cx="5150277" cy="275825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2A57-1310-FAC8-2336-491A6E28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55AC-CB96-1381-571F-8A06233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CA330E-5882-638C-E918-505E7FE3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EDDD-BB9A-265B-2C9A-82A229F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5C5B19-3F17-917E-DE08-419DA2B7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E120F70A-F7F9-0A2E-86A8-BA0388BDE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A386C-5773-0E65-28C8-BD5E4BBC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9785A6BB-0EEB-85A1-DF42-843AB8F30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862AF8D-AD56-E832-C803-75B6B2633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CFD99E-53AF-64AF-D617-6CB3E9657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9B6DE-5AA6-E0AE-D3C6-73F0D327E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7690F348-A606-B1D2-CFA6-3C87B418D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3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0049B-0F04-72A8-C71B-1BE16C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9" name="Rectangle 33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DE98-2052-9D34-0F20-CA069C3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ADF770-BA64-F5A2-C32A-2D987836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Final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Preprocessor V2.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Performance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Strong results with a weighted F1 score of 0.7305 on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Choice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 also performed well, but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offered better generalization.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Key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Our model offers a good balance between sensitivity and specificity, which is crucial for early Alzheimer’s detection.</a:t>
            </a:r>
          </a:p>
        </p:txBody>
      </p:sp>
    </p:spTree>
    <p:extLst>
      <p:ext uri="{BB962C8B-B14F-4D97-AF65-F5344CB8AC3E}">
        <p14:creationId xmlns:p14="http://schemas.microsoft.com/office/powerpoint/2010/main" val="3266595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30EF-998B-DB63-A064-51666B7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11DA6-202B-090A-558B-18FC262F4149}"/>
              </a:ext>
            </a:extLst>
          </p:cNvPr>
          <p:cNvSpPr txBox="1"/>
          <p:nvPr/>
        </p:nvSpPr>
        <p:spPr>
          <a:xfrm>
            <a:off x="1524000" y="12485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to any questions.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Key Feature Analysis: 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47A5-6A32-6D8B-796D-8A5691F1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1" y="581892"/>
            <a:ext cx="3759337" cy="251875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4C67D-9931-3044-7F77-2E562B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9" y="3707894"/>
            <a:ext cx="375933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411</TotalTime>
  <Words>1389</Words>
  <Application>Microsoft Office PowerPoint</Application>
  <PresentationFormat>Widescreen</PresentationFormat>
  <Paragraphs>214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Dataset V4: PCA Analysis</vt:lpstr>
      <vt:lpstr>Evaluation Strategy</vt:lpstr>
      <vt:lpstr>Phase 1 - Results</vt:lpstr>
      <vt:lpstr>Alternative Approach: Feature Reduction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  <vt:lpstr>Confusion Matrix: Final Model (AdaBoost V2)</vt:lpstr>
      <vt:lpstr>Confusion Matrix: Final Model (AdaBoost V2)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89</cp:revision>
  <dcterms:created xsi:type="dcterms:W3CDTF">2025-04-23T13:38:11Z</dcterms:created>
  <dcterms:modified xsi:type="dcterms:W3CDTF">2025-04-27T15:19:00Z</dcterms:modified>
</cp:coreProperties>
</file>