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67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90" r:id="rId18"/>
    <p:sldId id="274" r:id="rId19"/>
    <p:sldId id="275" r:id="rId20"/>
    <p:sldId id="28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889210-75A3-4689-A177-88BFA7D18390}" v="10" dt="2025-04-29T08:55:13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s Symeou" userId="dfa9c904-6305-4095-9e28-d440e46115c9" providerId="ADAL" clId="{FDCF93C8-4702-4CA4-BCCA-0DDAEA563494}"/>
    <pc:docChg chg="delSld modSld">
      <pc:chgData name="Christos Symeou" userId="dfa9c904-6305-4095-9e28-d440e46115c9" providerId="ADAL" clId="{FDCF93C8-4702-4CA4-BCCA-0DDAEA563494}" dt="2025-04-28T15:12:08.989" v="1" actId="47"/>
      <pc:docMkLst>
        <pc:docMk/>
      </pc:docMkLst>
      <pc:sldChg chg="del">
        <pc:chgData name="Christos Symeou" userId="dfa9c904-6305-4095-9e28-d440e46115c9" providerId="ADAL" clId="{FDCF93C8-4702-4CA4-BCCA-0DDAEA563494}" dt="2025-04-28T15:12:08.989" v="1" actId="47"/>
        <pc:sldMkLst>
          <pc:docMk/>
          <pc:sldMk cId="1928832761" sldId="285"/>
        </pc:sldMkLst>
      </pc:sldChg>
      <pc:sldChg chg="modSp mod">
        <pc:chgData name="Christos Symeou" userId="dfa9c904-6305-4095-9e28-d440e46115c9" providerId="ADAL" clId="{FDCF93C8-4702-4CA4-BCCA-0DDAEA563494}" dt="2025-04-28T15:11:51.199" v="0" actId="20577"/>
        <pc:sldMkLst>
          <pc:docMk/>
          <pc:sldMk cId="414768739" sldId="290"/>
        </pc:sldMkLst>
        <pc:spChg chg="mod">
          <ac:chgData name="Christos Symeou" userId="dfa9c904-6305-4095-9e28-d440e46115c9" providerId="ADAL" clId="{FDCF93C8-4702-4CA4-BCCA-0DDAEA563494}" dt="2025-04-28T15:11:51.199" v="0" actId="20577"/>
          <ac:spMkLst>
            <pc:docMk/>
            <pc:sldMk cId="414768739" sldId="290"/>
            <ac:spMk id="8" creationId="{D55B018D-64A7-C4A9-5E5A-BB89BC88FC78}"/>
          </ac:spMkLst>
        </pc:spChg>
      </pc:sldChg>
    </pc:docChg>
  </pc:docChgLst>
  <pc:docChgLst>
    <pc:chgData name="Leontios Ioannou" userId="3862ae39ba703afe" providerId="LiveId" clId="{3E889210-75A3-4689-A177-88BFA7D18390}"/>
    <pc:docChg chg="undo custSel addSld delSld modSld sldOrd">
      <pc:chgData name="Leontios Ioannou" userId="3862ae39ba703afe" providerId="LiveId" clId="{3E889210-75A3-4689-A177-88BFA7D18390}" dt="2025-04-29T08:55:13.148" v="312" actId="14100"/>
      <pc:docMkLst>
        <pc:docMk/>
      </pc:docMkLst>
      <pc:sldChg chg="addSp delSp modSp mod">
        <pc:chgData name="Leontios Ioannou" userId="3862ae39ba703afe" providerId="LiveId" clId="{3E889210-75A3-4689-A177-88BFA7D18390}" dt="2025-04-28T17:09:08.050" v="266" actId="1076"/>
        <pc:sldMkLst>
          <pc:docMk/>
          <pc:sldMk cId="2832989012" sldId="257"/>
        </pc:sldMkLst>
        <pc:spChg chg="add mod">
          <ac:chgData name="Leontios Ioannou" userId="3862ae39ba703afe" providerId="LiveId" clId="{3E889210-75A3-4689-A177-88BFA7D18390}" dt="2025-04-28T17:09:08.050" v="266" actId="1076"/>
          <ac:spMkLst>
            <pc:docMk/>
            <pc:sldMk cId="2832989012" sldId="257"/>
            <ac:spMk id="5" creationId="{8DEDB0CB-3C68-2062-14EC-C79E8D68E01B}"/>
          </ac:spMkLst>
        </pc:spChg>
        <pc:spChg chg="add">
          <ac:chgData name="Leontios Ioannou" userId="3862ae39ba703afe" providerId="LiveId" clId="{3E889210-75A3-4689-A177-88BFA7D18390}" dt="2025-04-27T15:43:25.399" v="257" actId="26606"/>
          <ac:spMkLst>
            <pc:docMk/>
            <pc:sldMk cId="2832989012" sldId="257"/>
            <ac:spMk id="52" creationId="{47942995-B07F-4636-9A06-C6A104B260A8}"/>
          </ac:spMkLst>
        </pc:spChg>
        <pc:spChg chg="add">
          <ac:chgData name="Leontios Ioannou" userId="3862ae39ba703afe" providerId="LiveId" clId="{3E889210-75A3-4689-A177-88BFA7D18390}" dt="2025-04-27T15:43:25.399" v="257" actId="26606"/>
          <ac:spMkLst>
            <pc:docMk/>
            <pc:sldMk cId="2832989012" sldId="257"/>
            <ac:spMk id="59" creationId="{B81933D1-5615-42C7-9C0B-4EB7105CCE2D}"/>
          </ac:spMkLst>
        </pc:spChg>
        <pc:spChg chg="add">
          <ac:chgData name="Leontios Ioannou" userId="3862ae39ba703afe" providerId="LiveId" clId="{3E889210-75A3-4689-A177-88BFA7D18390}" dt="2025-04-27T15:43:25.399" v="257" actId="26606"/>
          <ac:spMkLst>
            <pc:docMk/>
            <pc:sldMk cId="2832989012" sldId="257"/>
            <ac:spMk id="61" creationId="{19C9EAEA-39D0-4B0E-A0EB-51E7B26740B1}"/>
          </ac:spMkLst>
        </pc:spChg>
        <pc:grpChg chg="add">
          <ac:chgData name="Leontios Ioannou" userId="3862ae39ba703afe" providerId="LiveId" clId="{3E889210-75A3-4689-A177-88BFA7D18390}" dt="2025-04-27T15:43:25.399" v="257" actId="26606"/>
          <ac:grpSpMkLst>
            <pc:docMk/>
            <pc:sldMk cId="2832989012" sldId="257"/>
            <ac:grpSpMk id="54" creationId="{032D8612-31EB-44CF-A1D0-14FD4C705424}"/>
          </ac:grpSpMkLst>
        </pc:grpChg>
      </pc:sldChg>
      <pc:sldChg chg="addSp delSp modSp mod">
        <pc:chgData name="Leontios Ioannou" userId="3862ae39ba703afe" providerId="LiveId" clId="{3E889210-75A3-4689-A177-88BFA7D18390}" dt="2025-04-27T14:50:21.515" v="178" actId="403"/>
        <pc:sldMkLst>
          <pc:docMk/>
          <pc:sldMk cId="786102608" sldId="264"/>
        </pc:sldMkLst>
        <pc:spChg chg="mo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2" creationId="{98675633-FBDB-3C9C-AE61-3889170E6B43}"/>
          </ac:spMkLst>
        </pc:spChg>
        <pc:spChg chg="mod">
          <ac:chgData name="Leontios Ioannou" userId="3862ae39ba703afe" providerId="LiveId" clId="{3E889210-75A3-4689-A177-88BFA7D18390}" dt="2025-04-27T14:50:21.515" v="178" actId="403"/>
          <ac:spMkLst>
            <pc:docMk/>
            <pc:sldMk cId="786102608" sldId="264"/>
            <ac:spMk id="23" creationId="{4D4B1754-7907-1590-D0BB-8492FE2D269A}"/>
          </ac:spMkLst>
        </pc:spChg>
        <pc:spChg chg="ad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32" creationId="{AAAE94E3-A7DB-4868-B1E3-E49703488BBC}"/>
          </ac:spMkLst>
        </pc:spChg>
        <pc:spChg chg="ad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38" creationId="{3873B707-463F-40B0-8227-E8CC6C67EB25}"/>
          </ac:spMkLst>
        </pc:spChg>
        <pc:spChg chg="ad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40" creationId="{C13237C8-E62C-4F0D-A318-BD6FB6C2D138}"/>
          </ac:spMkLst>
        </pc:spChg>
        <pc:spChg chg="ad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42" creationId="{19C9EAEA-39D0-4B0E-A0EB-51E7B26740B1}"/>
          </ac:spMkLst>
        </pc:spChg>
        <pc:spChg chg="ad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44" creationId="{8CB5D2D7-DF65-4E86-BFBA-FFB9B5ACEB64}"/>
          </ac:spMkLst>
        </pc:spChg>
        <pc:picChg chg="add mod ord">
          <ac:chgData name="Leontios Ioannou" userId="3862ae39ba703afe" providerId="LiveId" clId="{3E889210-75A3-4689-A177-88BFA7D18390}" dt="2025-04-27T14:50:12.431" v="176" actId="26606"/>
          <ac:picMkLst>
            <pc:docMk/>
            <pc:sldMk cId="786102608" sldId="264"/>
            <ac:picMk id="3" creationId="{2484C67D-9931-3044-7F77-2E562B66905C}"/>
          </ac:picMkLst>
        </pc:picChg>
        <pc:picChg chg="add mod">
          <ac:chgData name="Leontios Ioannou" userId="3862ae39ba703afe" providerId="LiveId" clId="{3E889210-75A3-4689-A177-88BFA7D18390}" dt="2025-04-27T14:50:08.717" v="175" actId="1076"/>
          <ac:picMkLst>
            <pc:docMk/>
            <pc:sldMk cId="786102608" sldId="264"/>
            <ac:picMk id="5" creationId="{E7C247A5-6A32-6D8B-796D-8A5691F134B1}"/>
          </ac:picMkLst>
        </pc:picChg>
      </pc:sldChg>
      <pc:sldChg chg="addSp delSp modSp mod">
        <pc:chgData name="Leontios Ioannou" userId="3862ae39ba703afe" providerId="LiveId" clId="{3E889210-75A3-4689-A177-88BFA7D18390}" dt="2025-04-27T14:40:50.662" v="165" actId="27614"/>
        <pc:sldMkLst>
          <pc:docMk/>
          <pc:sldMk cId="3723170335" sldId="268"/>
        </pc:sldMkLst>
        <pc:spChg chg="mo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" creationId="{21E5E50E-909A-BB13-F125-3D241F293AB2}"/>
          </ac:spMkLst>
        </pc:spChg>
        <pc:spChg chg="mo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4" creationId="{9F0FB099-2718-BC5B-E3D6-3DE9B85A4E9B}"/>
          </ac:spMkLst>
        </pc:spChg>
        <pc:spChg chg="ad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06" creationId="{DBC6133C-0615-4CE4-9132-37E609A9BDFA}"/>
          </ac:spMkLst>
        </pc:spChg>
        <pc:spChg chg="ad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07" creationId="{169CC832-2974-4E8D-90ED-3E2941BA7336}"/>
          </ac:spMkLst>
        </pc:spChg>
        <pc:spChg chg="ad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08" creationId="{55222F96-971A-4F90-B841-6BAB416C7AC1}"/>
          </ac:spMkLst>
        </pc:spChg>
        <pc:spChg chg="ad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09" creationId="{08980754-6F4B-43C9-B9BE-127B6BED6586}"/>
          </ac:spMkLst>
        </pc:spChg>
        <pc:spChg chg="ad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10" creationId="{2C1BBA94-3F40-40AA-8BB9-E69E25E537C1}"/>
          </ac:spMkLst>
        </pc:spChg>
        <pc:picChg chg="mod">
          <ac:chgData name="Leontios Ioannou" userId="3862ae39ba703afe" providerId="LiveId" clId="{3E889210-75A3-4689-A177-88BFA7D18390}" dt="2025-04-27T14:40:50.662" v="165" actId="27614"/>
          <ac:picMkLst>
            <pc:docMk/>
            <pc:sldMk cId="3723170335" sldId="268"/>
            <ac:picMk id="9" creationId="{0540F6EB-B938-33E5-59AE-FE51E7DEF6F3}"/>
          </ac:picMkLst>
        </pc:picChg>
      </pc:sldChg>
      <pc:sldChg chg="modSp add del mod">
        <pc:chgData name="Leontios Ioannou" userId="3862ae39ba703afe" providerId="LiveId" clId="{3E889210-75A3-4689-A177-88BFA7D18390}" dt="2025-04-29T08:54:08.031" v="298" actId="403"/>
        <pc:sldMkLst>
          <pc:docMk/>
          <pc:sldMk cId="217208614" sldId="276"/>
        </pc:sldMkLst>
        <pc:spChg chg="mod">
          <ac:chgData name="Leontios Ioannou" userId="3862ae39ba703afe" providerId="LiveId" clId="{3E889210-75A3-4689-A177-88BFA7D18390}" dt="2025-04-29T08:54:08.031" v="298" actId="403"/>
          <ac:spMkLst>
            <pc:docMk/>
            <pc:sldMk cId="217208614" sldId="276"/>
            <ac:spMk id="5" creationId="{8820683A-74FC-A218-FC27-880DB6864771}"/>
          </ac:spMkLst>
        </pc:spChg>
      </pc:sldChg>
      <pc:sldChg chg="modSp add del mod">
        <pc:chgData name="Leontios Ioannou" userId="3862ae39ba703afe" providerId="LiveId" clId="{3E889210-75A3-4689-A177-88BFA7D18390}" dt="2025-04-29T08:55:05.355" v="311" actId="14100"/>
        <pc:sldMkLst>
          <pc:docMk/>
          <pc:sldMk cId="353003609" sldId="277"/>
        </pc:sldMkLst>
        <pc:spChg chg="mod">
          <ac:chgData name="Leontios Ioannou" userId="3862ae39ba703afe" providerId="LiveId" clId="{3E889210-75A3-4689-A177-88BFA7D18390}" dt="2025-04-29T08:54:35.031" v="304" actId="20577"/>
          <ac:spMkLst>
            <pc:docMk/>
            <pc:sldMk cId="353003609" sldId="277"/>
            <ac:spMk id="2" creationId="{90D8A976-1EA7-0DA1-C388-813D6473EDB8}"/>
          </ac:spMkLst>
        </pc:spChg>
        <pc:spChg chg="mod">
          <ac:chgData name="Leontios Ioannou" userId="3862ae39ba703afe" providerId="LiveId" clId="{3E889210-75A3-4689-A177-88BFA7D18390}" dt="2025-04-29T08:55:05.355" v="311" actId="14100"/>
          <ac:spMkLst>
            <pc:docMk/>
            <pc:sldMk cId="353003609" sldId="277"/>
            <ac:spMk id="5" creationId="{97781653-5481-5AC3-EB8A-158D383669DD}"/>
          </ac:spMkLst>
        </pc:spChg>
      </pc:sldChg>
      <pc:sldChg chg="modSp">
        <pc:chgData name="Leontios Ioannou" userId="3862ae39ba703afe" providerId="LiveId" clId="{3E889210-75A3-4689-A177-88BFA7D18390}" dt="2025-04-29T08:55:13.148" v="312" actId="14100"/>
        <pc:sldMkLst>
          <pc:docMk/>
          <pc:sldMk cId="1535303963" sldId="278"/>
        </pc:sldMkLst>
        <pc:spChg chg="mod">
          <ac:chgData name="Leontios Ioannou" userId="3862ae39ba703afe" providerId="LiveId" clId="{3E889210-75A3-4689-A177-88BFA7D18390}" dt="2025-04-29T08:55:13.148" v="312" actId="14100"/>
          <ac:spMkLst>
            <pc:docMk/>
            <pc:sldMk cId="1535303963" sldId="278"/>
            <ac:spMk id="4" creationId="{250B6E36-AA73-3707-913A-D72187090748}"/>
          </ac:spMkLst>
        </pc:spChg>
      </pc:sldChg>
      <pc:sldChg chg="modSp">
        <pc:chgData name="Leontios Ioannou" userId="3862ae39ba703afe" providerId="LiveId" clId="{3E889210-75A3-4689-A177-88BFA7D18390}" dt="2025-04-28T17:26:11.134" v="271" actId="1076"/>
        <pc:sldMkLst>
          <pc:docMk/>
          <pc:sldMk cId="474278517" sldId="280"/>
        </pc:sldMkLst>
        <pc:spChg chg="mod">
          <ac:chgData name="Leontios Ioannou" userId="3862ae39ba703afe" providerId="LiveId" clId="{3E889210-75A3-4689-A177-88BFA7D18390}" dt="2025-04-28T17:26:11.134" v="271" actId="1076"/>
          <ac:spMkLst>
            <pc:docMk/>
            <pc:sldMk cId="474278517" sldId="280"/>
            <ac:spMk id="4" creationId="{AE68ED36-3C3F-3695-F3AC-BFED9D2DFC35}"/>
          </ac:spMkLst>
        </pc:spChg>
      </pc:sldChg>
      <pc:sldChg chg="modSp mod">
        <pc:chgData name="Leontios Ioannou" userId="3862ae39ba703afe" providerId="LiveId" clId="{3E889210-75A3-4689-A177-88BFA7D18390}" dt="2025-04-27T15:16:43.702" v="248" actId="20577"/>
        <pc:sldMkLst>
          <pc:docMk/>
          <pc:sldMk cId="3412411108" sldId="282"/>
        </pc:sldMkLst>
        <pc:spChg chg="mod">
          <ac:chgData name="Leontios Ioannou" userId="3862ae39ba703afe" providerId="LiveId" clId="{3E889210-75A3-4689-A177-88BFA7D18390}" dt="2025-04-27T15:16:43.702" v="248" actId="20577"/>
          <ac:spMkLst>
            <pc:docMk/>
            <pc:sldMk cId="3412411108" sldId="282"/>
            <ac:spMk id="5" creationId="{5A010DEC-1D00-752D-BB26-389828CF6044}"/>
          </ac:spMkLst>
        </pc:spChg>
      </pc:sldChg>
      <pc:sldChg chg="modSp mod">
        <pc:chgData name="Leontios Ioannou" userId="3862ae39ba703afe" providerId="LiveId" clId="{3E889210-75A3-4689-A177-88BFA7D18390}" dt="2025-04-29T07:49:15.775" v="292" actId="1076"/>
        <pc:sldMkLst>
          <pc:docMk/>
          <pc:sldMk cId="158249222" sldId="283"/>
        </pc:sldMkLst>
        <pc:spChg chg="mod">
          <ac:chgData name="Leontios Ioannou" userId="3862ae39ba703afe" providerId="LiveId" clId="{3E889210-75A3-4689-A177-88BFA7D18390}" dt="2025-04-29T07:49:15.775" v="292" actId="1076"/>
          <ac:spMkLst>
            <pc:docMk/>
            <pc:sldMk cId="158249222" sldId="283"/>
            <ac:spMk id="2" creationId="{5F6455AC-CB96-1381-571F-8A0623357145}"/>
          </ac:spMkLst>
        </pc:spChg>
      </pc:sldChg>
      <pc:sldChg chg="addSp delSp modSp mod">
        <pc:chgData name="Leontios Ioannou" userId="3862ae39ba703afe" providerId="LiveId" clId="{3E889210-75A3-4689-A177-88BFA7D18390}" dt="2025-04-28T17:36:13.332" v="290" actId="26606"/>
        <pc:sldMkLst>
          <pc:docMk/>
          <pc:sldMk cId="3266595848" sldId="286"/>
        </pc:sldMkLst>
        <pc:spChg chg="mod">
          <ac:chgData name="Leontios Ioannou" userId="3862ae39ba703afe" providerId="LiveId" clId="{3E889210-75A3-4689-A177-88BFA7D18390}" dt="2025-04-28T17:36:13.332" v="290" actId="26606"/>
          <ac:spMkLst>
            <pc:docMk/>
            <pc:sldMk cId="3266595848" sldId="286"/>
            <ac:spMk id="2" creationId="{2A06DE98-2052-9D34-0F20-CA069C36FF39}"/>
          </ac:spMkLst>
        </pc:spChg>
        <pc:spChg chg="mod">
          <ac:chgData name="Leontios Ioannou" userId="3862ae39ba703afe" providerId="LiveId" clId="{3E889210-75A3-4689-A177-88BFA7D18390}" dt="2025-04-28T17:36:13.332" v="290" actId="26606"/>
          <ac:spMkLst>
            <pc:docMk/>
            <pc:sldMk cId="3266595848" sldId="286"/>
            <ac:spMk id="5" creationId="{56ADF770-BA64-F5A2-C32A-2D987836C94C}"/>
          </ac:spMkLst>
        </pc:spChg>
        <pc:spChg chg="del">
          <ac:chgData name="Leontios Ioannou" userId="3862ae39ba703afe" providerId="LiveId" clId="{3E889210-75A3-4689-A177-88BFA7D18390}" dt="2025-04-28T17:35:35.777" v="288" actId="26606"/>
          <ac:spMkLst>
            <pc:docMk/>
            <pc:sldMk cId="3266595848" sldId="286"/>
            <ac:spMk id="339" creationId="{3AD318CC-E2A8-4E27-9548-A047A78999B1}"/>
          </ac:spMkLst>
        </pc:spChg>
        <pc:spChg chg="del">
          <ac:chgData name="Leontios Ioannou" userId="3862ae39ba703afe" providerId="LiveId" clId="{3E889210-75A3-4689-A177-88BFA7D18390}" dt="2025-04-28T17:35:35.777" v="288" actId="26606"/>
          <ac:spMkLst>
            <pc:docMk/>
            <pc:sldMk cId="3266595848" sldId="286"/>
            <ac:spMk id="355" creationId="{2C1BBA94-3F40-40AA-8BB9-E69E25E537C1}"/>
          </ac:spMkLst>
        </pc:spChg>
        <pc:spChg chg="add del">
          <ac:chgData name="Leontios Ioannou" userId="3862ae39ba703afe" providerId="LiveId" clId="{3E889210-75A3-4689-A177-88BFA7D18390}" dt="2025-04-28T17:36:03.287" v="289" actId="26606"/>
          <ac:spMkLst>
            <pc:docMk/>
            <pc:sldMk cId="3266595848" sldId="286"/>
            <ac:spMk id="360" creationId="{DBF61EA3-B236-439E-9C0B-340980D56BEE}"/>
          </ac:spMkLst>
        </pc:spChg>
        <pc:spChg chg="add del">
          <ac:chgData name="Leontios Ioannou" userId="3862ae39ba703afe" providerId="LiveId" clId="{3E889210-75A3-4689-A177-88BFA7D18390}" dt="2025-04-28T17:36:03.287" v="289" actId="26606"/>
          <ac:spMkLst>
            <pc:docMk/>
            <pc:sldMk cId="3266595848" sldId="286"/>
            <ac:spMk id="366" creationId="{E659831F-0D9A-4C63-9EBB-8435B85A440F}"/>
          </ac:spMkLst>
        </pc:spChg>
        <pc:spChg chg="add del">
          <ac:chgData name="Leontios Ioannou" userId="3862ae39ba703afe" providerId="LiveId" clId="{3E889210-75A3-4689-A177-88BFA7D18390}" dt="2025-04-28T17:36:13.332" v="290" actId="26606"/>
          <ac:spMkLst>
            <pc:docMk/>
            <pc:sldMk cId="3266595848" sldId="286"/>
            <ac:spMk id="371" creationId="{8B9AA7C6-5E5A-498E-A6DF-A943376E09BC}"/>
          </ac:spMkLst>
        </pc:spChg>
        <pc:spChg chg="add del">
          <ac:chgData name="Leontios Ioannou" userId="3862ae39ba703afe" providerId="LiveId" clId="{3E889210-75A3-4689-A177-88BFA7D18390}" dt="2025-04-28T17:36:13.332" v="290" actId="26606"/>
          <ac:spMkLst>
            <pc:docMk/>
            <pc:sldMk cId="3266595848" sldId="286"/>
            <ac:spMk id="377" creationId="{81E140AE-0ABF-47C8-BF32-7D2F0CF2BA44}"/>
          </ac:spMkLst>
        </pc:spChg>
        <pc:spChg chg="add del">
          <ac:chgData name="Leontios Ioannou" userId="3862ae39ba703afe" providerId="LiveId" clId="{3E889210-75A3-4689-A177-88BFA7D18390}" dt="2025-04-28T17:36:13.332" v="290" actId="26606"/>
          <ac:spMkLst>
            <pc:docMk/>
            <pc:sldMk cId="3266595848" sldId="286"/>
            <ac:spMk id="379" creationId="{CBC4F608-B4B8-48C3-9572-C0F061B1CD99}"/>
          </ac:spMkLst>
        </pc:spChg>
        <pc:spChg chg="add">
          <ac:chgData name="Leontios Ioannou" userId="3862ae39ba703afe" providerId="LiveId" clId="{3E889210-75A3-4689-A177-88BFA7D18390}" dt="2025-04-28T17:36:13.332" v="290" actId="26606"/>
          <ac:spMkLst>
            <pc:docMk/>
            <pc:sldMk cId="3266595848" sldId="286"/>
            <ac:spMk id="384" creationId="{3AD318CC-E2A8-4E27-9548-A047A78999B1}"/>
          </ac:spMkLst>
        </pc:spChg>
        <pc:spChg chg="add">
          <ac:chgData name="Leontios Ioannou" userId="3862ae39ba703afe" providerId="LiveId" clId="{3E889210-75A3-4689-A177-88BFA7D18390}" dt="2025-04-28T17:36:13.332" v="290" actId="26606"/>
          <ac:spMkLst>
            <pc:docMk/>
            <pc:sldMk cId="3266595848" sldId="286"/>
            <ac:spMk id="390" creationId="{2C1BBA94-3F40-40AA-8BB9-E69E25E537C1}"/>
          </ac:spMkLst>
        </pc:spChg>
        <pc:grpChg chg="del">
          <ac:chgData name="Leontios Ioannou" userId="3862ae39ba703afe" providerId="LiveId" clId="{3E889210-75A3-4689-A177-88BFA7D18390}" dt="2025-04-28T17:35:35.777" v="288" actId="26606"/>
          <ac:grpSpMkLst>
            <pc:docMk/>
            <pc:sldMk cId="3266595848" sldId="286"/>
            <ac:grpSpMk id="341" creationId="{B14B560F-9DD7-4302-A60B-EBD3EF59B073}"/>
          </ac:grpSpMkLst>
        </pc:grpChg>
        <pc:grpChg chg="add del">
          <ac:chgData name="Leontios Ioannou" userId="3862ae39ba703afe" providerId="LiveId" clId="{3E889210-75A3-4689-A177-88BFA7D18390}" dt="2025-04-28T17:36:03.287" v="289" actId="26606"/>
          <ac:grpSpMkLst>
            <pc:docMk/>
            <pc:sldMk cId="3266595848" sldId="286"/>
            <ac:grpSpMk id="362" creationId="{28FAF094-D087-493F-8DF9-A486C2D6BBAA}"/>
          </ac:grpSpMkLst>
        </pc:grpChg>
        <pc:grpChg chg="add del">
          <ac:chgData name="Leontios Ioannou" userId="3862ae39ba703afe" providerId="LiveId" clId="{3E889210-75A3-4689-A177-88BFA7D18390}" dt="2025-04-28T17:36:13.332" v="290" actId="26606"/>
          <ac:grpSpMkLst>
            <pc:docMk/>
            <pc:sldMk cId="3266595848" sldId="286"/>
            <ac:grpSpMk id="373" creationId="{83EAB11A-76F7-48F4-9B4F-5BFDF4BF9670}"/>
          </ac:grpSpMkLst>
        </pc:grpChg>
        <pc:grpChg chg="add">
          <ac:chgData name="Leontios Ioannou" userId="3862ae39ba703afe" providerId="LiveId" clId="{3E889210-75A3-4689-A177-88BFA7D18390}" dt="2025-04-28T17:36:13.332" v="290" actId="26606"/>
          <ac:grpSpMkLst>
            <pc:docMk/>
            <pc:sldMk cId="3266595848" sldId="286"/>
            <ac:grpSpMk id="386" creationId="{B14B560F-9DD7-4302-A60B-EBD3EF59B073}"/>
          </ac:grpSpMkLst>
        </pc:grpChg>
      </pc:sldChg>
      <pc:sldChg chg="addSp delSp modSp add del mod ord">
        <pc:chgData name="Leontios Ioannou" userId="3862ae39ba703afe" providerId="LiveId" clId="{3E889210-75A3-4689-A177-88BFA7D18390}" dt="2025-04-27T14:32:54.569" v="66" actId="47"/>
        <pc:sldMkLst>
          <pc:docMk/>
          <pc:sldMk cId="62285308" sldId="289"/>
        </pc:sldMkLst>
      </pc:sldChg>
      <pc:sldChg chg="add del">
        <pc:chgData name="Leontios Ioannou" userId="3862ae39ba703afe" providerId="LiveId" clId="{3E889210-75A3-4689-A177-88BFA7D18390}" dt="2025-04-27T14:27:35.131" v="1" actId="47"/>
        <pc:sldMkLst>
          <pc:docMk/>
          <pc:sldMk cId="2001582873" sldId="289"/>
        </pc:sldMkLst>
      </pc:sldChg>
      <pc:sldChg chg="addSp delSp modSp add mod ord">
        <pc:chgData name="Leontios Ioannou" userId="3862ae39ba703afe" providerId="LiveId" clId="{3E889210-75A3-4689-A177-88BFA7D18390}" dt="2025-04-27T14:37:58.932" v="161" actId="113"/>
        <pc:sldMkLst>
          <pc:docMk/>
          <pc:sldMk cId="2036693798" sldId="289"/>
        </pc:sldMkLst>
        <pc:spChg chg="mod">
          <ac:chgData name="Leontios Ioannou" userId="3862ae39ba703afe" providerId="LiveId" clId="{3E889210-75A3-4689-A177-88BFA7D18390}" dt="2025-04-27T14:36:10.204" v="129" actId="26606"/>
          <ac:spMkLst>
            <pc:docMk/>
            <pc:sldMk cId="2036693798" sldId="289"/>
            <ac:spMk id="2" creationId="{82F114D2-5C42-18D6-025A-BE1B0A3F4B2F}"/>
          </ac:spMkLst>
        </pc:spChg>
        <pc:spChg chg="mod">
          <ac:chgData name="Leontios Ioannou" userId="3862ae39ba703afe" providerId="LiveId" clId="{3E889210-75A3-4689-A177-88BFA7D18390}" dt="2025-04-27T14:37:58.932" v="161" actId="113"/>
          <ac:spMkLst>
            <pc:docMk/>
            <pc:sldMk cId="2036693798" sldId="289"/>
            <ac:spMk id="4" creationId="{35E56C8B-92EA-60C8-1BFF-741263EE2A35}"/>
          </ac:spMkLst>
        </pc:spChg>
        <pc:spChg chg="add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64" creationId="{081EA652-8C6A-4E69-BEB9-170809474553}"/>
          </ac:spMkLst>
        </pc:spChg>
        <pc:spChg chg="add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66" creationId="{5298780A-33B9-4EA2-8F67-DE68AD62841B}"/>
          </ac:spMkLst>
        </pc:spChg>
        <pc:spChg chg="add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68" creationId="{7F488E8B-4E1E-4402-8935-D4E6C02615C7}"/>
          </ac:spMkLst>
        </pc:spChg>
      </pc:sldChg>
      <pc:sldChg chg="addSp delSp modSp add mod ord">
        <pc:chgData name="Leontios Ioannou" userId="3862ae39ba703afe" providerId="LiveId" clId="{3E889210-75A3-4689-A177-88BFA7D18390}" dt="2025-04-27T15:08:28.955" v="244" actId="403"/>
        <pc:sldMkLst>
          <pc:docMk/>
          <pc:sldMk cId="414768739" sldId="290"/>
        </pc:sldMkLst>
        <pc:spChg chg="mod">
          <ac:chgData name="Leontios Ioannou" userId="3862ae39ba703afe" providerId="LiveId" clId="{3E889210-75A3-4689-A177-88BFA7D18390}" dt="2025-04-27T15:07:23.255" v="233" actId="26606"/>
          <ac:spMkLst>
            <pc:docMk/>
            <pc:sldMk cId="414768739" sldId="290"/>
            <ac:spMk id="2" creationId="{9F12D576-D42B-010E-24EE-919CB5F8974D}"/>
          </ac:spMkLst>
        </pc:spChg>
        <pc:spChg chg="add mod">
          <ac:chgData name="Leontios Ioannou" userId="3862ae39ba703afe" providerId="LiveId" clId="{3E889210-75A3-4689-A177-88BFA7D18390}" dt="2025-04-27T15:08:28.955" v="244" actId="403"/>
          <ac:spMkLst>
            <pc:docMk/>
            <pc:sldMk cId="414768739" sldId="290"/>
            <ac:spMk id="8" creationId="{D55B018D-64A7-C4A9-5E5A-BB89BC88FC78}"/>
          </ac:spMkLst>
        </pc:spChg>
        <pc:spChg chg="add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64" creationId="{DBC6133C-0615-4CE4-9132-37E609A9BDFA}"/>
          </ac:spMkLst>
        </pc:spChg>
        <pc:spChg chg="add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66" creationId="{169CC832-2974-4E8D-90ED-3E2941BA7336}"/>
          </ac:spMkLst>
        </pc:spChg>
        <pc:spChg chg="add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68" creationId="{55222F96-971A-4F90-B841-6BAB416C7AC1}"/>
          </ac:spMkLst>
        </pc:spChg>
        <pc:spChg chg="add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70" creationId="{08980754-6F4B-43C9-B9BE-127B6BED6586}"/>
          </ac:spMkLst>
        </pc:spChg>
        <pc:spChg chg="add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72" creationId="{2C1BBA94-3F40-40AA-8BB9-E69E25E537C1}"/>
          </ac:spMkLst>
        </pc:spChg>
        <pc:picChg chg="add">
          <ac:chgData name="Leontios Ioannou" userId="3862ae39ba703afe" providerId="LiveId" clId="{3E889210-75A3-4689-A177-88BFA7D18390}" dt="2025-04-27T15:08:20.559" v="242" actId="22"/>
          <ac:picMkLst>
            <pc:docMk/>
            <pc:sldMk cId="414768739" sldId="290"/>
            <ac:picMk id="12" creationId="{1507FAB0-EAD1-2D21-46D9-376DAEB3BBA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B0240-C307-4E3D-809B-168EBA0FE32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E1CE03-5213-4651-A8A0-1F24609BFB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Exploratory Data Analysis (EDA)</a:t>
          </a:r>
          <a:endParaRPr lang="en-US" dirty="0"/>
        </a:p>
      </dgm:t>
    </dgm:pt>
    <dgm:pt modelId="{59306FFD-8B6A-43E4-9C68-692881F5F87D}" type="parTrans" cxnId="{E13AA04F-7E70-43F8-AE98-9F5FAC2808EE}">
      <dgm:prSet/>
      <dgm:spPr/>
      <dgm:t>
        <a:bodyPr/>
        <a:lstStyle/>
        <a:p>
          <a:endParaRPr lang="en-US"/>
        </a:p>
      </dgm:t>
    </dgm:pt>
    <dgm:pt modelId="{6D65315E-7241-4F7E-8F11-C5B366A416A2}" type="sibTrans" cxnId="{E13AA04F-7E70-43F8-AE98-9F5FAC2808EE}">
      <dgm:prSet/>
      <dgm:spPr/>
      <dgm:t>
        <a:bodyPr/>
        <a:lstStyle/>
        <a:p>
          <a:endParaRPr lang="en-US"/>
        </a:p>
      </dgm:t>
    </dgm:pt>
    <dgm:pt modelId="{C2F39EFB-31CD-4074-A18C-316F2FC778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 Splitting</a:t>
          </a:r>
          <a:endParaRPr lang="en-US" dirty="0"/>
        </a:p>
      </dgm:t>
    </dgm:pt>
    <dgm:pt modelId="{F2388686-8F80-4A4E-B595-E9B7C5AFDAA4}" type="parTrans" cxnId="{582BDBE2-3C8E-4443-8DE3-D334D73DA950}">
      <dgm:prSet/>
      <dgm:spPr/>
      <dgm:t>
        <a:bodyPr/>
        <a:lstStyle/>
        <a:p>
          <a:endParaRPr lang="en-US"/>
        </a:p>
      </dgm:t>
    </dgm:pt>
    <dgm:pt modelId="{957AF8FC-C781-438F-B5B6-129B841A621A}" type="sibTrans" cxnId="{582BDBE2-3C8E-4443-8DE3-D334D73DA950}">
      <dgm:prSet/>
      <dgm:spPr/>
      <dgm:t>
        <a:bodyPr/>
        <a:lstStyle/>
        <a:p>
          <a:endParaRPr lang="en-US"/>
        </a:p>
      </dgm:t>
    </dgm:pt>
    <dgm:pt modelId="{AB8D15FA-8782-4E9A-A3F4-7E7F3E233A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Modeling</a:t>
          </a:r>
          <a:endParaRPr lang="en-US" dirty="0"/>
        </a:p>
      </dgm:t>
    </dgm:pt>
    <dgm:pt modelId="{3066DE77-73C1-44E0-8668-B5C388EBDA14}" type="parTrans" cxnId="{F748E984-EA6D-4A26-B640-C27B2850FC20}">
      <dgm:prSet/>
      <dgm:spPr/>
      <dgm:t>
        <a:bodyPr/>
        <a:lstStyle/>
        <a:p>
          <a:endParaRPr lang="en-US"/>
        </a:p>
      </dgm:t>
    </dgm:pt>
    <dgm:pt modelId="{3F22D288-059A-4D75-8606-CD5592BDF4D0}" type="sibTrans" cxnId="{F748E984-EA6D-4A26-B640-C27B2850FC20}">
      <dgm:prSet/>
      <dgm:spPr/>
      <dgm:t>
        <a:bodyPr/>
        <a:lstStyle/>
        <a:p>
          <a:endParaRPr lang="en-US"/>
        </a:p>
      </dgm:t>
    </dgm:pt>
    <dgm:pt modelId="{56D693AD-A2F5-4E9C-8669-194E4FD701EA}" type="pres">
      <dgm:prSet presAssocID="{F19B0240-C307-4E3D-809B-168EBA0FE329}" presName="root" presStyleCnt="0">
        <dgm:presLayoutVars>
          <dgm:dir/>
          <dgm:resizeHandles val="exact"/>
        </dgm:presLayoutVars>
      </dgm:prSet>
      <dgm:spPr/>
    </dgm:pt>
    <dgm:pt modelId="{B8132821-812E-4558-B999-52B7F7388678}" type="pres">
      <dgm:prSet presAssocID="{47E1CE03-5213-4651-A8A0-1F24609BFB87}" presName="compNode" presStyleCnt="0"/>
      <dgm:spPr/>
    </dgm:pt>
    <dgm:pt modelId="{DEDDFE07-C347-4B3A-A0E4-19039792541B}" type="pres">
      <dgm:prSet presAssocID="{47E1CE03-5213-4651-A8A0-1F24609BFB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14992E5-2D6B-42E2-9880-54FA516055D4}" type="pres">
      <dgm:prSet presAssocID="{47E1CE03-5213-4651-A8A0-1F24609BFB87}" presName="spaceRect" presStyleCnt="0"/>
      <dgm:spPr/>
    </dgm:pt>
    <dgm:pt modelId="{9EB13C8F-588B-45B3-BBD3-D55A07124653}" type="pres">
      <dgm:prSet presAssocID="{47E1CE03-5213-4651-A8A0-1F24609BFB87}" presName="textRect" presStyleLbl="revTx" presStyleIdx="0" presStyleCnt="3">
        <dgm:presLayoutVars>
          <dgm:chMax val="1"/>
          <dgm:chPref val="1"/>
        </dgm:presLayoutVars>
      </dgm:prSet>
      <dgm:spPr/>
    </dgm:pt>
    <dgm:pt modelId="{89241288-D2C2-4C53-980B-7CC241B05A65}" type="pres">
      <dgm:prSet presAssocID="{6D65315E-7241-4F7E-8F11-C5B366A416A2}" presName="sibTrans" presStyleCnt="0"/>
      <dgm:spPr/>
    </dgm:pt>
    <dgm:pt modelId="{3188AF0F-5B19-4F8F-82B6-1D864E4D7F1E}" type="pres">
      <dgm:prSet presAssocID="{C2F39EFB-31CD-4074-A18C-316F2FC7783D}" presName="compNode" presStyleCnt="0"/>
      <dgm:spPr/>
    </dgm:pt>
    <dgm:pt modelId="{9068B72A-8302-4E57-820A-C56409D19918}" type="pres">
      <dgm:prSet presAssocID="{C2F39EFB-31CD-4074-A18C-316F2FC778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358C19-7E88-4D6C-BB7E-7B379EA32300}" type="pres">
      <dgm:prSet presAssocID="{C2F39EFB-31CD-4074-A18C-316F2FC7783D}" presName="spaceRect" presStyleCnt="0"/>
      <dgm:spPr/>
    </dgm:pt>
    <dgm:pt modelId="{3F3C9AB4-1640-4B99-9E9A-062E8838D4DF}" type="pres">
      <dgm:prSet presAssocID="{C2F39EFB-31CD-4074-A18C-316F2FC7783D}" presName="textRect" presStyleLbl="revTx" presStyleIdx="1" presStyleCnt="3">
        <dgm:presLayoutVars>
          <dgm:chMax val="1"/>
          <dgm:chPref val="1"/>
        </dgm:presLayoutVars>
      </dgm:prSet>
      <dgm:spPr/>
    </dgm:pt>
    <dgm:pt modelId="{5FD32DA4-6C17-411E-AA73-5519289A30E3}" type="pres">
      <dgm:prSet presAssocID="{957AF8FC-C781-438F-B5B6-129B841A621A}" presName="sibTrans" presStyleCnt="0"/>
      <dgm:spPr/>
    </dgm:pt>
    <dgm:pt modelId="{D6DEA20E-14F1-406F-8D98-B17EF63D0A82}" type="pres">
      <dgm:prSet presAssocID="{AB8D15FA-8782-4E9A-A3F4-7E7F3E233AF7}" presName="compNode" presStyleCnt="0"/>
      <dgm:spPr/>
    </dgm:pt>
    <dgm:pt modelId="{36271881-A3AA-483B-979D-DAA8656C3FC5}" type="pres">
      <dgm:prSet presAssocID="{AB8D15FA-8782-4E9A-A3F4-7E7F3E233A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FB0B3B1-3D3A-464A-85E9-C2F5EC71578B}" type="pres">
      <dgm:prSet presAssocID="{AB8D15FA-8782-4E9A-A3F4-7E7F3E233AF7}" presName="spaceRect" presStyleCnt="0"/>
      <dgm:spPr/>
    </dgm:pt>
    <dgm:pt modelId="{4CCBA432-042B-4679-97C8-B080BF99870F}" type="pres">
      <dgm:prSet presAssocID="{AB8D15FA-8782-4E9A-A3F4-7E7F3E233A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B806F5F-1E55-4591-A292-F1D4A131698C}" type="presOf" srcId="{C2F39EFB-31CD-4074-A18C-316F2FC7783D}" destId="{3F3C9AB4-1640-4B99-9E9A-062E8838D4DF}" srcOrd="0" destOrd="0" presId="urn:microsoft.com/office/officeart/2018/2/layout/IconLabelList"/>
    <dgm:cxn modelId="{E13AA04F-7E70-43F8-AE98-9F5FAC2808EE}" srcId="{F19B0240-C307-4E3D-809B-168EBA0FE329}" destId="{47E1CE03-5213-4651-A8A0-1F24609BFB87}" srcOrd="0" destOrd="0" parTransId="{59306FFD-8B6A-43E4-9C68-692881F5F87D}" sibTransId="{6D65315E-7241-4F7E-8F11-C5B366A416A2}"/>
    <dgm:cxn modelId="{F748E984-EA6D-4A26-B640-C27B2850FC20}" srcId="{F19B0240-C307-4E3D-809B-168EBA0FE329}" destId="{AB8D15FA-8782-4E9A-A3F4-7E7F3E233AF7}" srcOrd="2" destOrd="0" parTransId="{3066DE77-73C1-44E0-8668-B5C388EBDA14}" sibTransId="{3F22D288-059A-4D75-8606-CD5592BDF4D0}"/>
    <dgm:cxn modelId="{4A54F589-3816-47CB-9820-861CC7FF56B0}" type="presOf" srcId="{AB8D15FA-8782-4E9A-A3F4-7E7F3E233AF7}" destId="{4CCBA432-042B-4679-97C8-B080BF99870F}" srcOrd="0" destOrd="0" presId="urn:microsoft.com/office/officeart/2018/2/layout/IconLabelList"/>
    <dgm:cxn modelId="{0E536AD2-6BC1-4F40-A904-D17A6AC02B5A}" type="presOf" srcId="{47E1CE03-5213-4651-A8A0-1F24609BFB87}" destId="{9EB13C8F-588B-45B3-BBD3-D55A07124653}" srcOrd="0" destOrd="0" presId="urn:microsoft.com/office/officeart/2018/2/layout/IconLabelList"/>
    <dgm:cxn modelId="{6F5450DB-4086-4660-A740-3296578E4AFE}" type="presOf" srcId="{F19B0240-C307-4E3D-809B-168EBA0FE329}" destId="{56D693AD-A2F5-4E9C-8669-194E4FD701EA}" srcOrd="0" destOrd="0" presId="urn:microsoft.com/office/officeart/2018/2/layout/IconLabelList"/>
    <dgm:cxn modelId="{582BDBE2-3C8E-4443-8DE3-D334D73DA950}" srcId="{F19B0240-C307-4E3D-809B-168EBA0FE329}" destId="{C2F39EFB-31CD-4074-A18C-316F2FC7783D}" srcOrd="1" destOrd="0" parTransId="{F2388686-8F80-4A4E-B595-E9B7C5AFDAA4}" sibTransId="{957AF8FC-C781-438F-B5B6-129B841A621A}"/>
    <dgm:cxn modelId="{DB42C497-A34F-4151-80F0-686D3C639E40}" type="presParOf" srcId="{56D693AD-A2F5-4E9C-8669-194E4FD701EA}" destId="{B8132821-812E-4558-B999-52B7F7388678}" srcOrd="0" destOrd="0" presId="urn:microsoft.com/office/officeart/2018/2/layout/IconLabelList"/>
    <dgm:cxn modelId="{856142A9-8E8B-4E41-A531-E5C4B6E016FE}" type="presParOf" srcId="{B8132821-812E-4558-B999-52B7F7388678}" destId="{DEDDFE07-C347-4B3A-A0E4-19039792541B}" srcOrd="0" destOrd="0" presId="urn:microsoft.com/office/officeart/2018/2/layout/IconLabelList"/>
    <dgm:cxn modelId="{99DB5972-FCB2-4F1C-9DB1-2D72821A634D}" type="presParOf" srcId="{B8132821-812E-4558-B999-52B7F7388678}" destId="{514992E5-2D6B-42E2-9880-54FA516055D4}" srcOrd="1" destOrd="0" presId="urn:microsoft.com/office/officeart/2018/2/layout/IconLabelList"/>
    <dgm:cxn modelId="{05A798A4-7696-4CE0-848C-A72E0E4DFAAF}" type="presParOf" srcId="{B8132821-812E-4558-B999-52B7F7388678}" destId="{9EB13C8F-588B-45B3-BBD3-D55A07124653}" srcOrd="2" destOrd="0" presId="urn:microsoft.com/office/officeart/2018/2/layout/IconLabelList"/>
    <dgm:cxn modelId="{D773FEC4-95DC-44C7-9F0A-F23F8414A2A6}" type="presParOf" srcId="{56D693AD-A2F5-4E9C-8669-194E4FD701EA}" destId="{89241288-D2C2-4C53-980B-7CC241B05A65}" srcOrd="1" destOrd="0" presId="urn:microsoft.com/office/officeart/2018/2/layout/IconLabelList"/>
    <dgm:cxn modelId="{80E1ACFD-10D5-486B-8F14-3D5C7B091634}" type="presParOf" srcId="{56D693AD-A2F5-4E9C-8669-194E4FD701EA}" destId="{3188AF0F-5B19-4F8F-82B6-1D864E4D7F1E}" srcOrd="2" destOrd="0" presId="urn:microsoft.com/office/officeart/2018/2/layout/IconLabelList"/>
    <dgm:cxn modelId="{BF83AF11-093E-43A5-9B66-35D4F43C4B89}" type="presParOf" srcId="{3188AF0F-5B19-4F8F-82B6-1D864E4D7F1E}" destId="{9068B72A-8302-4E57-820A-C56409D19918}" srcOrd="0" destOrd="0" presId="urn:microsoft.com/office/officeart/2018/2/layout/IconLabelList"/>
    <dgm:cxn modelId="{720D93FC-79A4-4EDF-854C-FE959176C9BB}" type="presParOf" srcId="{3188AF0F-5B19-4F8F-82B6-1D864E4D7F1E}" destId="{E4358C19-7E88-4D6C-BB7E-7B379EA32300}" srcOrd="1" destOrd="0" presId="urn:microsoft.com/office/officeart/2018/2/layout/IconLabelList"/>
    <dgm:cxn modelId="{66D1F9EE-188C-4D7E-A74E-C93EA2271265}" type="presParOf" srcId="{3188AF0F-5B19-4F8F-82B6-1D864E4D7F1E}" destId="{3F3C9AB4-1640-4B99-9E9A-062E8838D4DF}" srcOrd="2" destOrd="0" presId="urn:microsoft.com/office/officeart/2018/2/layout/IconLabelList"/>
    <dgm:cxn modelId="{6803A88C-8A6D-4856-9B9E-8103F714783C}" type="presParOf" srcId="{56D693AD-A2F5-4E9C-8669-194E4FD701EA}" destId="{5FD32DA4-6C17-411E-AA73-5519289A30E3}" srcOrd="3" destOrd="0" presId="urn:microsoft.com/office/officeart/2018/2/layout/IconLabelList"/>
    <dgm:cxn modelId="{E0264C50-257F-43B5-B73F-A16568A70A31}" type="presParOf" srcId="{56D693AD-A2F5-4E9C-8669-194E4FD701EA}" destId="{D6DEA20E-14F1-406F-8D98-B17EF63D0A82}" srcOrd="4" destOrd="0" presId="urn:microsoft.com/office/officeart/2018/2/layout/IconLabelList"/>
    <dgm:cxn modelId="{A73D47A0-ED42-4FC1-83DD-68476579B02B}" type="presParOf" srcId="{D6DEA20E-14F1-406F-8D98-B17EF63D0A82}" destId="{36271881-A3AA-483B-979D-DAA8656C3FC5}" srcOrd="0" destOrd="0" presId="urn:microsoft.com/office/officeart/2018/2/layout/IconLabelList"/>
    <dgm:cxn modelId="{1F341F4F-6D35-4F8F-AB15-032F78368164}" type="presParOf" srcId="{D6DEA20E-14F1-406F-8D98-B17EF63D0A82}" destId="{3FB0B3B1-3D3A-464A-85E9-C2F5EC71578B}" srcOrd="1" destOrd="0" presId="urn:microsoft.com/office/officeart/2018/2/layout/IconLabelList"/>
    <dgm:cxn modelId="{A7F10849-3F7D-4F1D-9C9F-3F8DC71FDDAC}" type="presParOf" srcId="{D6DEA20E-14F1-406F-8D98-B17EF63D0A82}" destId="{4CCBA432-042B-4679-97C8-B080BF9987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CC0476-A9BF-4289-92DD-F46A0D677F5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05E7F-1AF6-4635-93D1-97BC014BAF9F}">
      <dgm:prSet/>
      <dgm:spPr/>
      <dgm:t>
        <a:bodyPr/>
        <a:lstStyle/>
        <a:p>
          <a:r>
            <a:rPr lang="en-US" b="0" i="0" baseline="0"/>
            <a:t>Dataset features and types</a:t>
          </a:r>
          <a:endParaRPr lang="en-US"/>
        </a:p>
      </dgm:t>
    </dgm:pt>
    <dgm:pt modelId="{230D227C-16E6-4018-923D-65B94A84CD93}" type="parTrans" cxnId="{F778EAF4-ED0C-4140-AC9E-4594AD5327E8}">
      <dgm:prSet/>
      <dgm:spPr/>
      <dgm:t>
        <a:bodyPr/>
        <a:lstStyle/>
        <a:p>
          <a:endParaRPr lang="en-US"/>
        </a:p>
      </dgm:t>
    </dgm:pt>
    <dgm:pt modelId="{5BE30F8E-8990-4C8C-8A7E-8D9CFB448A79}" type="sibTrans" cxnId="{F778EAF4-ED0C-4140-AC9E-4594AD5327E8}">
      <dgm:prSet/>
      <dgm:spPr/>
      <dgm:t>
        <a:bodyPr/>
        <a:lstStyle/>
        <a:p>
          <a:endParaRPr lang="en-US"/>
        </a:p>
      </dgm:t>
    </dgm:pt>
    <dgm:pt modelId="{04A3AD89-C2BB-4E44-A3FB-FE5519A3CC9C}">
      <dgm:prSet/>
      <dgm:spPr/>
      <dgm:t>
        <a:bodyPr/>
        <a:lstStyle/>
        <a:p>
          <a:r>
            <a:rPr lang="en-US" b="0" i="0" baseline="0"/>
            <a:t>Feature distributions and correlations</a:t>
          </a:r>
          <a:endParaRPr lang="en-US"/>
        </a:p>
      </dgm:t>
    </dgm:pt>
    <dgm:pt modelId="{B5777A9B-1CFF-4DEF-8F99-FE28787F56D5}" type="parTrans" cxnId="{BF7BCFEF-F66D-410D-B44C-87DA795B900E}">
      <dgm:prSet/>
      <dgm:spPr/>
      <dgm:t>
        <a:bodyPr/>
        <a:lstStyle/>
        <a:p>
          <a:endParaRPr lang="en-US"/>
        </a:p>
      </dgm:t>
    </dgm:pt>
    <dgm:pt modelId="{4A8056EF-9AFF-47C2-AF82-AE33B199529C}" type="sibTrans" cxnId="{BF7BCFEF-F66D-410D-B44C-87DA795B900E}">
      <dgm:prSet/>
      <dgm:spPr/>
      <dgm:t>
        <a:bodyPr/>
        <a:lstStyle/>
        <a:p>
          <a:endParaRPr lang="en-US"/>
        </a:p>
      </dgm:t>
    </dgm:pt>
    <dgm:pt modelId="{D87994CA-C647-4FC1-AA82-DCD61524FCCE}">
      <dgm:prSet/>
      <dgm:spPr/>
      <dgm:t>
        <a:bodyPr/>
        <a:lstStyle/>
        <a:p>
          <a:r>
            <a:rPr lang="en-US" b="0" i="0" baseline="0"/>
            <a:t>Key insights from visualizations</a:t>
          </a:r>
          <a:endParaRPr lang="en-US"/>
        </a:p>
      </dgm:t>
    </dgm:pt>
    <dgm:pt modelId="{72D3FA47-E32E-471A-866F-1343E5328673}" type="parTrans" cxnId="{79D1E6CA-F535-483D-8EB9-FFDFF2779AAB}">
      <dgm:prSet/>
      <dgm:spPr/>
      <dgm:t>
        <a:bodyPr/>
        <a:lstStyle/>
        <a:p>
          <a:endParaRPr lang="en-US"/>
        </a:p>
      </dgm:t>
    </dgm:pt>
    <dgm:pt modelId="{2BE0E38F-2278-440A-A673-C6F21780BB53}" type="sibTrans" cxnId="{79D1E6CA-F535-483D-8EB9-FFDFF2779AAB}">
      <dgm:prSet/>
      <dgm:spPr/>
      <dgm:t>
        <a:bodyPr/>
        <a:lstStyle/>
        <a:p>
          <a:endParaRPr lang="en-US"/>
        </a:p>
      </dgm:t>
    </dgm:pt>
    <dgm:pt modelId="{77767F22-FD59-4649-8353-1B9A5951A6B4}" type="pres">
      <dgm:prSet presAssocID="{78CC0476-A9BF-4289-92DD-F46A0D677F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53D338-300A-43CF-B808-7CD46867E5EF}" type="pres">
      <dgm:prSet presAssocID="{F9705E7F-1AF6-4635-93D1-97BC014BAF9F}" presName="hierRoot1" presStyleCnt="0"/>
      <dgm:spPr/>
    </dgm:pt>
    <dgm:pt modelId="{622BDB8A-9BF8-4458-AC6B-6D0CC7DAE264}" type="pres">
      <dgm:prSet presAssocID="{F9705E7F-1AF6-4635-93D1-97BC014BAF9F}" presName="composite" presStyleCnt="0"/>
      <dgm:spPr/>
    </dgm:pt>
    <dgm:pt modelId="{7AB73716-C783-4EDC-996C-C05FC0FEE5D2}" type="pres">
      <dgm:prSet presAssocID="{F9705E7F-1AF6-4635-93D1-97BC014BAF9F}" presName="background" presStyleLbl="node0" presStyleIdx="0" presStyleCnt="3"/>
      <dgm:spPr/>
    </dgm:pt>
    <dgm:pt modelId="{07DF7C55-5E65-4BED-AD51-D418525A10E5}" type="pres">
      <dgm:prSet presAssocID="{F9705E7F-1AF6-4635-93D1-97BC014BAF9F}" presName="text" presStyleLbl="fgAcc0" presStyleIdx="0" presStyleCnt="3">
        <dgm:presLayoutVars>
          <dgm:chPref val="3"/>
        </dgm:presLayoutVars>
      </dgm:prSet>
      <dgm:spPr/>
    </dgm:pt>
    <dgm:pt modelId="{20922C93-8FBB-4AEB-ACE4-4AA15EE09299}" type="pres">
      <dgm:prSet presAssocID="{F9705E7F-1AF6-4635-93D1-97BC014BAF9F}" presName="hierChild2" presStyleCnt="0"/>
      <dgm:spPr/>
    </dgm:pt>
    <dgm:pt modelId="{F7DCA427-8717-4D55-8623-1E2814F95AD3}" type="pres">
      <dgm:prSet presAssocID="{04A3AD89-C2BB-4E44-A3FB-FE5519A3CC9C}" presName="hierRoot1" presStyleCnt="0"/>
      <dgm:spPr/>
    </dgm:pt>
    <dgm:pt modelId="{505FD1C4-F284-4AE6-A873-A0DFF2A8F4CD}" type="pres">
      <dgm:prSet presAssocID="{04A3AD89-C2BB-4E44-A3FB-FE5519A3CC9C}" presName="composite" presStyleCnt="0"/>
      <dgm:spPr/>
    </dgm:pt>
    <dgm:pt modelId="{EBEFA9A9-C522-43DB-AEC4-37EDF228336F}" type="pres">
      <dgm:prSet presAssocID="{04A3AD89-C2BB-4E44-A3FB-FE5519A3CC9C}" presName="background" presStyleLbl="node0" presStyleIdx="1" presStyleCnt="3"/>
      <dgm:spPr/>
    </dgm:pt>
    <dgm:pt modelId="{D950EF78-F3C1-4C5E-B7F9-04910BC50F0B}" type="pres">
      <dgm:prSet presAssocID="{04A3AD89-C2BB-4E44-A3FB-FE5519A3CC9C}" presName="text" presStyleLbl="fgAcc0" presStyleIdx="1" presStyleCnt="3">
        <dgm:presLayoutVars>
          <dgm:chPref val="3"/>
        </dgm:presLayoutVars>
      </dgm:prSet>
      <dgm:spPr/>
    </dgm:pt>
    <dgm:pt modelId="{6016ABBA-776B-436D-867F-3A67BDB313EE}" type="pres">
      <dgm:prSet presAssocID="{04A3AD89-C2BB-4E44-A3FB-FE5519A3CC9C}" presName="hierChild2" presStyleCnt="0"/>
      <dgm:spPr/>
    </dgm:pt>
    <dgm:pt modelId="{F4442E46-0100-4437-967D-F365348DD395}" type="pres">
      <dgm:prSet presAssocID="{D87994CA-C647-4FC1-AA82-DCD61524FCCE}" presName="hierRoot1" presStyleCnt="0"/>
      <dgm:spPr/>
    </dgm:pt>
    <dgm:pt modelId="{2BD2D900-238E-48FA-90EB-7AE53441A6DE}" type="pres">
      <dgm:prSet presAssocID="{D87994CA-C647-4FC1-AA82-DCD61524FCCE}" presName="composite" presStyleCnt="0"/>
      <dgm:spPr/>
    </dgm:pt>
    <dgm:pt modelId="{DF79DC51-CA3E-45EC-92E8-A5CD8B16648C}" type="pres">
      <dgm:prSet presAssocID="{D87994CA-C647-4FC1-AA82-DCD61524FCCE}" presName="background" presStyleLbl="node0" presStyleIdx="2" presStyleCnt="3"/>
      <dgm:spPr/>
    </dgm:pt>
    <dgm:pt modelId="{B712FEF9-7BB7-4C1C-87A3-196B54A3BFD0}" type="pres">
      <dgm:prSet presAssocID="{D87994CA-C647-4FC1-AA82-DCD61524FCCE}" presName="text" presStyleLbl="fgAcc0" presStyleIdx="2" presStyleCnt="3">
        <dgm:presLayoutVars>
          <dgm:chPref val="3"/>
        </dgm:presLayoutVars>
      </dgm:prSet>
      <dgm:spPr/>
    </dgm:pt>
    <dgm:pt modelId="{87FD2A43-E498-4CC6-A733-36AB60D0525C}" type="pres">
      <dgm:prSet presAssocID="{D87994CA-C647-4FC1-AA82-DCD61524FCCE}" presName="hierChild2" presStyleCnt="0"/>
      <dgm:spPr/>
    </dgm:pt>
  </dgm:ptLst>
  <dgm:cxnLst>
    <dgm:cxn modelId="{4B670296-7535-4A98-9959-822BFE378C35}" type="presOf" srcId="{D87994CA-C647-4FC1-AA82-DCD61524FCCE}" destId="{B712FEF9-7BB7-4C1C-87A3-196B54A3BFD0}" srcOrd="0" destOrd="0" presId="urn:microsoft.com/office/officeart/2005/8/layout/hierarchy1"/>
    <dgm:cxn modelId="{9BE3D6A1-6ACC-4021-A246-2D62C5F8CB46}" type="presOf" srcId="{04A3AD89-C2BB-4E44-A3FB-FE5519A3CC9C}" destId="{D950EF78-F3C1-4C5E-B7F9-04910BC50F0B}" srcOrd="0" destOrd="0" presId="urn:microsoft.com/office/officeart/2005/8/layout/hierarchy1"/>
    <dgm:cxn modelId="{CCE8D1C7-758E-40D9-BE22-DFE6A6452927}" type="presOf" srcId="{78CC0476-A9BF-4289-92DD-F46A0D677F5B}" destId="{77767F22-FD59-4649-8353-1B9A5951A6B4}" srcOrd="0" destOrd="0" presId="urn:microsoft.com/office/officeart/2005/8/layout/hierarchy1"/>
    <dgm:cxn modelId="{79D1E6CA-F535-483D-8EB9-FFDFF2779AAB}" srcId="{78CC0476-A9BF-4289-92DD-F46A0D677F5B}" destId="{D87994CA-C647-4FC1-AA82-DCD61524FCCE}" srcOrd="2" destOrd="0" parTransId="{72D3FA47-E32E-471A-866F-1343E5328673}" sibTransId="{2BE0E38F-2278-440A-A673-C6F21780BB53}"/>
    <dgm:cxn modelId="{BF7BCFEF-F66D-410D-B44C-87DA795B900E}" srcId="{78CC0476-A9BF-4289-92DD-F46A0D677F5B}" destId="{04A3AD89-C2BB-4E44-A3FB-FE5519A3CC9C}" srcOrd="1" destOrd="0" parTransId="{B5777A9B-1CFF-4DEF-8F99-FE28787F56D5}" sibTransId="{4A8056EF-9AFF-47C2-AF82-AE33B199529C}"/>
    <dgm:cxn modelId="{6E5A96F3-1658-40AA-9335-CEE7A092C207}" type="presOf" srcId="{F9705E7F-1AF6-4635-93D1-97BC014BAF9F}" destId="{07DF7C55-5E65-4BED-AD51-D418525A10E5}" srcOrd="0" destOrd="0" presId="urn:microsoft.com/office/officeart/2005/8/layout/hierarchy1"/>
    <dgm:cxn modelId="{F778EAF4-ED0C-4140-AC9E-4594AD5327E8}" srcId="{78CC0476-A9BF-4289-92DD-F46A0D677F5B}" destId="{F9705E7F-1AF6-4635-93D1-97BC014BAF9F}" srcOrd="0" destOrd="0" parTransId="{230D227C-16E6-4018-923D-65B94A84CD93}" sibTransId="{5BE30F8E-8990-4C8C-8A7E-8D9CFB448A79}"/>
    <dgm:cxn modelId="{00089ECD-F3A1-49D5-86CB-DE08B7D0A318}" type="presParOf" srcId="{77767F22-FD59-4649-8353-1B9A5951A6B4}" destId="{CB53D338-300A-43CF-B808-7CD46867E5EF}" srcOrd="0" destOrd="0" presId="urn:microsoft.com/office/officeart/2005/8/layout/hierarchy1"/>
    <dgm:cxn modelId="{AE0AFB4E-ABD1-4A30-973F-BC7E877ACAFF}" type="presParOf" srcId="{CB53D338-300A-43CF-B808-7CD46867E5EF}" destId="{622BDB8A-9BF8-4458-AC6B-6D0CC7DAE264}" srcOrd="0" destOrd="0" presId="urn:microsoft.com/office/officeart/2005/8/layout/hierarchy1"/>
    <dgm:cxn modelId="{FCA4014A-FA95-4855-AD6D-01064CE81467}" type="presParOf" srcId="{622BDB8A-9BF8-4458-AC6B-6D0CC7DAE264}" destId="{7AB73716-C783-4EDC-996C-C05FC0FEE5D2}" srcOrd="0" destOrd="0" presId="urn:microsoft.com/office/officeart/2005/8/layout/hierarchy1"/>
    <dgm:cxn modelId="{BB91EB1C-F382-4D69-B912-9D67549AE087}" type="presParOf" srcId="{622BDB8A-9BF8-4458-AC6B-6D0CC7DAE264}" destId="{07DF7C55-5E65-4BED-AD51-D418525A10E5}" srcOrd="1" destOrd="0" presId="urn:microsoft.com/office/officeart/2005/8/layout/hierarchy1"/>
    <dgm:cxn modelId="{FA0B058B-7706-4E05-9555-C6B4F340E729}" type="presParOf" srcId="{CB53D338-300A-43CF-B808-7CD46867E5EF}" destId="{20922C93-8FBB-4AEB-ACE4-4AA15EE09299}" srcOrd="1" destOrd="0" presId="urn:microsoft.com/office/officeart/2005/8/layout/hierarchy1"/>
    <dgm:cxn modelId="{035D91CE-8AA1-4247-A405-F5371DCE368F}" type="presParOf" srcId="{77767F22-FD59-4649-8353-1B9A5951A6B4}" destId="{F7DCA427-8717-4D55-8623-1E2814F95AD3}" srcOrd="1" destOrd="0" presId="urn:microsoft.com/office/officeart/2005/8/layout/hierarchy1"/>
    <dgm:cxn modelId="{F29CB670-BB53-48FE-8469-417AA7CDC498}" type="presParOf" srcId="{F7DCA427-8717-4D55-8623-1E2814F95AD3}" destId="{505FD1C4-F284-4AE6-A873-A0DFF2A8F4CD}" srcOrd="0" destOrd="0" presId="urn:microsoft.com/office/officeart/2005/8/layout/hierarchy1"/>
    <dgm:cxn modelId="{8B38F6D7-7B5C-4888-A209-144785EEC5CF}" type="presParOf" srcId="{505FD1C4-F284-4AE6-A873-A0DFF2A8F4CD}" destId="{EBEFA9A9-C522-43DB-AEC4-37EDF228336F}" srcOrd="0" destOrd="0" presId="urn:microsoft.com/office/officeart/2005/8/layout/hierarchy1"/>
    <dgm:cxn modelId="{AAFC1AD5-FF45-4DF0-8169-59601730FB84}" type="presParOf" srcId="{505FD1C4-F284-4AE6-A873-A0DFF2A8F4CD}" destId="{D950EF78-F3C1-4C5E-B7F9-04910BC50F0B}" srcOrd="1" destOrd="0" presId="urn:microsoft.com/office/officeart/2005/8/layout/hierarchy1"/>
    <dgm:cxn modelId="{D29187AE-5742-4C06-998C-6B7BD949E017}" type="presParOf" srcId="{F7DCA427-8717-4D55-8623-1E2814F95AD3}" destId="{6016ABBA-776B-436D-867F-3A67BDB313EE}" srcOrd="1" destOrd="0" presId="urn:microsoft.com/office/officeart/2005/8/layout/hierarchy1"/>
    <dgm:cxn modelId="{EB02DB4D-5F28-464B-9C12-E14F178DAE61}" type="presParOf" srcId="{77767F22-FD59-4649-8353-1B9A5951A6B4}" destId="{F4442E46-0100-4437-967D-F365348DD395}" srcOrd="2" destOrd="0" presId="urn:microsoft.com/office/officeart/2005/8/layout/hierarchy1"/>
    <dgm:cxn modelId="{CB13A377-DC5D-452B-B7C5-AAAEA5FF5182}" type="presParOf" srcId="{F4442E46-0100-4437-967D-F365348DD395}" destId="{2BD2D900-238E-48FA-90EB-7AE53441A6DE}" srcOrd="0" destOrd="0" presId="urn:microsoft.com/office/officeart/2005/8/layout/hierarchy1"/>
    <dgm:cxn modelId="{C26A2452-8AEB-42FA-8BA2-D7A1C4697444}" type="presParOf" srcId="{2BD2D900-238E-48FA-90EB-7AE53441A6DE}" destId="{DF79DC51-CA3E-45EC-92E8-A5CD8B16648C}" srcOrd="0" destOrd="0" presId="urn:microsoft.com/office/officeart/2005/8/layout/hierarchy1"/>
    <dgm:cxn modelId="{D7DD853C-A054-4957-8137-454AAAD7C637}" type="presParOf" srcId="{2BD2D900-238E-48FA-90EB-7AE53441A6DE}" destId="{B712FEF9-7BB7-4C1C-87A3-196B54A3BFD0}" srcOrd="1" destOrd="0" presId="urn:microsoft.com/office/officeart/2005/8/layout/hierarchy1"/>
    <dgm:cxn modelId="{D2AB1E2F-98C4-4DCD-B097-F844185FE41C}" type="presParOf" srcId="{F4442E46-0100-4437-967D-F365348DD395}" destId="{87FD2A43-E498-4CC6-A733-36AB60D052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DFE07-C347-4B3A-A0E4-19039792541B}">
      <dsp:nvSpPr>
        <dsp:cNvPr id="0" name=""/>
        <dsp:cNvSpPr/>
      </dsp:nvSpPr>
      <dsp:spPr>
        <a:xfrm>
          <a:off x="1167993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13C8F-588B-45B3-BBD3-D55A07124653}">
      <dsp:nvSpPr>
        <dsp:cNvPr id="0" name=""/>
        <dsp:cNvSpPr/>
      </dsp:nvSpPr>
      <dsp:spPr>
        <a:xfrm>
          <a:off x="378109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Exploratory Data Analysis (EDA)</a:t>
          </a:r>
          <a:endParaRPr lang="en-US" sz="2300" kern="1200" dirty="0"/>
        </a:p>
      </dsp:txBody>
      <dsp:txXfrm>
        <a:off x="378109" y="2068861"/>
        <a:ext cx="2872305" cy="720000"/>
      </dsp:txXfrm>
    </dsp:sp>
    <dsp:sp modelId="{9068B72A-8302-4E57-820A-C56409D19918}">
      <dsp:nvSpPr>
        <dsp:cNvPr id="0" name=""/>
        <dsp:cNvSpPr/>
      </dsp:nvSpPr>
      <dsp:spPr>
        <a:xfrm>
          <a:off x="4542951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C9AB4-1640-4B99-9E9A-062E8838D4DF}">
      <dsp:nvSpPr>
        <dsp:cNvPr id="0" name=""/>
        <dsp:cNvSpPr/>
      </dsp:nvSpPr>
      <dsp:spPr>
        <a:xfrm>
          <a:off x="3753067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Data Splitting</a:t>
          </a:r>
          <a:endParaRPr lang="en-US" sz="2300" kern="1200" dirty="0"/>
        </a:p>
      </dsp:txBody>
      <dsp:txXfrm>
        <a:off x="3753067" y="2068861"/>
        <a:ext cx="2872305" cy="720000"/>
      </dsp:txXfrm>
    </dsp:sp>
    <dsp:sp modelId="{36271881-A3AA-483B-979D-DAA8656C3FC5}">
      <dsp:nvSpPr>
        <dsp:cNvPr id="0" name=""/>
        <dsp:cNvSpPr/>
      </dsp:nvSpPr>
      <dsp:spPr>
        <a:xfrm>
          <a:off x="7917909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A432-042B-4679-97C8-B080BF99870F}">
      <dsp:nvSpPr>
        <dsp:cNvPr id="0" name=""/>
        <dsp:cNvSpPr/>
      </dsp:nvSpPr>
      <dsp:spPr>
        <a:xfrm>
          <a:off x="7128025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Modeling</a:t>
          </a:r>
          <a:endParaRPr lang="en-US" sz="2300" kern="1200" dirty="0"/>
        </a:p>
      </dsp:txBody>
      <dsp:txXfrm>
        <a:off x="7128025" y="2068861"/>
        <a:ext cx="287230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73716-C783-4EDC-996C-C05FC0FEE5D2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F7C55-5E65-4BED-AD51-D418525A10E5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Dataset features and types</a:t>
          </a:r>
          <a:endParaRPr lang="en-US" sz="3000" kern="1200"/>
        </a:p>
      </dsp:txBody>
      <dsp:txXfrm>
        <a:off x="378614" y="886531"/>
        <a:ext cx="2810360" cy="1744948"/>
      </dsp:txXfrm>
    </dsp:sp>
    <dsp:sp modelId="{EBEFA9A9-C522-43DB-AEC4-37EDF228336F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0EF78-F3C1-4C5E-B7F9-04910BC50F0B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Feature distributions and correlations</a:t>
          </a:r>
          <a:endParaRPr lang="en-US" sz="3000" kern="1200"/>
        </a:p>
      </dsp:txBody>
      <dsp:txXfrm>
        <a:off x="3946203" y="886531"/>
        <a:ext cx="2810360" cy="1744948"/>
      </dsp:txXfrm>
    </dsp:sp>
    <dsp:sp modelId="{DF79DC51-CA3E-45EC-92E8-A5CD8B16648C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2FEF9-7BB7-4C1C-87A3-196B54A3BFD0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Key insights from visualizations</a:t>
          </a:r>
          <a:endParaRPr lang="en-US" sz="30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12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80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37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4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16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123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2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9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DB1E6-3C50-D7DC-DF2A-C6247CE97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3400" dirty="0"/>
              <a:t>Predicting Alzheimer’s Diagnosis Using Lifestyle and Health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46302-2E1D-7B6D-B096-A29F8046E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/>
              <a:t>Christos Symeou &amp; Leontios Ioannou</a:t>
            </a:r>
            <a:br>
              <a:rPr lang="en-US" sz="2000"/>
            </a:br>
            <a:r>
              <a:rPr lang="en-US" sz="2000" b="1"/>
              <a:t>Course: Data Mining on the Web</a:t>
            </a:r>
            <a:endParaRPr lang="en-US" sz="20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B371D8BA-3857-D483-7BAD-CF4D3448F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EDB0CB-3C68-2062-14EC-C79E8D68E01B}"/>
              </a:ext>
            </a:extLst>
          </p:cNvPr>
          <p:cNvSpPr txBox="1"/>
          <p:nvPr/>
        </p:nvSpPr>
        <p:spPr>
          <a:xfrm>
            <a:off x="6733344" y="5883495"/>
            <a:ext cx="3914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https://github.com/ileontios03/EPL448_Project.git</a:t>
            </a:r>
          </a:p>
        </p:txBody>
      </p:sp>
    </p:spTree>
    <p:extLst>
      <p:ext uri="{BB962C8B-B14F-4D97-AF65-F5344CB8AC3E}">
        <p14:creationId xmlns:p14="http://schemas.microsoft.com/office/powerpoint/2010/main" val="283298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AD7F4-35DB-38D6-1302-F8B7ED98C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ED287-0867-B7BB-55D1-7723FB1E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dirty="0"/>
              <a:t>Key Feature Analysis: Genetic Risk Factor (APOE-ε4)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83A4ACD-CB0C-7653-9F44-A288A4D36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517349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APOE-ε4 allele</a:t>
            </a:r>
            <a:r>
              <a:rPr lang="en-US" dirty="0"/>
              <a:t> is a well-known genetic risk factor for Alzheimer's disease. Individuals carrying this allele have a higher risk of developing Alzheimer’s.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F95EF-2530-C2BE-B6EA-98C7E1A4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41786"/>
            <a:ext cx="5150277" cy="3399182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6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5F1151-DF88-1D39-3D1B-DC69F5F5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5E50E-909A-BB13-F125-3D241F29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Secondary Features Overview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0FB099-2718-BC5B-E3D6-3DE9B85A4E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remaining </a:t>
            </a:r>
            <a:r>
              <a:rPr lang="en-US" altLang="en-US" sz="1800">
                <a:latin typeface="Arial" panose="020B0604020202020204" pitchFamily="34" charset="0"/>
              </a:rPr>
              <a:t>21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features show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low correlation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with the target variable.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These features span across: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Lifestyle factors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Smoking, Alcohol Consumption, Physical Activity)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Medical conditions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Diabetes, Hypertension)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Environmental and social context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Air Pollution, Income, Marital Status)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green and blue bars&#10;&#10;AI-generated content may be incorrect.">
            <a:extLst>
              <a:ext uri="{FF2B5EF4-FFF2-40B4-BE49-F238E27FC236}">
                <a16:creationId xmlns:a16="http://schemas.microsoft.com/office/drawing/2014/main" id="{0540F6EB-B938-33E5-59AE-FE51E7DEF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504564"/>
            <a:ext cx="5628018" cy="36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7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FC4250-E7C7-0FC2-D679-FEEB3A114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1F8D1-3B89-65DC-A76D-FEE50B73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 Splitting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A07203-4AEC-6E0F-1612-9DEB594FF3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704014"/>
            <a:ext cx="9941319" cy="34381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was split using an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80/20 ratio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Stratified splitting was applied to preserve the balance of Alzheimer’s cases across both sets.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Resulting in: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Training set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80% of the data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Test set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20% of the data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17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ABD9C-B967-3FB9-EC5A-AFAF56BF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using ML techniques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A7FC98-04B2-5EB5-DE48-DA3B2669B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9FC0A-FBF1-3B88-EBCA-F35A5174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Strategy Overview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22EDD7-9C43-7E7A-6C96-36443535F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84565"/>
              </p:ext>
            </p:extLst>
          </p:nvPr>
        </p:nvGraphicFramePr>
        <p:xfrm>
          <a:off x="545238" y="1165957"/>
          <a:ext cx="7608305" cy="4597043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3647358">
                  <a:extLst>
                    <a:ext uri="{9D8B030D-6E8A-4147-A177-3AD203B41FA5}">
                      <a16:colId xmlns:a16="http://schemas.microsoft.com/office/drawing/2014/main" val="2273848923"/>
                    </a:ext>
                  </a:extLst>
                </a:gridCol>
                <a:gridCol w="3960947">
                  <a:extLst>
                    <a:ext uri="{9D8B030D-6E8A-4147-A177-3AD203B41FA5}">
                      <a16:colId xmlns:a16="http://schemas.microsoft.com/office/drawing/2014/main" val="3871813977"/>
                    </a:ext>
                  </a:extLst>
                </a:gridCol>
              </a:tblGrid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Phase 1: Initial Experimentation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cap="none" spc="0" dirty="0">
                          <a:solidFill>
                            <a:schemeClr val="tx1"/>
                          </a:solidFill>
                          <a:effectLst/>
                        </a:rPr>
                        <a:t>Phase 2: Fine-Tuning</a:t>
                      </a:r>
                      <a:endParaRPr lang="en-US" sz="19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95966"/>
                  </a:ext>
                </a:extLst>
              </a:tr>
              <a:tr h="1147227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🔹 Created multiple dataset versions 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🔹 Focused on best models + preprocessing methods from Phase 1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068398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🔹 Applied various classifiers with default settings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🔹 Built pipelines combining preprocessing &amp; model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351173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🔹 Used cross-validation for evaluation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🔹 Tuned hyperparameters using GridSearchCV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818378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🔹 Identified top 2 models and dataset versions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🔹 Evaluated using F1-score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2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92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7A1A3D-47DD-A2EE-55E3-D2A46BC7C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64834-F3F1-4FCA-DF76-D94E625C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Dataset versions – Part 1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3D51BA-DAD6-B02C-CE8A-03AF8B40DE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/>
              <a:t>Version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Numeric features scaled using </a:t>
            </a:r>
            <a:r>
              <a:rPr lang="en-US" sz="2400" b="1" dirty="0"/>
              <a:t>RobustScaler</a:t>
            </a:r>
            <a:r>
              <a:rPr lang="en-US" sz="2400" dirty="0"/>
              <a:t> (to reduce outlier impact).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Categorical features encoded using </a:t>
            </a:r>
            <a:r>
              <a:rPr lang="en-US" sz="2400" b="1" dirty="0"/>
              <a:t>OrdinalEncoder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b="1" dirty="0"/>
              <a:t>Version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Yeo-Johnson transformation</a:t>
            </a:r>
            <a:r>
              <a:rPr lang="en-US" sz="2400" dirty="0"/>
              <a:t> applied to numeric features (to handle skewness).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Categorical features encoded using </a:t>
            </a:r>
            <a:r>
              <a:rPr lang="en-US" sz="2400" b="1" dirty="0"/>
              <a:t>OrdinalEncoder</a:t>
            </a:r>
            <a:r>
              <a:rPr lang="en-US" sz="2400" dirty="0"/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6E483A-937E-91D9-9CD2-7AF437824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4B43A-3040-272B-E744-D34DAE04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Dataset versions – Part 2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9C58E60-7ABB-8760-A1A7-054E7684FB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/>
              <a:t>Version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Yeo-Johnson transformation</a:t>
            </a:r>
            <a:r>
              <a:rPr lang="en-US" sz="2400" dirty="0"/>
              <a:t> on numeric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Categorical features encoded using </a:t>
            </a:r>
            <a:r>
              <a:rPr lang="en-US" sz="2400" b="1" dirty="0" err="1"/>
              <a:t>OneHotEncoder</a:t>
            </a:r>
            <a:r>
              <a:rPr lang="en-US" sz="2400" dirty="0"/>
              <a:t> (treat categories independently).</a:t>
            </a:r>
          </a:p>
          <a:p>
            <a:pPr>
              <a:buNone/>
            </a:pPr>
            <a:r>
              <a:rPr lang="en-US" sz="2400" b="1" dirty="0"/>
              <a:t>Version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Same preprocessing as V3.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PCA applied</a:t>
            </a:r>
            <a:r>
              <a:rPr lang="en-US" sz="2400" dirty="0"/>
              <a:t> to reduce dimensionality (retain 95% variance).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37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98C567-4088-F8DD-15E6-42B867651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2D576-D42B-010E-24EE-919CB5F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Dataset V4: PCA Analysis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55B018D-64A7-C4A9-5E5A-BB89BC88FC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Applied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PCA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reduce dimensionality.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Retained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~95%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of original variance.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Around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38 principal components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selected.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Improved efficiency with minimal information loss.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07FAB0-EAD1-2D21-46D9-376DAEB3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413109"/>
            <a:ext cx="5628018" cy="37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B9351-B3A5-AD3E-D184-B42FD4FE8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0" name="Rectangle 24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008C5-C26D-DBF5-867C-7FBADA77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 Strategy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0EA7E-F69B-774B-60FF-1E942BED6C13}"/>
              </a:ext>
            </a:extLst>
          </p:cNvPr>
          <p:cNvSpPr txBox="1"/>
          <p:nvPr/>
        </p:nvSpPr>
        <p:spPr>
          <a:xfrm>
            <a:off x="731525" y="2524721"/>
            <a:ext cx="5305133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</a:rPr>
              <a:t>Each classifier is trained on each version of the dataset.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0" i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i="0">
                <a:effectLst/>
              </a:rPr>
              <a:t>Used </a:t>
            </a:r>
            <a:r>
              <a:rPr lang="en-US" sz="2400" b="1" i="0">
                <a:effectLst/>
              </a:rPr>
              <a:t>10-fold cross-validation</a:t>
            </a:r>
            <a:r>
              <a:rPr lang="en-US" sz="2400" b="0" i="0">
                <a:effectLst/>
              </a:rPr>
              <a:t> </a:t>
            </a:r>
          </a:p>
          <a:p>
            <a:pPr defTabSz="914400">
              <a:lnSpc>
                <a:spcPct val="90000"/>
              </a:lnSpc>
            </a:pPr>
            <a:endParaRPr lang="en-US" sz="240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Evaluation metric: </a:t>
            </a:r>
            <a:r>
              <a:rPr lang="en-US" sz="2400" b="1"/>
              <a:t>weighted F1-score</a:t>
            </a:r>
          </a:p>
          <a:p>
            <a:pPr defTabSz="914400">
              <a:lnSpc>
                <a:spcPct val="90000"/>
              </a:lnSpc>
            </a:pPr>
            <a:endParaRPr lang="en-US" sz="2400" b="1" i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i="0">
                <a:effectLst/>
                <a:latin typeface="system-ui"/>
              </a:rPr>
              <a:t>Goal</a:t>
            </a:r>
            <a:r>
              <a:rPr lang="en-US" sz="2400" b="0" i="0">
                <a:effectLst/>
                <a:latin typeface="system-ui"/>
              </a:rPr>
              <a:t>: identify the top-performing models and dataset versions to carry forward into final testing</a:t>
            </a:r>
            <a:endParaRPr lang="en-US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E6F6ED-7CA4-99F3-F107-AB4682128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73322"/>
              </p:ext>
            </p:extLst>
          </p:nvPr>
        </p:nvGraphicFramePr>
        <p:xfrm>
          <a:off x="6965435" y="901032"/>
          <a:ext cx="4153369" cy="5116223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2378178">
                  <a:extLst>
                    <a:ext uri="{9D8B030D-6E8A-4147-A177-3AD203B41FA5}">
                      <a16:colId xmlns:a16="http://schemas.microsoft.com/office/drawing/2014/main" val="2599090879"/>
                    </a:ext>
                  </a:extLst>
                </a:gridCol>
                <a:gridCol w="1775191">
                  <a:extLst>
                    <a:ext uri="{9D8B030D-6E8A-4147-A177-3AD203B41FA5}">
                      <a16:colId xmlns:a16="http://schemas.microsoft.com/office/drawing/2014/main" val="3238311651"/>
                    </a:ext>
                  </a:extLst>
                </a:gridCol>
              </a:tblGrid>
              <a:tr h="85137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Random Forest Classifier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XGBoost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471118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AdaBoost Classifier (SAMME)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CatBoost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447667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Support Vector Classifier (SVC)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K-Nearest Neighbors (KNN)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691442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Decision Tree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7724"/>
                  </a:ext>
                </a:extLst>
              </a:tr>
              <a:tr h="85137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Gaussian Naive Bayes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48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337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2528DA-63DF-DB1D-4505-C7B5723AC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D2DC5-5035-7574-FDD2-CD55A20E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Phase 1 - Results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985ADC9-E8F9-64B7-CE07-970FC70E6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715" y="2508105"/>
            <a:ext cx="5040285" cy="36324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Top-performing classifiers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AdaBoost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/>
              <a:t>CatBoost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Best dataset versions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V2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/>
              <a:t>V1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FFEDA-31C6-92DB-CA4C-69796B2F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86" r="-3" b="7223"/>
          <a:stretch/>
        </p:blipFill>
        <p:spPr>
          <a:xfrm>
            <a:off x="8168313" y="774285"/>
            <a:ext cx="1945828" cy="2581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538834-0D40-9316-3D05-97A82FC972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8" r="-1" b="-1"/>
          <a:stretch/>
        </p:blipFill>
        <p:spPr>
          <a:xfrm>
            <a:off x="8168950" y="3575074"/>
            <a:ext cx="1944553" cy="258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4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95F31-6319-0BDE-16B6-FDECFF0E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and Prediction Task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6ABF677-7A21-153E-D2BD-CFE76875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3438166"/>
          </a:xfrm>
        </p:spPr>
        <p:txBody>
          <a:bodyPr anchor="ctr">
            <a:normAutofit fontScale="92500" lnSpcReduction="10000"/>
          </a:bodyPr>
          <a:lstStyle/>
          <a:p>
            <a:pPr>
              <a:buNone/>
            </a:pPr>
            <a:r>
              <a:rPr lang="en-US" sz="1900" b="1" dirty="0"/>
              <a:t>Dataset Origin: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Source:</a:t>
            </a:r>
            <a:r>
              <a:rPr lang="en-US" sz="1900" dirty="0"/>
              <a:t> Healthcare surveys, clinical studies, and public health records from 20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Records:</a:t>
            </a:r>
            <a:r>
              <a:rPr lang="en-US" sz="1900" dirty="0"/>
              <a:t> 74,283 samples.</a:t>
            </a:r>
          </a:p>
          <a:p>
            <a:pPr>
              <a:buNone/>
            </a:pPr>
            <a:r>
              <a:rPr lang="en-US" sz="1900" b="1" dirty="0"/>
              <a:t>Target Variable: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Alzheimer’s Diagnosis</a:t>
            </a:r>
            <a:r>
              <a:rPr lang="en-US" sz="1900" dirty="0"/>
              <a:t> (Yes/No).</a:t>
            </a:r>
          </a:p>
          <a:p>
            <a:pPr>
              <a:buNone/>
            </a:pPr>
            <a:r>
              <a:rPr lang="en-US" sz="1900" b="1" dirty="0"/>
              <a:t>Features: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Includes demographic, lifestyle, medical, and genetic variables (e.g., age, BMI, smoking status, education, physical activity).</a:t>
            </a:r>
          </a:p>
          <a:p>
            <a:pPr>
              <a:buNone/>
            </a:pPr>
            <a:r>
              <a:rPr lang="en-US" sz="1900" b="1" dirty="0"/>
              <a:t>Objective: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Predict Alzheimer’s diagnosis</a:t>
            </a:r>
            <a:r>
              <a:rPr lang="en-US" sz="1900" dirty="0"/>
              <a:t> based on various factors to support early detection and risk assessment.</a:t>
            </a:r>
          </a:p>
          <a:p>
            <a:pPr marL="0" indent="0">
              <a:buNone/>
            </a:pPr>
            <a:endParaRPr lang="en-US" sz="15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010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48EC94-52FD-171C-F715-61329BB0B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ight Triangle 16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114D2-5C42-18D6-025A-BE1B0A3F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 dirty="0"/>
              <a:t>Alternative Approach: Feature Reduction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E56C8B-92EA-60C8-1BFF-741263EE2A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5240" y="2669085"/>
            <a:ext cx="8074815" cy="33358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indent="0">
              <a:buNone/>
            </a:pPr>
            <a:r>
              <a:rPr lang="en-US" sz="2200" b="1" dirty="0"/>
              <a:t>Dropped</a:t>
            </a:r>
            <a:r>
              <a:rPr lang="en-US" sz="2200" dirty="0"/>
              <a:t> all features except:</a:t>
            </a:r>
          </a:p>
          <a:p>
            <a:pPr marL="742950" lvl="1" indent="-285750"/>
            <a:r>
              <a:rPr lang="en-US" sz="2200" b="1" dirty="0"/>
              <a:t>Age</a:t>
            </a:r>
          </a:p>
          <a:p>
            <a:pPr marL="742950" lvl="1" indent="-285750"/>
            <a:r>
              <a:rPr lang="en-US" sz="2200" b="1" dirty="0"/>
              <a:t>Family History of Alzheimer’s</a:t>
            </a:r>
          </a:p>
          <a:p>
            <a:pPr marL="742950" lvl="1" indent="-285750"/>
            <a:r>
              <a:rPr lang="en-US" sz="2200" b="1" dirty="0"/>
              <a:t>Genetic Risk Factor (APOE-ε4 allele)</a:t>
            </a:r>
          </a:p>
          <a:p>
            <a:pPr marL="0" indent="0">
              <a:buNone/>
            </a:pPr>
            <a:r>
              <a:rPr lang="en-US" sz="2200" dirty="0"/>
              <a:t>Re-ran the </a:t>
            </a:r>
            <a:r>
              <a:rPr lang="en-US" sz="2200" b="1" dirty="0"/>
              <a:t>same modeling process </a:t>
            </a:r>
            <a:r>
              <a:rPr lang="en-US" sz="2200" dirty="0"/>
              <a:t>(pipelines + GridSearchCV)</a:t>
            </a:r>
          </a:p>
          <a:p>
            <a:pPr marL="0" indent="0">
              <a:buNone/>
            </a:pPr>
            <a:r>
              <a:rPr lang="en-US" sz="2200" dirty="0"/>
              <a:t>Result:</a:t>
            </a:r>
          </a:p>
          <a:p>
            <a:pPr marL="742950" lvl="1" indent="-285750"/>
            <a:r>
              <a:rPr lang="en-US" sz="2200" dirty="0"/>
              <a:t>Top 2 datasets and top 2 classifiers remained the same.</a:t>
            </a:r>
          </a:p>
          <a:p>
            <a:pPr marL="742950" lvl="1" indent="-285750"/>
            <a:r>
              <a:rPr lang="en-US" sz="2200" b="1" dirty="0"/>
              <a:t>No change in F1-scores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Conclusion: Other features had limited impact on final model performance.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93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9F1DDE-246F-6ACA-C6BE-57F1018DE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69FCB-E7B0-F509-AFA4-0645794B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000"/>
              <a:t>Phase 2 – Hyperparameter Tuning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20683A-74FC-A218-FC27-880DB68647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0" y="2390115"/>
            <a:ext cx="10143668" cy="36449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Preprocessing Pipelines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V1 (RobustScaler), V2 (PowerTransformer)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Classifiers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AdaBoost, CatBoost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Hyperparameter Tuning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GridSearchCV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Evaluation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Weighted F1 score, 5-fold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17208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5A45C0-011A-B895-932B-4DD921292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8A976-1EA7-0DA1-C388-813D6473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Preprocessing Pipelines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781653-5481-5AC3-EB8A-158D383669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560322"/>
            <a:ext cx="9941319" cy="35529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Preprocessing Pipelines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V1 (RobustScaler)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Scaling of numerical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V2 (PowerTransformer)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Unskewing of numerical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Categorical Encoding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OrdinalEncoder for categorical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3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6EBC00-4416-B20E-ACA8-AC4EACC8B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8" name="Rectangle 17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90C8E-6A14-8D0D-0007-EA10AD4A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Classification Pipelines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50B6E36-AA73-3707-913A-D72187090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560322"/>
            <a:ext cx="9941319" cy="35818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Classifiers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pipeline_ada_v1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Preprocessor1 (RobustScaler) + AdaBoostClassifier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pipeline_ada_v2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Preprocessor2 (PowerTransformer) + AdaBoostClassifier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CatBoost Classifiers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pipeline_cat_v1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Preprocessor1 (RobustScaler) + CatBoostClassifier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pipeline_cat_v2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Preprocessor2 (PowerTransformer) + CatBoostClassifier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03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DB97C4-8DF0-599B-9757-5773A8628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E2676-9157-FC8B-B4FF-7A113D65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Hyperparameter Grids for GridSearchCV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AEC52A0-AA10-B939-0D8C-ABBCEBD0A8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704014"/>
            <a:ext cx="9941319" cy="34381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Hyperparameters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n_estimators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50, 100, 200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learning_rate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0.01, 0.1, 1.0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algorithm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'SAMME’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CatBoost Hyperparameters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depth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4, 6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iterations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100, 200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learning_rate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0.01, 0.1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5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C9A870-5A3F-6512-37CF-6C184D580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" name="Rectangle 30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FCEB1-D4DB-398C-01B5-A11CA167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GridSearchCV for Hyperparameter Tuning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68ED36-3C3F-3695-F3AC-BFED9D2DFC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3631" y="278760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Steps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5-fold cross-validation for model evaluation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Weighted F1 score to account for class imbalance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Output includes: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Best hyperparameters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Best cross-validation score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Test set performance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78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EFBC18-38E4-9737-0141-1EF34EB8E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7" name="Rectangle 336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7D44C-5731-047C-60BA-F8A7FFED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Results Discussion</a:t>
            </a:r>
          </a:p>
        </p:txBody>
      </p: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3" name="Rectangle 34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4D4257-6BE1-FA0C-E6E5-C6F97134A0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15162" y="672922"/>
            <a:ext cx="5542387" cy="5511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(V1 &amp; V2)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Best Parameters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algorithm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SAMME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learning_rate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1.0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n_estimators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100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Cross-validation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0.7291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0.7337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CatBoost (V1 &amp; V2)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Best Parameters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depth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6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iterations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100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learning_rate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0.01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Cross-validation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0.7275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0.7305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Final Model Chosen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V2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based on its superior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422641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025560-4A84-9E4D-B742-C2BD23928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1" name="Rectangle 34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3F3B3-3AFC-BF84-2DA3-FAD0B11E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dirty="0"/>
              <a:t>Final Model Evaluation: AdaBoost with Preprocessor V2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010DEC-1D00-752D-BB26-389828CF60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1" y="259950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Selected based on strong performance in cross-validation and the test set.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Evaluation: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Weighted F1 Score on training and test sets.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Classification report to assess per-class performance (precision, recall, F1 score).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A3D200-1A62-E80E-0AB0-C06B6F340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962247"/>
            <a:ext cx="5150277" cy="2758259"/>
          </a:xfrm>
          <a:prstGeom prst="rect">
            <a:avLst/>
          </a:prstGeom>
        </p:spPr>
      </p:pic>
      <p:sp>
        <p:nvSpPr>
          <p:cNvPr id="347" name="Rectangle 34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1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F52A57-1310-FAC8-2336-491A6E28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8" name="Rectangle 32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455AC-CB96-1381-571F-8A062335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dirty="0"/>
              <a:t>Confusion Matrix: Final Model (AdaBoost V2)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CA330E-5882-638C-E918-505E7FE3AF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0" y="2381459"/>
            <a:ext cx="4980927" cy="3857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/>
              <a:t>Key Insights: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Balanced sensitivity and specificity with a recall of 71% for Alzheimer’s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Acceptable false positives for prioritizing early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Strong and reliable classification performance across both classes.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3EDDD-BB9A-265B-2C9A-82A229FDE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925" y="2484255"/>
            <a:ext cx="5105490" cy="3714244"/>
          </a:xfrm>
          <a:prstGeom prst="rect">
            <a:avLst/>
          </a:prstGeom>
        </p:spPr>
      </p:pic>
      <p:sp>
        <p:nvSpPr>
          <p:cNvPr id="334" name="Rectangle 33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9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40049B-0F04-72A8-C71B-1BE16CA78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4" name="Rectangle 383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6DE98-2052-9D34-0F20-CA069C36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Conclusion</a:t>
            </a:r>
          </a:p>
        </p:txBody>
      </p: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ADF770-BA64-F5A2-C32A-2D987836C9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6218" y="1463039"/>
            <a:ext cx="5542387" cy="430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Final Model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lang="en-US" altLang="en-US" sz="2200">
                <a:latin typeface="Arial" panose="020B0604020202020204" pitchFamily="34" charset="0"/>
              </a:rPr>
              <a:t>Ada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Boost with Preprocessor V2.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Performance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Strong results with a weighted F1 score of 0.7305 on the test set.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Insight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Our model offers a good balance between sensitivity and specificity, which is crucial for early Alzheimer’s detection.</a:t>
            </a:r>
          </a:p>
        </p:txBody>
      </p:sp>
    </p:spTree>
    <p:extLst>
      <p:ext uri="{BB962C8B-B14F-4D97-AF65-F5344CB8AC3E}">
        <p14:creationId xmlns:p14="http://schemas.microsoft.com/office/powerpoint/2010/main" val="326659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B14CA-35C3-E30F-C156-48E7B4610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27044-1C95-0994-2837-C9718A01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Methodology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C02C69B8-A2EE-9D22-D810-35847639E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10614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6456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7B30EF-998B-DB63-A064-51666B797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11DA6-202B-090A-558B-18FC262F4149}"/>
              </a:ext>
            </a:extLst>
          </p:cNvPr>
          <p:cNvSpPr txBox="1"/>
          <p:nvPr/>
        </p:nvSpPr>
        <p:spPr>
          <a:xfrm>
            <a:off x="1524000" y="124858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attention!</a:t>
            </a:r>
            <a:b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are open to any questions.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0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E97BB-EC07-569A-FDC1-1FC6CE27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Exploratory Data Analysis (EDA)</a:t>
            </a:r>
            <a:endParaRPr lang="en-US" sz="48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89C1918-EAAD-3553-5514-BAB524A82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77951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65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A04130-BA8C-D1EE-7C3C-FDC7249BA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D7E26-51AF-542A-4267-78A8284F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Features and Types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6AD34C4-9A86-2C35-B06B-8DBCF254E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560322"/>
            <a:ext cx="9941319" cy="35818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contains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24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4 numerical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20 categorical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Grouped into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four key domains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Demographics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Lifestyle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Smoking Status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Health &amp; Medical History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Diabetes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Environment &amp; Social Context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Urban vs Rural Living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missing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detected in any feature.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32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CC0E4-6FB9-550F-1D13-C7C6A7DE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Target Variable distribution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C2C1-4DF1-9CD9-88D0-61E25540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808082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Target Variable: Alzheimer’s Diagnosis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</a:t>
            </a:r>
            <a:r>
              <a:rPr lang="en-US" dirty="0"/>
              <a:t>: 58.7%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Yes</a:t>
            </a:r>
            <a:r>
              <a:rPr lang="en-US" dirty="0"/>
              <a:t>: 41.3%</a:t>
            </a:r>
          </a:p>
          <a:p>
            <a:r>
              <a:rPr lang="en-US" dirty="0"/>
              <a:t>The classes are fairly balanced, so we </a:t>
            </a:r>
            <a:r>
              <a:rPr lang="en-US" b="1" dirty="0"/>
              <a:t>did not apply any resampling techniques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62FE3-F25E-6DA1-3902-C7D35C391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629" y="2484255"/>
            <a:ext cx="4808082" cy="371424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6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18B860-330E-CCD5-8807-BEFDFC9A1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1AB-2AB0-46B0-7FBA-937B369F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Feature Correlation Overview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8B923D0-7768-563A-E431-4496B61030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719" y="2330505"/>
            <a:ext cx="4559425" cy="39795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Only three features show strong correlation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Alzheimer’s diagnosis: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Age (0.42)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Family History of Alzheimer’s (0.14)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Genetic Risk Factor (APOE-ε4) (0.19)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rest of the features have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low or negligible correlation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the target.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6461C-E6FB-593A-E787-9BFABB5C2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-3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041F6F-AA30-65B6-3F10-FC6EAB41509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516368" y="664464"/>
            <a:ext cx="2462784" cy="2621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A6BE6E-203B-1DA5-2A92-EF62A9D34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75633-FBDB-3C9C-AE61-3889170E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Key Feature Analysis: Age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D4B1754-7907-1590-D0BB-8492FE2D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Age</a:t>
            </a:r>
            <a:r>
              <a:rPr lang="en-US" dirty="0"/>
              <a:t> has a strong correlation with Alzheimer’s diagnosis, suggesting that age is a significant factor in the risk of Alzheimer’s disease.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247A5-6A32-6D8B-796D-8A5691F13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471" y="581892"/>
            <a:ext cx="3759337" cy="2518756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4C67D-9931-3044-7F77-2E562B669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539" y="3707894"/>
            <a:ext cx="3759337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0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EB354-449A-86B8-38F2-0AF99A79F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5D9FC-F5B1-92DF-AC3F-5AD7D222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Key Feature Analysis: Family History of Alzheimer’s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B1BF822-078F-C54A-ECAC-56557437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257732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Having a </a:t>
            </a:r>
            <a:r>
              <a:rPr lang="en-US" b="1" dirty="0"/>
              <a:t>family history of Alzheimer’s</a:t>
            </a:r>
            <a:r>
              <a:rPr lang="en-US" dirty="0"/>
              <a:t> significantly increases the risk of developing the disease.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390B1-F093-C7CE-E1C1-EE39AA487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641785"/>
            <a:ext cx="5150277" cy="3399183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8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519</TotalTime>
  <Words>1290</Words>
  <Application>Microsoft Office PowerPoint</Application>
  <PresentationFormat>Widescreen</PresentationFormat>
  <Paragraphs>204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system-ui</vt:lpstr>
      <vt:lpstr>Office 2013 - 2022 Theme</vt:lpstr>
      <vt:lpstr>Predicting Alzheimer’s Diagnosis Using Lifestyle and Health Data</vt:lpstr>
      <vt:lpstr>Dataset and Prediction Task</vt:lpstr>
      <vt:lpstr>Methodology</vt:lpstr>
      <vt:lpstr>Exploratory Data Analysis (EDA)</vt:lpstr>
      <vt:lpstr>Dataset Features and Types</vt:lpstr>
      <vt:lpstr>Target Variable distribution</vt:lpstr>
      <vt:lpstr>Feature Correlation Overview</vt:lpstr>
      <vt:lpstr>Key Feature Analysis: Age</vt:lpstr>
      <vt:lpstr>Key Feature Analysis: Family History of Alzheimer’s</vt:lpstr>
      <vt:lpstr>Key Feature Analysis: Genetic Risk Factor (APOE-ε4)</vt:lpstr>
      <vt:lpstr>Secondary Features Overview</vt:lpstr>
      <vt:lpstr>Data Splitting</vt:lpstr>
      <vt:lpstr>Modeling using ML techniques</vt:lpstr>
      <vt:lpstr>Modeling Strategy Overview</vt:lpstr>
      <vt:lpstr>Dataset versions – Part 1</vt:lpstr>
      <vt:lpstr>Dataset versions – Part 2</vt:lpstr>
      <vt:lpstr>Dataset V4: PCA Analysis</vt:lpstr>
      <vt:lpstr>Evaluation Strategy</vt:lpstr>
      <vt:lpstr>Phase 1 - Results</vt:lpstr>
      <vt:lpstr>Alternative Approach: Feature Reduction</vt:lpstr>
      <vt:lpstr>Phase 2 – Hyperparameter Tuning</vt:lpstr>
      <vt:lpstr>Preprocessing Pipelines</vt:lpstr>
      <vt:lpstr>Classification Pipelines</vt:lpstr>
      <vt:lpstr>Hyperparameter Grids for GridSearchCV</vt:lpstr>
      <vt:lpstr>GridSearchCV for Hyperparameter Tuning</vt:lpstr>
      <vt:lpstr>Results Discussion</vt:lpstr>
      <vt:lpstr>Final Model Evaluation: AdaBoost with Preprocessor V2</vt:lpstr>
      <vt:lpstr>Confusion Matrix: Final Model (AdaBoost V2)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Leontios Ioannou</dc:creator>
  <cp:lastModifiedBy>Leontios Ioannou</cp:lastModifiedBy>
  <cp:revision>89</cp:revision>
  <dcterms:created xsi:type="dcterms:W3CDTF">2025-04-23T13:38:11Z</dcterms:created>
  <dcterms:modified xsi:type="dcterms:W3CDTF">2025-04-29T08:55:13Z</dcterms:modified>
</cp:coreProperties>
</file>