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7" r:id="rId2"/>
    <p:sldId id="258" r:id="rId3"/>
    <p:sldId id="259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B0240-C307-4E3D-809B-168EBA0FE32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7E1CE03-5213-4651-A8A0-1F24609BFB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Exploratory Data Analysis (EDA): </a:t>
          </a:r>
          <a:r>
            <a:rPr lang="en-US"/>
            <a:t>Investigated feature distributions and correlations with the target variable.</a:t>
          </a:r>
        </a:p>
      </dgm:t>
    </dgm:pt>
    <dgm:pt modelId="{59306FFD-8B6A-43E4-9C68-692881F5F87D}" type="parTrans" cxnId="{E13AA04F-7E70-43F8-AE98-9F5FAC2808EE}">
      <dgm:prSet/>
      <dgm:spPr/>
      <dgm:t>
        <a:bodyPr/>
        <a:lstStyle/>
        <a:p>
          <a:endParaRPr lang="en-US"/>
        </a:p>
      </dgm:t>
    </dgm:pt>
    <dgm:pt modelId="{6D65315E-7241-4F7E-8F11-C5B366A416A2}" type="sibTrans" cxnId="{E13AA04F-7E70-43F8-AE98-9F5FAC2808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2AD9E0-A4B6-464A-862C-0251D56358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Feature Correlation: </a:t>
          </a:r>
          <a:r>
            <a:rPr lang="en-US"/>
            <a:t>Analyzed the correlation of features with Alzheimer’s Diagnosis to understand relationships.</a:t>
          </a:r>
        </a:p>
      </dgm:t>
    </dgm:pt>
    <dgm:pt modelId="{4A11AECE-AC30-4B8F-B0D7-171BD19E8E6B}" type="parTrans" cxnId="{B1392082-2859-495B-A89A-CD105E9EB4A7}">
      <dgm:prSet/>
      <dgm:spPr/>
      <dgm:t>
        <a:bodyPr/>
        <a:lstStyle/>
        <a:p>
          <a:endParaRPr lang="en-US"/>
        </a:p>
      </dgm:t>
    </dgm:pt>
    <dgm:pt modelId="{8000D57D-5B97-4EEC-83E7-F0D7EE6311B0}" type="sibTrans" cxnId="{B1392082-2859-495B-A89A-CD105E9EB4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F39EFB-31CD-4074-A18C-316F2FC778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Splitting: </a:t>
          </a:r>
          <a:r>
            <a:rPr lang="en-US"/>
            <a:t>Split the dataset into training and test sets (80%/20%) using stratified sampling.</a:t>
          </a:r>
        </a:p>
      </dgm:t>
    </dgm:pt>
    <dgm:pt modelId="{F2388686-8F80-4A4E-B595-E9B7C5AFDAA4}" type="parTrans" cxnId="{582BDBE2-3C8E-4443-8DE3-D334D73DA950}">
      <dgm:prSet/>
      <dgm:spPr/>
      <dgm:t>
        <a:bodyPr/>
        <a:lstStyle/>
        <a:p>
          <a:endParaRPr lang="en-US"/>
        </a:p>
      </dgm:t>
    </dgm:pt>
    <dgm:pt modelId="{957AF8FC-C781-438F-B5B6-129B841A621A}" type="sibTrans" cxnId="{582BDBE2-3C8E-4443-8DE3-D334D73DA9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8D15FA-8782-4E9A-A3F4-7E7F3E233A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Modeling: </a:t>
          </a:r>
          <a:r>
            <a:rPr lang="en-US"/>
            <a:t>Used AdaBoostClassifier and CatBoostClassifier, with hyperparameter tuning through GridSearchCV</a:t>
          </a:r>
        </a:p>
      </dgm:t>
    </dgm:pt>
    <dgm:pt modelId="{3066DE77-73C1-44E0-8668-B5C388EBDA14}" type="parTrans" cxnId="{F748E984-EA6D-4A26-B640-C27B2850FC20}">
      <dgm:prSet/>
      <dgm:spPr/>
      <dgm:t>
        <a:bodyPr/>
        <a:lstStyle/>
        <a:p>
          <a:endParaRPr lang="en-US"/>
        </a:p>
      </dgm:t>
    </dgm:pt>
    <dgm:pt modelId="{3F22D288-059A-4D75-8606-CD5592BDF4D0}" type="sibTrans" cxnId="{F748E984-EA6D-4A26-B640-C27B2850FC20}">
      <dgm:prSet/>
      <dgm:spPr/>
      <dgm:t>
        <a:bodyPr/>
        <a:lstStyle/>
        <a:p>
          <a:endParaRPr lang="en-US"/>
        </a:p>
      </dgm:t>
    </dgm:pt>
    <dgm:pt modelId="{95820735-5AE9-4759-8204-8F1E4597D91E}" type="pres">
      <dgm:prSet presAssocID="{F19B0240-C307-4E3D-809B-168EBA0FE329}" presName="root" presStyleCnt="0">
        <dgm:presLayoutVars>
          <dgm:dir/>
          <dgm:resizeHandles val="exact"/>
        </dgm:presLayoutVars>
      </dgm:prSet>
      <dgm:spPr/>
    </dgm:pt>
    <dgm:pt modelId="{38C4ABFF-38B7-44C7-98E2-594D870FE1AF}" type="pres">
      <dgm:prSet presAssocID="{F19B0240-C307-4E3D-809B-168EBA0FE329}" presName="container" presStyleCnt="0">
        <dgm:presLayoutVars>
          <dgm:dir/>
          <dgm:resizeHandles val="exact"/>
        </dgm:presLayoutVars>
      </dgm:prSet>
      <dgm:spPr/>
    </dgm:pt>
    <dgm:pt modelId="{E4FFEE16-D82F-44DB-BFCB-337B21830511}" type="pres">
      <dgm:prSet presAssocID="{47E1CE03-5213-4651-A8A0-1F24609BFB87}" presName="compNode" presStyleCnt="0"/>
      <dgm:spPr/>
    </dgm:pt>
    <dgm:pt modelId="{50F3C462-851A-45D7-A628-E11A4763D674}" type="pres">
      <dgm:prSet presAssocID="{47E1CE03-5213-4651-A8A0-1F24609BFB87}" presName="iconBgRect" presStyleLbl="bgShp" presStyleIdx="0" presStyleCnt="4"/>
      <dgm:spPr/>
    </dgm:pt>
    <dgm:pt modelId="{F6E0C276-6AE2-4DB5-BB5B-A12E2B8B8157}" type="pres">
      <dgm:prSet presAssocID="{47E1CE03-5213-4651-A8A0-1F24609BFB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79ED55F1-1202-4874-A3E1-2B28278EC930}" type="pres">
      <dgm:prSet presAssocID="{47E1CE03-5213-4651-A8A0-1F24609BFB87}" presName="spaceRect" presStyleCnt="0"/>
      <dgm:spPr/>
    </dgm:pt>
    <dgm:pt modelId="{88926926-1AE5-4C65-B646-8771329EAC56}" type="pres">
      <dgm:prSet presAssocID="{47E1CE03-5213-4651-A8A0-1F24609BFB87}" presName="textRect" presStyleLbl="revTx" presStyleIdx="0" presStyleCnt="4">
        <dgm:presLayoutVars>
          <dgm:chMax val="1"/>
          <dgm:chPref val="1"/>
        </dgm:presLayoutVars>
      </dgm:prSet>
      <dgm:spPr/>
    </dgm:pt>
    <dgm:pt modelId="{D7003143-890F-4AEB-A521-409CE632A41A}" type="pres">
      <dgm:prSet presAssocID="{6D65315E-7241-4F7E-8F11-C5B366A416A2}" presName="sibTrans" presStyleLbl="sibTrans2D1" presStyleIdx="0" presStyleCnt="0"/>
      <dgm:spPr/>
    </dgm:pt>
    <dgm:pt modelId="{7DC9726B-7095-4326-8193-5C95B295B6AE}" type="pres">
      <dgm:prSet presAssocID="{732AD9E0-A4B6-464A-862C-0251D5635802}" presName="compNode" presStyleCnt="0"/>
      <dgm:spPr/>
    </dgm:pt>
    <dgm:pt modelId="{786CDB43-6C93-49A8-B8B7-BE1595228E8D}" type="pres">
      <dgm:prSet presAssocID="{732AD9E0-A4B6-464A-862C-0251D5635802}" presName="iconBgRect" presStyleLbl="bgShp" presStyleIdx="1" presStyleCnt="4"/>
      <dgm:spPr/>
    </dgm:pt>
    <dgm:pt modelId="{04627488-9B3D-4659-8971-7EE35EAB58A5}" type="pres">
      <dgm:prSet presAssocID="{732AD9E0-A4B6-464A-862C-0251D563580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DF9DD833-0108-4737-985F-C25B6D2A980C}" type="pres">
      <dgm:prSet presAssocID="{732AD9E0-A4B6-464A-862C-0251D5635802}" presName="spaceRect" presStyleCnt="0"/>
      <dgm:spPr/>
    </dgm:pt>
    <dgm:pt modelId="{EA9C978A-BC8D-45D6-B486-E9E464D856F5}" type="pres">
      <dgm:prSet presAssocID="{732AD9E0-A4B6-464A-862C-0251D5635802}" presName="textRect" presStyleLbl="revTx" presStyleIdx="1" presStyleCnt="4">
        <dgm:presLayoutVars>
          <dgm:chMax val="1"/>
          <dgm:chPref val="1"/>
        </dgm:presLayoutVars>
      </dgm:prSet>
      <dgm:spPr/>
    </dgm:pt>
    <dgm:pt modelId="{580AC761-18F3-4839-AAF5-5B8548A1C1E0}" type="pres">
      <dgm:prSet presAssocID="{8000D57D-5B97-4EEC-83E7-F0D7EE6311B0}" presName="sibTrans" presStyleLbl="sibTrans2D1" presStyleIdx="0" presStyleCnt="0"/>
      <dgm:spPr/>
    </dgm:pt>
    <dgm:pt modelId="{558C7C5B-686C-4D15-92D7-7100E0FFC4BD}" type="pres">
      <dgm:prSet presAssocID="{C2F39EFB-31CD-4074-A18C-316F2FC7783D}" presName="compNode" presStyleCnt="0"/>
      <dgm:spPr/>
    </dgm:pt>
    <dgm:pt modelId="{DEB66378-068B-4AA9-BB9A-BFF3F5A954B0}" type="pres">
      <dgm:prSet presAssocID="{C2F39EFB-31CD-4074-A18C-316F2FC7783D}" presName="iconBgRect" presStyleLbl="bgShp" presStyleIdx="2" presStyleCnt="4"/>
      <dgm:spPr/>
    </dgm:pt>
    <dgm:pt modelId="{C166CE3C-45B5-41BB-8EE2-DA3D2B9BD3D5}" type="pres">
      <dgm:prSet presAssocID="{C2F39EFB-31CD-4074-A18C-316F2FC778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F692902-3CCA-4099-8BB6-8441C9FF0447}" type="pres">
      <dgm:prSet presAssocID="{C2F39EFB-31CD-4074-A18C-316F2FC7783D}" presName="spaceRect" presStyleCnt="0"/>
      <dgm:spPr/>
    </dgm:pt>
    <dgm:pt modelId="{01767911-DEEC-4F52-9ED1-3E2249112603}" type="pres">
      <dgm:prSet presAssocID="{C2F39EFB-31CD-4074-A18C-316F2FC7783D}" presName="textRect" presStyleLbl="revTx" presStyleIdx="2" presStyleCnt="4">
        <dgm:presLayoutVars>
          <dgm:chMax val="1"/>
          <dgm:chPref val="1"/>
        </dgm:presLayoutVars>
      </dgm:prSet>
      <dgm:spPr/>
    </dgm:pt>
    <dgm:pt modelId="{474C41A2-B5C8-4FF1-A95B-A526F95E20D2}" type="pres">
      <dgm:prSet presAssocID="{957AF8FC-C781-438F-B5B6-129B841A621A}" presName="sibTrans" presStyleLbl="sibTrans2D1" presStyleIdx="0" presStyleCnt="0"/>
      <dgm:spPr/>
    </dgm:pt>
    <dgm:pt modelId="{B7A90A7C-F86E-496F-A1DB-3E98177B6893}" type="pres">
      <dgm:prSet presAssocID="{AB8D15FA-8782-4E9A-A3F4-7E7F3E233AF7}" presName="compNode" presStyleCnt="0"/>
      <dgm:spPr/>
    </dgm:pt>
    <dgm:pt modelId="{103EE375-EB9B-4080-8ADD-AA4A4B488AEE}" type="pres">
      <dgm:prSet presAssocID="{AB8D15FA-8782-4E9A-A3F4-7E7F3E233AF7}" presName="iconBgRect" presStyleLbl="bgShp" presStyleIdx="3" presStyleCnt="4"/>
      <dgm:spPr/>
    </dgm:pt>
    <dgm:pt modelId="{FCB588A3-9C33-48F4-8906-B86F50D633EB}" type="pres">
      <dgm:prSet presAssocID="{AB8D15FA-8782-4E9A-A3F4-7E7F3E233A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62AACE9-C596-4798-BFF7-64F4F586A572}" type="pres">
      <dgm:prSet presAssocID="{AB8D15FA-8782-4E9A-A3F4-7E7F3E233AF7}" presName="spaceRect" presStyleCnt="0"/>
      <dgm:spPr/>
    </dgm:pt>
    <dgm:pt modelId="{3CA79801-F2A0-4317-9242-023258CF5EC6}" type="pres">
      <dgm:prSet presAssocID="{AB8D15FA-8782-4E9A-A3F4-7E7F3E233AF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5A14C00-D15F-41C3-B419-E4AF7B456DCC}" type="presOf" srcId="{47E1CE03-5213-4651-A8A0-1F24609BFB87}" destId="{88926926-1AE5-4C65-B646-8771329EAC56}" srcOrd="0" destOrd="0" presId="urn:microsoft.com/office/officeart/2018/2/layout/IconCircleList"/>
    <dgm:cxn modelId="{920AE81A-71F7-48EC-92DC-F9440A46B27F}" type="presOf" srcId="{8000D57D-5B97-4EEC-83E7-F0D7EE6311B0}" destId="{580AC761-18F3-4839-AAF5-5B8548A1C1E0}" srcOrd="0" destOrd="0" presId="urn:microsoft.com/office/officeart/2018/2/layout/IconCircleList"/>
    <dgm:cxn modelId="{75A7B32C-72D0-4C4B-AFB8-E64F09BA9E84}" type="presOf" srcId="{732AD9E0-A4B6-464A-862C-0251D5635802}" destId="{EA9C978A-BC8D-45D6-B486-E9E464D856F5}" srcOrd="0" destOrd="0" presId="urn:microsoft.com/office/officeart/2018/2/layout/IconCircleList"/>
    <dgm:cxn modelId="{E13AA04F-7E70-43F8-AE98-9F5FAC2808EE}" srcId="{F19B0240-C307-4E3D-809B-168EBA0FE329}" destId="{47E1CE03-5213-4651-A8A0-1F24609BFB87}" srcOrd="0" destOrd="0" parTransId="{59306FFD-8B6A-43E4-9C68-692881F5F87D}" sibTransId="{6D65315E-7241-4F7E-8F11-C5B366A416A2}"/>
    <dgm:cxn modelId="{60740356-A7AF-426E-9D32-071BB608AE99}" type="presOf" srcId="{957AF8FC-C781-438F-B5B6-129B841A621A}" destId="{474C41A2-B5C8-4FF1-A95B-A526F95E20D2}" srcOrd="0" destOrd="0" presId="urn:microsoft.com/office/officeart/2018/2/layout/IconCircleList"/>
    <dgm:cxn modelId="{B1392082-2859-495B-A89A-CD105E9EB4A7}" srcId="{F19B0240-C307-4E3D-809B-168EBA0FE329}" destId="{732AD9E0-A4B6-464A-862C-0251D5635802}" srcOrd="1" destOrd="0" parTransId="{4A11AECE-AC30-4B8F-B0D7-171BD19E8E6B}" sibTransId="{8000D57D-5B97-4EEC-83E7-F0D7EE6311B0}"/>
    <dgm:cxn modelId="{F748E984-EA6D-4A26-B640-C27B2850FC20}" srcId="{F19B0240-C307-4E3D-809B-168EBA0FE329}" destId="{AB8D15FA-8782-4E9A-A3F4-7E7F3E233AF7}" srcOrd="3" destOrd="0" parTransId="{3066DE77-73C1-44E0-8668-B5C388EBDA14}" sibTransId="{3F22D288-059A-4D75-8606-CD5592BDF4D0}"/>
    <dgm:cxn modelId="{9A12E9A2-9F53-4F6F-A7BA-7718A5200D6C}" type="presOf" srcId="{F19B0240-C307-4E3D-809B-168EBA0FE329}" destId="{95820735-5AE9-4759-8204-8F1E4597D91E}" srcOrd="0" destOrd="0" presId="urn:microsoft.com/office/officeart/2018/2/layout/IconCircleList"/>
    <dgm:cxn modelId="{2B790BB4-1400-4BFF-9A58-EEB0D3DE5932}" type="presOf" srcId="{AB8D15FA-8782-4E9A-A3F4-7E7F3E233AF7}" destId="{3CA79801-F2A0-4317-9242-023258CF5EC6}" srcOrd="0" destOrd="0" presId="urn:microsoft.com/office/officeart/2018/2/layout/IconCircleList"/>
    <dgm:cxn modelId="{582BDBE2-3C8E-4443-8DE3-D334D73DA950}" srcId="{F19B0240-C307-4E3D-809B-168EBA0FE329}" destId="{C2F39EFB-31CD-4074-A18C-316F2FC7783D}" srcOrd="2" destOrd="0" parTransId="{F2388686-8F80-4A4E-B595-E9B7C5AFDAA4}" sibTransId="{957AF8FC-C781-438F-B5B6-129B841A621A}"/>
    <dgm:cxn modelId="{524000E5-A466-438F-9AFF-593F378DE03B}" type="presOf" srcId="{6D65315E-7241-4F7E-8F11-C5B366A416A2}" destId="{D7003143-890F-4AEB-A521-409CE632A41A}" srcOrd="0" destOrd="0" presId="urn:microsoft.com/office/officeart/2018/2/layout/IconCircleList"/>
    <dgm:cxn modelId="{42E58CED-7C3B-4CF6-9201-D205721798FF}" type="presOf" srcId="{C2F39EFB-31CD-4074-A18C-316F2FC7783D}" destId="{01767911-DEEC-4F52-9ED1-3E2249112603}" srcOrd="0" destOrd="0" presId="urn:microsoft.com/office/officeart/2018/2/layout/IconCircleList"/>
    <dgm:cxn modelId="{F1BE3F9F-9040-4A1E-83EB-20FBBE2430C7}" type="presParOf" srcId="{95820735-5AE9-4759-8204-8F1E4597D91E}" destId="{38C4ABFF-38B7-44C7-98E2-594D870FE1AF}" srcOrd="0" destOrd="0" presId="urn:microsoft.com/office/officeart/2018/2/layout/IconCircleList"/>
    <dgm:cxn modelId="{68486AEB-C5F1-4B16-9EAF-99F2DDDAB594}" type="presParOf" srcId="{38C4ABFF-38B7-44C7-98E2-594D870FE1AF}" destId="{E4FFEE16-D82F-44DB-BFCB-337B21830511}" srcOrd="0" destOrd="0" presId="urn:microsoft.com/office/officeart/2018/2/layout/IconCircleList"/>
    <dgm:cxn modelId="{886327BA-0505-4E6A-92FA-41FA04738B5F}" type="presParOf" srcId="{E4FFEE16-D82F-44DB-BFCB-337B21830511}" destId="{50F3C462-851A-45D7-A628-E11A4763D674}" srcOrd="0" destOrd="0" presId="urn:microsoft.com/office/officeart/2018/2/layout/IconCircleList"/>
    <dgm:cxn modelId="{D7798596-259F-4D95-9E6E-DB69C34FEAB2}" type="presParOf" srcId="{E4FFEE16-D82F-44DB-BFCB-337B21830511}" destId="{F6E0C276-6AE2-4DB5-BB5B-A12E2B8B8157}" srcOrd="1" destOrd="0" presId="urn:microsoft.com/office/officeart/2018/2/layout/IconCircleList"/>
    <dgm:cxn modelId="{EFC9681E-9B0C-40AE-AB78-63D22F9598CE}" type="presParOf" srcId="{E4FFEE16-D82F-44DB-BFCB-337B21830511}" destId="{79ED55F1-1202-4874-A3E1-2B28278EC930}" srcOrd="2" destOrd="0" presId="urn:microsoft.com/office/officeart/2018/2/layout/IconCircleList"/>
    <dgm:cxn modelId="{B8D3D2D3-F936-4FC4-99F9-63004E9E75AE}" type="presParOf" srcId="{E4FFEE16-D82F-44DB-BFCB-337B21830511}" destId="{88926926-1AE5-4C65-B646-8771329EAC56}" srcOrd="3" destOrd="0" presId="urn:microsoft.com/office/officeart/2018/2/layout/IconCircleList"/>
    <dgm:cxn modelId="{AF6707F9-35ED-4B75-8AD0-41C7CDCF6B32}" type="presParOf" srcId="{38C4ABFF-38B7-44C7-98E2-594D870FE1AF}" destId="{D7003143-890F-4AEB-A521-409CE632A41A}" srcOrd="1" destOrd="0" presId="urn:microsoft.com/office/officeart/2018/2/layout/IconCircleList"/>
    <dgm:cxn modelId="{B2CCEBCA-613B-41AB-AB6D-2BA09FA5C852}" type="presParOf" srcId="{38C4ABFF-38B7-44C7-98E2-594D870FE1AF}" destId="{7DC9726B-7095-4326-8193-5C95B295B6AE}" srcOrd="2" destOrd="0" presId="urn:microsoft.com/office/officeart/2018/2/layout/IconCircleList"/>
    <dgm:cxn modelId="{3A58EF71-9A7A-4DBD-BC9C-EA649DBA9237}" type="presParOf" srcId="{7DC9726B-7095-4326-8193-5C95B295B6AE}" destId="{786CDB43-6C93-49A8-B8B7-BE1595228E8D}" srcOrd="0" destOrd="0" presId="urn:microsoft.com/office/officeart/2018/2/layout/IconCircleList"/>
    <dgm:cxn modelId="{14033F8D-5194-40B3-AA08-4A1B2A083945}" type="presParOf" srcId="{7DC9726B-7095-4326-8193-5C95B295B6AE}" destId="{04627488-9B3D-4659-8971-7EE35EAB58A5}" srcOrd="1" destOrd="0" presId="urn:microsoft.com/office/officeart/2018/2/layout/IconCircleList"/>
    <dgm:cxn modelId="{DC67CEA6-1A9A-4B7B-B72A-63AD19DA8BBC}" type="presParOf" srcId="{7DC9726B-7095-4326-8193-5C95B295B6AE}" destId="{DF9DD833-0108-4737-985F-C25B6D2A980C}" srcOrd="2" destOrd="0" presId="urn:microsoft.com/office/officeart/2018/2/layout/IconCircleList"/>
    <dgm:cxn modelId="{A890E564-7FF6-4FEB-BE68-62BDE89F1652}" type="presParOf" srcId="{7DC9726B-7095-4326-8193-5C95B295B6AE}" destId="{EA9C978A-BC8D-45D6-B486-E9E464D856F5}" srcOrd="3" destOrd="0" presId="urn:microsoft.com/office/officeart/2018/2/layout/IconCircleList"/>
    <dgm:cxn modelId="{0BBDCDFC-F3E1-4145-ABD8-16921CC58BA7}" type="presParOf" srcId="{38C4ABFF-38B7-44C7-98E2-594D870FE1AF}" destId="{580AC761-18F3-4839-AAF5-5B8548A1C1E0}" srcOrd="3" destOrd="0" presId="urn:microsoft.com/office/officeart/2018/2/layout/IconCircleList"/>
    <dgm:cxn modelId="{9C7D4CCE-26E0-4B06-A578-CA8BAD2C6904}" type="presParOf" srcId="{38C4ABFF-38B7-44C7-98E2-594D870FE1AF}" destId="{558C7C5B-686C-4D15-92D7-7100E0FFC4BD}" srcOrd="4" destOrd="0" presId="urn:microsoft.com/office/officeart/2018/2/layout/IconCircleList"/>
    <dgm:cxn modelId="{81FE64FD-FBC7-4296-B359-6FDFAE985AD1}" type="presParOf" srcId="{558C7C5B-686C-4D15-92D7-7100E0FFC4BD}" destId="{DEB66378-068B-4AA9-BB9A-BFF3F5A954B0}" srcOrd="0" destOrd="0" presId="urn:microsoft.com/office/officeart/2018/2/layout/IconCircleList"/>
    <dgm:cxn modelId="{72EB8E37-D7C5-4769-9772-D1AB6EA181B6}" type="presParOf" srcId="{558C7C5B-686C-4D15-92D7-7100E0FFC4BD}" destId="{C166CE3C-45B5-41BB-8EE2-DA3D2B9BD3D5}" srcOrd="1" destOrd="0" presId="urn:microsoft.com/office/officeart/2018/2/layout/IconCircleList"/>
    <dgm:cxn modelId="{7704A11F-8863-468D-9B76-72A43DC893C8}" type="presParOf" srcId="{558C7C5B-686C-4D15-92D7-7100E0FFC4BD}" destId="{DF692902-3CCA-4099-8BB6-8441C9FF0447}" srcOrd="2" destOrd="0" presId="urn:microsoft.com/office/officeart/2018/2/layout/IconCircleList"/>
    <dgm:cxn modelId="{6053C3D5-E59B-4535-93C4-AEDE8954B7B6}" type="presParOf" srcId="{558C7C5B-686C-4D15-92D7-7100E0FFC4BD}" destId="{01767911-DEEC-4F52-9ED1-3E2249112603}" srcOrd="3" destOrd="0" presId="urn:microsoft.com/office/officeart/2018/2/layout/IconCircleList"/>
    <dgm:cxn modelId="{8561CC67-71D7-4F33-ABD7-59AFCC1869F2}" type="presParOf" srcId="{38C4ABFF-38B7-44C7-98E2-594D870FE1AF}" destId="{474C41A2-B5C8-4FF1-A95B-A526F95E20D2}" srcOrd="5" destOrd="0" presId="urn:microsoft.com/office/officeart/2018/2/layout/IconCircleList"/>
    <dgm:cxn modelId="{D68747BF-22DB-4DAB-89DF-41057232FA57}" type="presParOf" srcId="{38C4ABFF-38B7-44C7-98E2-594D870FE1AF}" destId="{B7A90A7C-F86E-496F-A1DB-3E98177B6893}" srcOrd="6" destOrd="0" presId="urn:microsoft.com/office/officeart/2018/2/layout/IconCircleList"/>
    <dgm:cxn modelId="{62ED8E60-22BE-4845-84A8-63A116176C82}" type="presParOf" srcId="{B7A90A7C-F86E-496F-A1DB-3E98177B6893}" destId="{103EE375-EB9B-4080-8ADD-AA4A4B488AEE}" srcOrd="0" destOrd="0" presId="urn:microsoft.com/office/officeart/2018/2/layout/IconCircleList"/>
    <dgm:cxn modelId="{4831507E-4E5A-4A64-8CE8-FB96AA1FC0FE}" type="presParOf" srcId="{B7A90A7C-F86E-496F-A1DB-3E98177B6893}" destId="{FCB588A3-9C33-48F4-8906-B86F50D633EB}" srcOrd="1" destOrd="0" presId="urn:microsoft.com/office/officeart/2018/2/layout/IconCircleList"/>
    <dgm:cxn modelId="{0043E933-A3DE-4E4C-8E6B-866F147C1393}" type="presParOf" srcId="{B7A90A7C-F86E-496F-A1DB-3E98177B6893}" destId="{262AACE9-C596-4798-BFF7-64F4F586A572}" srcOrd="2" destOrd="0" presId="urn:microsoft.com/office/officeart/2018/2/layout/IconCircleList"/>
    <dgm:cxn modelId="{5681B58E-9B73-424B-9E95-954D2C23CCB4}" type="presParOf" srcId="{B7A90A7C-F86E-496F-A1DB-3E98177B6893}" destId="{3CA79801-F2A0-4317-9242-023258CF5EC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CC0476-A9BF-4289-92DD-F46A0D677F5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05E7F-1AF6-4635-93D1-97BC014BAF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Dataset features and types</a:t>
          </a:r>
          <a:endParaRPr lang="en-US"/>
        </a:p>
      </dgm:t>
    </dgm:pt>
    <dgm:pt modelId="{230D227C-16E6-4018-923D-65B94A84CD93}" type="parTrans" cxnId="{F778EAF4-ED0C-4140-AC9E-4594AD5327E8}">
      <dgm:prSet/>
      <dgm:spPr/>
      <dgm:t>
        <a:bodyPr/>
        <a:lstStyle/>
        <a:p>
          <a:endParaRPr lang="en-US"/>
        </a:p>
      </dgm:t>
    </dgm:pt>
    <dgm:pt modelId="{5BE30F8E-8990-4C8C-8A7E-8D9CFB448A79}" type="sibTrans" cxnId="{F778EAF4-ED0C-4140-AC9E-4594AD5327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553BE6-19F1-4395-88C6-D70EDDD98D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Missing values </a:t>
          </a:r>
          <a:endParaRPr lang="en-US"/>
        </a:p>
      </dgm:t>
    </dgm:pt>
    <dgm:pt modelId="{1740FE8B-B221-44BC-A595-3F2CAE136E31}" type="parTrans" cxnId="{421C2B07-7017-4B6E-BC88-77DF2A5A3B39}">
      <dgm:prSet/>
      <dgm:spPr/>
      <dgm:t>
        <a:bodyPr/>
        <a:lstStyle/>
        <a:p>
          <a:endParaRPr lang="en-US"/>
        </a:p>
      </dgm:t>
    </dgm:pt>
    <dgm:pt modelId="{EF0EA37B-F6EE-4C1F-8DA0-ED79E3DAE945}" type="sibTrans" cxnId="{421C2B07-7017-4B6E-BC88-77DF2A5A3B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A3AD89-C2BB-4E44-A3FB-FE5519A3CC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Feature distributions and correlations</a:t>
          </a:r>
          <a:endParaRPr lang="en-US"/>
        </a:p>
      </dgm:t>
    </dgm:pt>
    <dgm:pt modelId="{B5777A9B-1CFF-4DEF-8F99-FE28787F56D5}" type="parTrans" cxnId="{BF7BCFEF-F66D-410D-B44C-87DA795B900E}">
      <dgm:prSet/>
      <dgm:spPr/>
      <dgm:t>
        <a:bodyPr/>
        <a:lstStyle/>
        <a:p>
          <a:endParaRPr lang="en-US"/>
        </a:p>
      </dgm:t>
    </dgm:pt>
    <dgm:pt modelId="{4A8056EF-9AFF-47C2-AF82-AE33B199529C}" type="sibTrans" cxnId="{BF7BCFEF-F66D-410D-B44C-87DA795B90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7994CA-C647-4FC1-AA82-DCD61524FC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Key insights from visualizations</a:t>
          </a:r>
          <a:endParaRPr lang="en-US"/>
        </a:p>
      </dgm:t>
    </dgm:pt>
    <dgm:pt modelId="{72D3FA47-E32E-471A-866F-1343E5328673}" type="parTrans" cxnId="{79D1E6CA-F535-483D-8EB9-FFDFF2779AAB}">
      <dgm:prSet/>
      <dgm:spPr/>
      <dgm:t>
        <a:bodyPr/>
        <a:lstStyle/>
        <a:p>
          <a:endParaRPr lang="en-US"/>
        </a:p>
      </dgm:t>
    </dgm:pt>
    <dgm:pt modelId="{2BE0E38F-2278-440A-A673-C6F21780BB53}" type="sibTrans" cxnId="{79D1E6CA-F535-483D-8EB9-FFDFF2779AAB}">
      <dgm:prSet/>
      <dgm:spPr/>
      <dgm:t>
        <a:bodyPr/>
        <a:lstStyle/>
        <a:p>
          <a:endParaRPr lang="en-US"/>
        </a:p>
      </dgm:t>
    </dgm:pt>
    <dgm:pt modelId="{5FD187DC-6D0A-4FF3-8229-6F0C29DC8F73}" type="pres">
      <dgm:prSet presAssocID="{78CC0476-A9BF-4289-92DD-F46A0D677F5B}" presName="root" presStyleCnt="0">
        <dgm:presLayoutVars>
          <dgm:dir/>
          <dgm:resizeHandles val="exact"/>
        </dgm:presLayoutVars>
      </dgm:prSet>
      <dgm:spPr/>
    </dgm:pt>
    <dgm:pt modelId="{35B530BE-76F6-429C-8B24-9D026337F732}" type="pres">
      <dgm:prSet presAssocID="{78CC0476-A9BF-4289-92DD-F46A0D677F5B}" presName="container" presStyleCnt="0">
        <dgm:presLayoutVars>
          <dgm:dir/>
          <dgm:resizeHandles val="exact"/>
        </dgm:presLayoutVars>
      </dgm:prSet>
      <dgm:spPr/>
    </dgm:pt>
    <dgm:pt modelId="{9F94F3B8-10D7-45B2-8522-E3D77481E445}" type="pres">
      <dgm:prSet presAssocID="{F9705E7F-1AF6-4635-93D1-97BC014BAF9F}" presName="compNode" presStyleCnt="0"/>
      <dgm:spPr/>
    </dgm:pt>
    <dgm:pt modelId="{ADA6D69C-F25B-47DF-89F3-86BF3BEFFF16}" type="pres">
      <dgm:prSet presAssocID="{F9705E7F-1AF6-4635-93D1-97BC014BAF9F}" presName="iconBgRect" presStyleLbl="bgShp" presStyleIdx="0" presStyleCnt="4"/>
      <dgm:spPr/>
    </dgm:pt>
    <dgm:pt modelId="{E4C83EAD-B32A-4F2D-A7C2-3BEF92C2C57C}" type="pres">
      <dgm:prSet presAssocID="{F9705E7F-1AF6-4635-93D1-97BC014BAF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BCF18C3-20FE-4C09-B534-473644E6B972}" type="pres">
      <dgm:prSet presAssocID="{F9705E7F-1AF6-4635-93D1-97BC014BAF9F}" presName="spaceRect" presStyleCnt="0"/>
      <dgm:spPr/>
    </dgm:pt>
    <dgm:pt modelId="{844318C8-C1C6-4161-B60C-A70BAFB2DB4E}" type="pres">
      <dgm:prSet presAssocID="{F9705E7F-1AF6-4635-93D1-97BC014BAF9F}" presName="textRect" presStyleLbl="revTx" presStyleIdx="0" presStyleCnt="4">
        <dgm:presLayoutVars>
          <dgm:chMax val="1"/>
          <dgm:chPref val="1"/>
        </dgm:presLayoutVars>
      </dgm:prSet>
      <dgm:spPr/>
    </dgm:pt>
    <dgm:pt modelId="{5F516787-C4B8-424A-9041-5314FE39D2C3}" type="pres">
      <dgm:prSet presAssocID="{5BE30F8E-8990-4C8C-8A7E-8D9CFB448A79}" presName="sibTrans" presStyleLbl="sibTrans2D1" presStyleIdx="0" presStyleCnt="0"/>
      <dgm:spPr/>
    </dgm:pt>
    <dgm:pt modelId="{144D98F4-9FAF-4472-9871-6472AFA29241}" type="pres">
      <dgm:prSet presAssocID="{2A553BE6-19F1-4395-88C6-D70EDDD98D47}" presName="compNode" presStyleCnt="0"/>
      <dgm:spPr/>
    </dgm:pt>
    <dgm:pt modelId="{79D3EF38-AD3E-4508-9E36-CAF0C4715285}" type="pres">
      <dgm:prSet presAssocID="{2A553BE6-19F1-4395-88C6-D70EDDD98D47}" presName="iconBgRect" presStyleLbl="bgShp" presStyleIdx="1" presStyleCnt="4"/>
      <dgm:spPr/>
    </dgm:pt>
    <dgm:pt modelId="{4076EEC5-E88F-45BF-B7F1-85DA9B1042E0}" type="pres">
      <dgm:prSet presAssocID="{2A553BE6-19F1-4395-88C6-D70EDDD98D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3EE6E38-0C4D-4CC0-9E98-543F5B17249D}" type="pres">
      <dgm:prSet presAssocID="{2A553BE6-19F1-4395-88C6-D70EDDD98D47}" presName="spaceRect" presStyleCnt="0"/>
      <dgm:spPr/>
    </dgm:pt>
    <dgm:pt modelId="{8AA3B357-2594-4E1E-B1A6-1DF6E7DBD2CD}" type="pres">
      <dgm:prSet presAssocID="{2A553BE6-19F1-4395-88C6-D70EDDD98D47}" presName="textRect" presStyleLbl="revTx" presStyleIdx="1" presStyleCnt="4">
        <dgm:presLayoutVars>
          <dgm:chMax val="1"/>
          <dgm:chPref val="1"/>
        </dgm:presLayoutVars>
      </dgm:prSet>
      <dgm:spPr/>
    </dgm:pt>
    <dgm:pt modelId="{6451899B-2A76-4357-A3B2-51F4C48687AA}" type="pres">
      <dgm:prSet presAssocID="{EF0EA37B-F6EE-4C1F-8DA0-ED79E3DAE945}" presName="sibTrans" presStyleLbl="sibTrans2D1" presStyleIdx="0" presStyleCnt="0"/>
      <dgm:spPr/>
    </dgm:pt>
    <dgm:pt modelId="{5E77D2C7-365A-43FF-A7CC-CCA3612AA90C}" type="pres">
      <dgm:prSet presAssocID="{04A3AD89-C2BB-4E44-A3FB-FE5519A3CC9C}" presName="compNode" presStyleCnt="0"/>
      <dgm:spPr/>
    </dgm:pt>
    <dgm:pt modelId="{5792B6CE-33A9-47FF-98E0-454704AB9D49}" type="pres">
      <dgm:prSet presAssocID="{04A3AD89-C2BB-4E44-A3FB-FE5519A3CC9C}" presName="iconBgRect" presStyleLbl="bgShp" presStyleIdx="2" presStyleCnt="4"/>
      <dgm:spPr/>
    </dgm:pt>
    <dgm:pt modelId="{574B0939-E653-499D-8687-C5A7A447777F}" type="pres">
      <dgm:prSet presAssocID="{04A3AD89-C2BB-4E44-A3FB-FE5519A3CC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E4B3C71-F969-4648-AAF8-EAD286377C85}" type="pres">
      <dgm:prSet presAssocID="{04A3AD89-C2BB-4E44-A3FB-FE5519A3CC9C}" presName="spaceRect" presStyleCnt="0"/>
      <dgm:spPr/>
    </dgm:pt>
    <dgm:pt modelId="{E34D17DE-09ED-4918-A3B7-4735F2AB223A}" type="pres">
      <dgm:prSet presAssocID="{04A3AD89-C2BB-4E44-A3FB-FE5519A3CC9C}" presName="textRect" presStyleLbl="revTx" presStyleIdx="2" presStyleCnt="4">
        <dgm:presLayoutVars>
          <dgm:chMax val="1"/>
          <dgm:chPref val="1"/>
        </dgm:presLayoutVars>
      </dgm:prSet>
      <dgm:spPr/>
    </dgm:pt>
    <dgm:pt modelId="{7ACE7D6B-F723-4B40-AC7E-55D5995453E8}" type="pres">
      <dgm:prSet presAssocID="{4A8056EF-9AFF-47C2-AF82-AE33B199529C}" presName="sibTrans" presStyleLbl="sibTrans2D1" presStyleIdx="0" presStyleCnt="0"/>
      <dgm:spPr/>
    </dgm:pt>
    <dgm:pt modelId="{5B77DBF5-68E1-4F0B-9221-6CAE6F84B85E}" type="pres">
      <dgm:prSet presAssocID="{D87994CA-C647-4FC1-AA82-DCD61524FCCE}" presName="compNode" presStyleCnt="0"/>
      <dgm:spPr/>
    </dgm:pt>
    <dgm:pt modelId="{8699F7B8-DAD7-4BEA-A933-93B554393E25}" type="pres">
      <dgm:prSet presAssocID="{D87994CA-C647-4FC1-AA82-DCD61524FCCE}" presName="iconBgRect" presStyleLbl="bgShp" presStyleIdx="3" presStyleCnt="4"/>
      <dgm:spPr/>
    </dgm:pt>
    <dgm:pt modelId="{7A5EDA86-2FCF-455A-A303-8765E64CDBC8}" type="pres">
      <dgm:prSet presAssocID="{D87994CA-C647-4FC1-AA82-DCD61524FC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4BCFB2A-4D9E-4488-AB45-8BF7A6A795C1}" type="pres">
      <dgm:prSet presAssocID="{D87994CA-C647-4FC1-AA82-DCD61524FCCE}" presName="spaceRect" presStyleCnt="0"/>
      <dgm:spPr/>
    </dgm:pt>
    <dgm:pt modelId="{FBB0CF56-BE9F-4CA3-8A66-7C8EF41D2D6C}" type="pres">
      <dgm:prSet presAssocID="{D87994CA-C647-4FC1-AA82-DCD61524FCC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21C2B07-7017-4B6E-BC88-77DF2A5A3B39}" srcId="{78CC0476-A9BF-4289-92DD-F46A0D677F5B}" destId="{2A553BE6-19F1-4395-88C6-D70EDDD98D47}" srcOrd="1" destOrd="0" parTransId="{1740FE8B-B221-44BC-A595-3F2CAE136E31}" sibTransId="{EF0EA37B-F6EE-4C1F-8DA0-ED79E3DAE945}"/>
    <dgm:cxn modelId="{7E88C561-84AA-4BA5-B88F-386FD4F99C24}" type="presOf" srcId="{04A3AD89-C2BB-4E44-A3FB-FE5519A3CC9C}" destId="{E34D17DE-09ED-4918-A3B7-4735F2AB223A}" srcOrd="0" destOrd="0" presId="urn:microsoft.com/office/officeart/2018/2/layout/IconCircleList"/>
    <dgm:cxn modelId="{96793D67-D043-4B9F-B37E-ABCEA6E1DEE7}" type="presOf" srcId="{EF0EA37B-F6EE-4C1F-8DA0-ED79E3DAE945}" destId="{6451899B-2A76-4357-A3B2-51F4C48687AA}" srcOrd="0" destOrd="0" presId="urn:microsoft.com/office/officeart/2018/2/layout/IconCircleList"/>
    <dgm:cxn modelId="{B0765580-60C5-4509-A826-87E941058342}" type="presOf" srcId="{2A553BE6-19F1-4395-88C6-D70EDDD98D47}" destId="{8AA3B357-2594-4E1E-B1A6-1DF6E7DBD2CD}" srcOrd="0" destOrd="0" presId="urn:microsoft.com/office/officeart/2018/2/layout/IconCircleList"/>
    <dgm:cxn modelId="{7943958B-BE42-462D-8DEF-6D109B6F0BAD}" type="presOf" srcId="{F9705E7F-1AF6-4635-93D1-97BC014BAF9F}" destId="{844318C8-C1C6-4161-B60C-A70BAFB2DB4E}" srcOrd="0" destOrd="0" presId="urn:microsoft.com/office/officeart/2018/2/layout/IconCircleList"/>
    <dgm:cxn modelId="{30EDD3AF-28D5-4483-BD9F-120DF5673144}" type="presOf" srcId="{5BE30F8E-8990-4C8C-8A7E-8D9CFB448A79}" destId="{5F516787-C4B8-424A-9041-5314FE39D2C3}" srcOrd="0" destOrd="0" presId="urn:microsoft.com/office/officeart/2018/2/layout/IconCircleList"/>
    <dgm:cxn modelId="{4AC6EFC0-E93A-4E8C-A5BC-86592B5CE0C5}" type="presOf" srcId="{78CC0476-A9BF-4289-92DD-F46A0D677F5B}" destId="{5FD187DC-6D0A-4FF3-8229-6F0C29DC8F73}" srcOrd="0" destOrd="0" presId="urn:microsoft.com/office/officeart/2018/2/layout/IconCircleList"/>
    <dgm:cxn modelId="{79D1E6CA-F535-483D-8EB9-FFDFF2779AAB}" srcId="{78CC0476-A9BF-4289-92DD-F46A0D677F5B}" destId="{D87994CA-C647-4FC1-AA82-DCD61524FCCE}" srcOrd="3" destOrd="0" parTransId="{72D3FA47-E32E-471A-866F-1343E5328673}" sibTransId="{2BE0E38F-2278-440A-A673-C6F21780BB53}"/>
    <dgm:cxn modelId="{B66FA2CB-B59C-4D3D-94AD-D848ACAB2DDF}" type="presOf" srcId="{D87994CA-C647-4FC1-AA82-DCD61524FCCE}" destId="{FBB0CF56-BE9F-4CA3-8A66-7C8EF41D2D6C}" srcOrd="0" destOrd="0" presId="urn:microsoft.com/office/officeart/2018/2/layout/IconCircleList"/>
    <dgm:cxn modelId="{7BF238D5-A3FC-464E-AA2A-774B20EDF758}" type="presOf" srcId="{4A8056EF-9AFF-47C2-AF82-AE33B199529C}" destId="{7ACE7D6B-F723-4B40-AC7E-55D5995453E8}" srcOrd="0" destOrd="0" presId="urn:microsoft.com/office/officeart/2018/2/layout/IconCircleList"/>
    <dgm:cxn modelId="{BF7BCFEF-F66D-410D-B44C-87DA795B900E}" srcId="{78CC0476-A9BF-4289-92DD-F46A0D677F5B}" destId="{04A3AD89-C2BB-4E44-A3FB-FE5519A3CC9C}" srcOrd="2" destOrd="0" parTransId="{B5777A9B-1CFF-4DEF-8F99-FE28787F56D5}" sibTransId="{4A8056EF-9AFF-47C2-AF82-AE33B199529C}"/>
    <dgm:cxn modelId="{F778EAF4-ED0C-4140-AC9E-4594AD5327E8}" srcId="{78CC0476-A9BF-4289-92DD-F46A0D677F5B}" destId="{F9705E7F-1AF6-4635-93D1-97BC014BAF9F}" srcOrd="0" destOrd="0" parTransId="{230D227C-16E6-4018-923D-65B94A84CD93}" sibTransId="{5BE30F8E-8990-4C8C-8A7E-8D9CFB448A79}"/>
    <dgm:cxn modelId="{FF6B3AE8-E0A4-4BAB-B2EA-9982A6EB0CFE}" type="presParOf" srcId="{5FD187DC-6D0A-4FF3-8229-6F0C29DC8F73}" destId="{35B530BE-76F6-429C-8B24-9D026337F732}" srcOrd="0" destOrd="0" presId="urn:microsoft.com/office/officeart/2018/2/layout/IconCircleList"/>
    <dgm:cxn modelId="{BFDC1E3E-4A69-40FC-8E83-0991FEE3ABCA}" type="presParOf" srcId="{35B530BE-76F6-429C-8B24-9D026337F732}" destId="{9F94F3B8-10D7-45B2-8522-E3D77481E445}" srcOrd="0" destOrd="0" presId="urn:microsoft.com/office/officeart/2018/2/layout/IconCircleList"/>
    <dgm:cxn modelId="{B8A4850E-26AB-4E96-8968-3A4F0F099D5B}" type="presParOf" srcId="{9F94F3B8-10D7-45B2-8522-E3D77481E445}" destId="{ADA6D69C-F25B-47DF-89F3-86BF3BEFFF16}" srcOrd="0" destOrd="0" presId="urn:microsoft.com/office/officeart/2018/2/layout/IconCircleList"/>
    <dgm:cxn modelId="{5010A125-87A6-4DFD-A62D-E9965A43A4CB}" type="presParOf" srcId="{9F94F3B8-10D7-45B2-8522-E3D77481E445}" destId="{E4C83EAD-B32A-4F2D-A7C2-3BEF92C2C57C}" srcOrd="1" destOrd="0" presId="urn:microsoft.com/office/officeart/2018/2/layout/IconCircleList"/>
    <dgm:cxn modelId="{AF3A89E6-002B-41BB-BAF5-6A34096E406B}" type="presParOf" srcId="{9F94F3B8-10D7-45B2-8522-E3D77481E445}" destId="{2BCF18C3-20FE-4C09-B534-473644E6B972}" srcOrd="2" destOrd="0" presId="urn:microsoft.com/office/officeart/2018/2/layout/IconCircleList"/>
    <dgm:cxn modelId="{A9DFB25E-662A-45A1-AEC0-C63FFD53595E}" type="presParOf" srcId="{9F94F3B8-10D7-45B2-8522-E3D77481E445}" destId="{844318C8-C1C6-4161-B60C-A70BAFB2DB4E}" srcOrd="3" destOrd="0" presId="urn:microsoft.com/office/officeart/2018/2/layout/IconCircleList"/>
    <dgm:cxn modelId="{E024CF18-BABB-4CDF-A126-76FD28843C6C}" type="presParOf" srcId="{35B530BE-76F6-429C-8B24-9D026337F732}" destId="{5F516787-C4B8-424A-9041-5314FE39D2C3}" srcOrd="1" destOrd="0" presId="urn:microsoft.com/office/officeart/2018/2/layout/IconCircleList"/>
    <dgm:cxn modelId="{2E22A3DE-0339-4A93-BB54-33763CDD04FC}" type="presParOf" srcId="{35B530BE-76F6-429C-8B24-9D026337F732}" destId="{144D98F4-9FAF-4472-9871-6472AFA29241}" srcOrd="2" destOrd="0" presId="urn:microsoft.com/office/officeart/2018/2/layout/IconCircleList"/>
    <dgm:cxn modelId="{9A88B36F-7D35-462A-9A26-8252E4C68B7B}" type="presParOf" srcId="{144D98F4-9FAF-4472-9871-6472AFA29241}" destId="{79D3EF38-AD3E-4508-9E36-CAF0C4715285}" srcOrd="0" destOrd="0" presId="urn:microsoft.com/office/officeart/2018/2/layout/IconCircleList"/>
    <dgm:cxn modelId="{13DBE0BC-DDA5-470A-A2F2-B1846F238EBB}" type="presParOf" srcId="{144D98F4-9FAF-4472-9871-6472AFA29241}" destId="{4076EEC5-E88F-45BF-B7F1-85DA9B1042E0}" srcOrd="1" destOrd="0" presId="urn:microsoft.com/office/officeart/2018/2/layout/IconCircleList"/>
    <dgm:cxn modelId="{95D1CF5B-F132-4373-8F6C-B07C60919B4A}" type="presParOf" srcId="{144D98F4-9FAF-4472-9871-6472AFA29241}" destId="{83EE6E38-0C4D-4CC0-9E98-543F5B17249D}" srcOrd="2" destOrd="0" presId="urn:microsoft.com/office/officeart/2018/2/layout/IconCircleList"/>
    <dgm:cxn modelId="{4B740EE2-6245-41A5-917E-F8481959FD5E}" type="presParOf" srcId="{144D98F4-9FAF-4472-9871-6472AFA29241}" destId="{8AA3B357-2594-4E1E-B1A6-1DF6E7DBD2CD}" srcOrd="3" destOrd="0" presId="urn:microsoft.com/office/officeart/2018/2/layout/IconCircleList"/>
    <dgm:cxn modelId="{52549EB0-A734-4273-BF51-7E9D72D0E579}" type="presParOf" srcId="{35B530BE-76F6-429C-8B24-9D026337F732}" destId="{6451899B-2A76-4357-A3B2-51F4C48687AA}" srcOrd="3" destOrd="0" presId="urn:microsoft.com/office/officeart/2018/2/layout/IconCircleList"/>
    <dgm:cxn modelId="{B4E26AAA-C46E-4156-B142-81B727B968D3}" type="presParOf" srcId="{35B530BE-76F6-429C-8B24-9D026337F732}" destId="{5E77D2C7-365A-43FF-A7CC-CCA3612AA90C}" srcOrd="4" destOrd="0" presId="urn:microsoft.com/office/officeart/2018/2/layout/IconCircleList"/>
    <dgm:cxn modelId="{89361EBF-D684-4823-8DCE-E2A08C5ADA3D}" type="presParOf" srcId="{5E77D2C7-365A-43FF-A7CC-CCA3612AA90C}" destId="{5792B6CE-33A9-47FF-98E0-454704AB9D49}" srcOrd="0" destOrd="0" presId="urn:microsoft.com/office/officeart/2018/2/layout/IconCircleList"/>
    <dgm:cxn modelId="{50C97149-C069-4A4C-A3B5-5CF071E67007}" type="presParOf" srcId="{5E77D2C7-365A-43FF-A7CC-CCA3612AA90C}" destId="{574B0939-E653-499D-8687-C5A7A447777F}" srcOrd="1" destOrd="0" presId="urn:microsoft.com/office/officeart/2018/2/layout/IconCircleList"/>
    <dgm:cxn modelId="{A262D55A-09BA-4744-97DD-1FD5F36B61A0}" type="presParOf" srcId="{5E77D2C7-365A-43FF-A7CC-CCA3612AA90C}" destId="{CE4B3C71-F969-4648-AAF8-EAD286377C85}" srcOrd="2" destOrd="0" presId="urn:microsoft.com/office/officeart/2018/2/layout/IconCircleList"/>
    <dgm:cxn modelId="{EB2C2A40-C6F7-420F-B310-03E51A1F57D9}" type="presParOf" srcId="{5E77D2C7-365A-43FF-A7CC-CCA3612AA90C}" destId="{E34D17DE-09ED-4918-A3B7-4735F2AB223A}" srcOrd="3" destOrd="0" presId="urn:microsoft.com/office/officeart/2018/2/layout/IconCircleList"/>
    <dgm:cxn modelId="{B59FEC13-E703-4F05-9351-6AC98CFB194B}" type="presParOf" srcId="{35B530BE-76F6-429C-8B24-9D026337F732}" destId="{7ACE7D6B-F723-4B40-AC7E-55D5995453E8}" srcOrd="5" destOrd="0" presId="urn:microsoft.com/office/officeart/2018/2/layout/IconCircleList"/>
    <dgm:cxn modelId="{F743B326-03AD-4A70-A58F-A874D9E6591B}" type="presParOf" srcId="{35B530BE-76F6-429C-8B24-9D026337F732}" destId="{5B77DBF5-68E1-4F0B-9221-6CAE6F84B85E}" srcOrd="6" destOrd="0" presId="urn:microsoft.com/office/officeart/2018/2/layout/IconCircleList"/>
    <dgm:cxn modelId="{74553FF1-2E22-48BC-9056-C459E11EC9FF}" type="presParOf" srcId="{5B77DBF5-68E1-4F0B-9221-6CAE6F84B85E}" destId="{8699F7B8-DAD7-4BEA-A933-93B554393E25}" srcOrd="0" destOrd="0" presId="urn:microsoft.com/office/officeart/2018/2/layout/IconCircleList"/>
    <dgm:cxn modelId="{5102A18E-4142-4492-92D7-8B19835D7944}" type="presParOf" srcId="{5B77DBF5-68E1-4F0B-9221-6CAE6F84B85E}" destId="{7A5EDA86-2FCF-455A-A303-8765E64CDBC8}" srcOrd="1" destOrd="0" presId="urn:microsoft.com/office/officeart/2018/2/layout/IconCircleList"/>
    <dgm:cxn modelId="{A3CE00A9-AF1E-44E0-A3AF-F7BB0A361FC1}" type="presParOf" srcId="{5B77DBF5-68E1-4F0B-9221-6CAE6F84B85E}" destId="{E4BCFB2A-4D9E-4488-AB45-8BF7A6A795C1}" srcOrd="2" destOrd="0" presId="urn:microsoft.com/office/officeart/2018/2/layout/IconCircleList"/>
    <dgm:cxn modelId="{AE75196F-2A5A-488D-A9E2-7311B3F4B785}" type="presParOf" srcId="{5B77DBF5-68E1-4F0B-9221-6CAE6F84B85E}" destId="{FBB0CF56-BE9F-4CA3-8A66-7C8EF41D2D6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3C462-851A-45D7-A628-E11A4763D674}">
      <dsp:nvSpPr>
        <dsp:cNvPr id="0" name=""/>
        <dsp:cNvSpPr/>
      </dsp:nvSpPr>
      <dsp:spPr>
        <a:xfrm>
          <a:off x="189082" y="8195"/>
          <a:ext cx="1323913" cy="13239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0C276-6AE2-4DB5-BB5B-A12E2B8B8157}">
      <dsp:nvSpPr>
        <dsp:cNvPr id="0" name=""/>
        <dsp:cNvSpPr/>
      </dsp:nvSpPr>
      <dsp:spPr>
        <a:xfrm>
          <a:off x="467104" y="286217"/>
          <a:ext cx="767869" cy="767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26926-1AE5-4C65-B646-8771329EAC56}">
      <dsp:nvSpPr>
        <dsp:cNvPr id="0" name=""/>
        <dsp:cNvSpPr/>
      </dsp:nvSpPr>
      <dsp:spPr>
        <a:xfrm>
          <a:off x="1796691" y="8195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Exploratory Data Analysis (EDA): </a:t>
          </a:r>
          <a:r>
            <a:rPr lang="en-US" sz="1700" kern="1200"/>
            <a:t>Investigated feature distributions and correlations with the target variable.</a:t>
          </a:r>
        </a:p>
      </dsp:txBody>
      <dsp:txXfrm>
        <a:off x="1796691" y="8195"/>
        <a:ext cx="3120653" cy="1323913"/>
      </dsp:txXfrm>
    </dsp:sp>
    <dsp:sp modelId="{786CDB43-6C93-49A8-B8B7-BE1595228E8D}">
      <dsp:nvSpPr>
        <dsp:cNvPr id="0" name=""/>
        <dsp:cNvSpPr/>
      </dsp:nvSpPr>
      <dsp:spPr>
        <a:xfrm>
          <a:off x="5461095" y="8195"/>
          <a:ext cx="1323913" cy="13239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27488-9B3D-4659-8971-7EE35EAB58A5}">
      <dsp:nvSpPr>
        <dsp:cNvPr id="0" name=""/>
        <dsp:cNvSpPr/>
      </dsp:nvSpPr>
      <dsp:spPr>
        <a:xfrm>
          <a:off x="5739116" y="286217"/>
          <a:ext cx="767869" cy="767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C978A-BC8D-45D6-B486-E9E464D856F5}">
      <dsp:nvSpPr>
        <dsp:cNvPr id="0" name=""/>
        <dsp:cNvSpPr/>
      </dsp:nvSpPr>
      <dsp:spPr>
        <a:xfrm>
          <a:off x="7068704" y="8195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Feature Correlation: </a:t>
          </a:r>
          <a:r>
            <a:rPr lang="en-US" sz="1700" kern="1200"/>
            <a:t>Analyzed the correlation of features with Alzheimer’s Diagnosis to understand relationships.</a:t>
          </a:r>
        </a:p>
      </dsp:txBody>
      <dsp:txXfrm>
        <a:off x="7068704" y="8195"/>
        <a:ext cx="3120653" cy="1323913"/>
      </dsp:txXfrm>
    </dsp:sp>
    <dsp:sp modelId="{DEB66378-068B-4AA9-BB9A-BFF3F5A954B0}">
      <dsp:nvSpPr>
        <dsp:cNvPr id="0" name=""/>
        <dsp:cNvSpPr/>
      </dsp:nvSpPr>
      <dsp:spPr>
        <a:xfrm>
          <a:off x="189082" y="1877792"/>
          <a:ext cx="1323913" cy="13239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6CE3C-45B5-41BB-8EE2-DA3D2B9BD3D5}">
      <dsp:nvSpPr>
        <dsp:cNvPr id="0" name=""/>
        <dsp:cNvSpPr/>
      </dsp:nvSpPr>
      <dsp:spPr>
        <a:xfrm>
          <a:off x="467104" y="2155814"/>
          <a:ext cx="767869" cy="767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67911-DEEC-4F52-9ED1-3E2249112603}">
      <dsp:nvSpPr>
        <dsp:cNvPr id="0" name=""/>
        <dsp:cNvSpPr/>
      </dsp:nvSpPr>
      <dsp:spPr>
        <a:xfrm>
          <a:off x="1796691" y="1877792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 Splitting: </a:t>
          </a:r>
          <a:r>
            <a:rPr lang="en-US" sz="1700" kern="1200"/>
            <a:t>Split the dataset into training and test sets (80%/20%) using stratified sampling.</a:t>
          </a:r>
        </a:p>
      </dsp:txBody>
      <dsp:txXfrm>
        <a:off x="1796691" y="1877792"/>
        <a:ext cx="3120653" cy="1323913"/>
      </dsp:txXfrm>
    </dsp:sp>
    <dsp:sp modelId="{103EE375-EB9B-4080-8ADD-AA4A4B488AEE}">
      <dsp:nvSpPr>
        <dsp:cNvPr id="0" name=""/>
        <dsp:cNvSpPr/>
      </dsp:nvSpPr>
      <dsp:spPr>
        <a:xfrm>
          <a:off x="5461095" y="1877792"/>
          <a:ext cx="1323913" cy="13239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588A3-9C33-48F4-8906-B86F50D633EB}">
      <dsp:nvSpPr>
        <dsp:cNvPr id="0" name=""/>
        <dsp:cNvSpPr/>
      </dsp:nvSpPr>
      <dsp:spPr>
        <a:xfrm>
          <a:off x="5739116" y="2155814"/>
          <a:ext cx="767869" cy="767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79801-F2A0-4317-9242-023258CF5EC6}">
      <dsp:nvSpPr>
        <dsp:cNvPr id="0" name=""/>
        <dsp:cNvSpPr/>
      </dsp:nvSpPr>
      <dsp:spPr>
        <a:xfrm>
          <a:off x="7068704" y="1877792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Modeling: </a:t>
          </a:r>
          <a:r>
            <a:rPr lang="en-US" sz="1700" kern="1200"/>
            <a:t>Used AdaBoostClassifier and CatBoostClassifier, with hyperparameter tuning through GridSearchCV</a:t>
          </a:r>
        </a:p>
      </dsp:txBody>
      <dsp:txXfrm>
        <a:off x="7068704" y="1877792"/>
        <a:ext cx="3120653" cy="1323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6D69C-F25B-47DF-89F3-86BF3BEFFF16}">
      <dsp:nvSpPr>
        <dsp:cNvPr id="0" name=""/>
        <dsp:cNvSpPr/>
      </dsp:nvSpPr>
      <dsp:spPr>
        <a:xfrm>
          <a:off x="189082" y="8195"/>
          <a:ext cx="1323913" cy="132391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83EAD-B32A-4F2D-A7C2-3BEF92C2C57C}">
      <dsp:nvSpPr>
        <dsp:cNvPr id="0" name=""/>
        <dsp:cNvSpPr/>
      </dsp:nvSpPr>
      <dsp:spPr>
        <a:xfrm>
          <a:off x="467104" y="286217"/>
          <a:ext cx="767869" cy="767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318C8-C1C6-4161-B60C-A70BAFB2DB4E}">
      <dsp:nvSpPr>
        <dsp:cNvPr id="0" name=""/>
        <dsp:cNvSpPr/>
      </dsp:nvSpPr>
      <dsp:spPr>
        <a:xfrm>
          <a:off x="1796691" y="8195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Dataset features and types</a:t>
          </a:r>
          <a:endParaRPr lang="en-US" sz="2400" kern="1200"/>
        </a:p>
      </dsp:txBody>
      <dsp:txXfrm>
        <a:off x="1796691" y="8195"/>
        <a:ext cx="3120653" cy="1323913"/>
      </dsp:txXfrm>
    </dsp:sp>
    <dsp:sp modelId="{79D3EF38-AD3E-4508-9E36-CAF0C4715285}">
      <dsp:nvSpPr>
        <dsp:cNvPr id="0" name=""/>
        <dsp:cNvSpPr/>
      </dsp:nvSpPr>
      <dsp:spPr>
        <a:xfrm>
          <a:off x="5461095" y="8195"/>
          <a:ext cx="1323913" cy="132391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6EEC5-E88F-45BF-B7F1-85DA9B1042E0}">
      <dsp:nvSpPr>
        <dsp:cNvPr id="0" name=""/>
        <dsp:cNvSpPr/>
      </dsp:nvSpPr>
      <dsp:spPr>
        <a:xfrm>
          <a:off x="5739116" y="286217"/>
          <a:ext cx="767869" cy="767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3B357-2594-4E1E-B1A6-1DF6E7DBD2CD}">
      <dsp:nvSpPr>
        <dsp:cNvPr id="0" name=""/>
        <dsp:cNvSpPr/>
      </dsp:nvSpPr>
      <dsp:spPr>
        <a:xfrm>
          <a:off x="7068704" y="8195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Missing values </a:t>
          </a:r>
          <a:endParaRPr lang="en-US" sz="2400" kern="1200"/>
        </a:p>
      </dsp:txBody>
      <dsp:txXfrm>
        <a:off x="7068704" y="8195"/>
        <a:ext cx="3120653" cy="1323913"/>
      </dsp:txXfrm>
    </dsp:sp>
    <dsp:sp modelId="{5792B6CE-33A9-47FF-98E0-454704AB9D49}">
      <dsp:nvSpPr>
        <dsp:cNvPr id="0" name=""/>
        <dsp:cNvSpPr/>
      </dsp:nvSpPr>
      <dsp:spPr>
        <a:xfrm>
          <a:off x="189082" y="1877792"/>
          <a:ext cx="1323913" cy="132391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B0939-E653-499D-8687-C5A7A447777F}">
      <dsp:nvSpPr>
        <dsp:cNvPr id="0" name=""/>
        <dsp:cNvSpPr/>
      </dsp:nvSpPr>
      <dsp:spPr>
        <a:xfrm>
          <a:off x="467104" y="2155814"/>
          <a:ext cx="767869" cy="767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D17DE-09ED-4918-A3B7-4735F2AB223A}">
      <dsp:nvSpPr>
        <dsp:cNvPr id="0" name=""/>
        <dsp:cNvSpPr/>
      </dsp:nvSpPr>
      <dsp:spPr>
        <a:xfrm>
          <a:off x="1796691" y="1877792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Feature distributions and correlations</a:t>
          </a:r>
          <a:endParaRPr lang="en-US" sz="2400" kern="1200"/>
        </a:p>
      </dsp:txBody>
      <dsp:txXfrm>
        <a:off x="1796691" y="1877792"/>
        <a:ext cx="3120653" cy="1323913"/>
      </dsp:txXfrm>
    </dsp:sp>
    <dsp:sp modelId="{8699F7B8-DAD7-4BEA-A933-93B554393E25}">
      <dsp:nvSpPr>
        <dsp:cNvPr id="0" name=""/>
        <dsp:cNvSpPr/>
      </dsp:nvSpPr>
      <dsp:spPr>
        <a:xfrm>
          <a:off x="5461095" y="1877792"/>
          <a:ext cx="1323913" cy="132391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EDA86-2FCF-455A-A303-8765E64CDBC8}">
      <dsp:nvSpPr>
        <dsp:cNvPr id="0" name=""/>
        <dsp:cNvSpPr/>
      </dsp:nvSpPr>
      <dsp:spPr>
        <a:xfrm>
          <a:off x="5739116" y="2155814"/>
          <a:ext cx="767869" cy="767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0CF56-BE9F-4CA3-8A66-7C8EF41D2D6C}">
      <dsp:nvSpPr>
        <dsp:cNvPr id="0" name=""/>
        <dsp:cNvSpPr/>
      </dsp:nvSpPr>
      <dsp:spPr>
        <a:xfrm>
          <a:off x="7068704" y="1877792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Key insights from visualizations</a:t>
          </a:r>
          <a:endParaRPr lang="en-US" sz="2400" kern="1200"/>
        </a:p>
      </dsp:txBody>
      <dsp:txXfrm>
        <a:off x="7068704" y="1877792"/>
        <a:ext cx="3120653" cy="1323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2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80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37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16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123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2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DB1E6-3C50-D7DC-DF2A-C6247CE97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3400"/>
              <a:t>Predicting Alzheimer’s Diagnosis Using Lifestyle and Health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46302-2E1D-7B6D-B096-A29F8046E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/>
              <a:t>Christos Symeou &amp; Leontios Ioannou</a:t>
            </a:r>
            <a:br>
              <a:rPr lang="en-US" sz="2000"/>
            </a:br>
            <a:r>
              <a:rPr lang="en-US" sz="2000" b="1"/>
              <a:t>Course: Data Mining on the Web</a:t>
            </a:r>
            <a:endParaRPr lang="en-US" sz="20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B371D8BA-3857-D483-7BAD-CF4D3448F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8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95F31-6319-0BDE-16B6-FDECFF0E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and Prediction Task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6ABF677-7A21-153E-D2BD-CFE76875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438166"/>
          </a:xfrm>
        </p:spPr>
        <p:txBody>
          <a:bodyPr anchor="ctr">
            <a:normAutofit fontScale="92500" lnSpcReduction="10000"/>
          </a:bodyPr>
          <a:lstStyle/>
          <a:p>
            <a:pPr>
              <a:buNone/>
            </a:pPr>
            <a:r>
              <a:rPr lang="en-US" sz="1900" b="1" dirty="0"/>
              <a:t>Dataset Origin: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Source:</a:t>
            </a:r>
            <a:r>
              <a:rPr lang="en-US" sz="1900" dirty="0"/>
              <a:t> Healthcare surveys, clinical studies, and public health records from 20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Records:</a:t>
            </a:r>
            <a:r>
              <a:rPr lang="en-US" sz="1900" dirty="0"/>
              <a:t> 74,283 samples.</a:t>
            </a:r>
          </a:p>
          <a:p>
            <a:pPr>
              <a:buNone/>
            </a:pPr>
            <a:r>
              <a:rPr lang="en-US" sz="1900" b="1" dirty="0"/>
              <a:t>Target Variable: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Alzheimer’s Diagnosis</a:t>
            </a:r>
            <a:r>
              <a:rPr lang="en-US" sz="1900" dirty="0"/>
              <a:t> (Yes/No).</a:t>
            </a:r>
          </a:p>
          <a:p>
            <a:pPr>
              <a:buNone/>
            </a:pPr>
            <a:r>
              <a:rPr lang="en-US" sz="1900" b="1" dirty="0"/>
              <a:t>Features: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Includes demographic, lifestyle, medical, and genetic variables (e.g., age, BMI, smoking status, education, physical activity).</a:t>
            </a:r>
          </a:p>
          <a:p>
            <a:pPr>
              <a:buNone/>
            </a:pPr>
            <a:r>
              <a:rPr lang="en-US" sz="1900" b="1" dirty="0"/>
              <a:t>Objective: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Predict Alzheimer’s diagnosis</a:t>
            </a:r>
            <a:r>
              <a:rPr lang="en-US" sz="1900" dirty="0"/>
              <a:t> based on various factors to support early detection and risk assessment.</a:t>
            </a:r>
          </a:p>
          <a:p>
            <a:pPr marL="0" indent="0">
              <a:buNone/>
            </a:pPr>
            <a:endParaRPr lang="en-US" sz="15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1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B14CA-35C3-E30F-C156-48E7B4610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27044-1C95-0994-2837-C9718A01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Methodology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C02C69B8-A2EE-9D22-D810-35847639E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07685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45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E97BB-EC07-569A-FDC1-1FC6CE27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Exploratory Data Analysis (EDA)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89C1918-EAAD-3553-5514-BAB524A82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95191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65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04130-BA8C-D1EE-7C3C-FDC7249B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D7E26-51AF-542A-4267-78A8284F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Dataset Features and Types</a:t>
            </a: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6AD34C4-9A86-2C35-B06B-8DBCF254E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contains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24 features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4 numerical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20 categorical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Grouped into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four key domains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Demographics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Age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Lifestyle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Smoking Status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Health &amp; Medical History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Diabetes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Environment &amp; Social Context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Urban vs Rural Living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missing 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detected in any feature.</a:t>
            </a:r>
          </a:p>
        </p:txBody>
      </p:sp>
    </p:spTree>
    <p:extLst>
      <p:ext uri="{BB962C8B-B14F-4D97-AF65-F5344CB8AC3E}">
        <p14:creationId xmlns:p14="http://schemas.microsoft.com/office/powerpoint/2010/main" val="351632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CC0E4-6FB9-550F-1D13-C7C6A7DE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Target Variable distribution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C2C1-4DF1-9CD9-88D0-61E25540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/>
              <a:t>Target Variable: Alzheimer’s Diagnosis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No</a:t>
            </a:r>
            <a:r>
              <a:rPr lang="en-US" sz="2000"/>
              <a:t>: 58.7%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Yes</a:t>
            </a:r>
            <a:r>
              <a:rPr lang="en-US" sz="2000"/>
              <a:t>: 41.3%</a:t>
            </a:r>
          </a:p>
          <a:p>
            <a:r>
              <a:rPr lang="en-US" sz="2000"/>
              <a:t>➡️ The classes are fairly balanced, so we </a:t>
            </a:r>
            <a:r>
              <a:rPr lang="en-US" sz="2000" b="1"/>
              <a:t>did not apply any resampling techniques</a:t>
            </a:r>
            <a:r>
              <a:rPr lang="en-US" sz="2000"/>
              <a:t>.</a:t>
            </a:r>
          </a:p>
          <a:p>
            <a:endParaRPr lang="en-US" sz="20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of a number of people with different colored squares&#10;&#10;AI-generated content may be incorrect.">
            <a:extLst>
              <a:ext uri="{FF2B5EF4-FFF2-40B4-BE49-F238E27FC236}">
                <a16:creationId xmlns:a16="http://schemas.microsoft.com/office/drawing/2014/main" id="{D215183B-88E9-F996-980A-540D42393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42" r="13577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6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</TotalTime>
  <Words>294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2013 - 2022 Theme</vt:lpstr>
      <vt:lpstr>Predicting Alzheimer’s Diagnosis Using Lifestyle and Health Data</vt:lpstr>
      <vt:lpstr>Dataset and Prediction Task</vt:lpstr>
      <vt:lpstr>Methodology</vt:lpstr>
      <vt:lpstr>Exploratory Data Analysis (EDA)</vt:lpstr>
      <vt:lpstr>Dataset Features and Types</vt:lpstr>
      <vt:lpstr>Target Variable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Leontios Ioannou</dc:creator>
  <cp:lastModifiedBy>Leontios Ioannou</cp:lastModifiedBy>
  <cp:revision>17</cp:revision>
  <dcterms:created xsi:type="dcterms:W3CDTF">2025-04-23T13:38:11Z</dcterms:created>
  <dcterms:modified xsi:type="dcterms:W3CDTF">2025-04-24T08:01:30Z</dcterms:modified>
</cp:coreProperties>
</file>