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4" r:id="rId1"/>
  </p:sldMasterIdLst>
  <p:sldIdLst>
    <p:sldId id="257" r:id="rId2"/>
    <p:sldId id="258" r:id="rId3"/>
    <p:sldId id="259" r:id="rId4"/>
    <p:sldId id="260" r:id="rId5"/>
    <p:sldId id="263" r:id="rId6"/>
    <p:sldId id="262" r:id="rId7"/>
    <p:sldId id="267" r:id="rId8"/>
    <p:sldId id="264" r:id="rId9"/>
    <p:sldId id="265" r:id="rId10"/>
    <p:sldId id="266" r:id="rId11"/>
    <p:sldId id="268" r:id="rId12"/>
    <p:sldId id="269" r:id="rId13"/>
    <p:sldId id="270" r:id="rId14"/>
    <p:sldId id="271" r:id="rId15"/>
    <p:sldId id="272" r:id="rId16"/>
    <p:sldId id="273" r:id="rId17"/>
    <p:sldId id="290" r:id="rId18"/>
    <p:sldId id="274" r:id="rId19"/>
    <p:sldId id="275" r:id="rId20"/>
    <p:sldId id="289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6" r:id="rId30"/>
    <p:sldId id="288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91" d="100"/>
          <a:sy n="91" d="100"/>
        </p:scale>
        <p:origin x="37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tos Symeou" userId="dfa9c904-6305-4095-9e28-d440e46115c9" providerId="ADAL" clId="{FDCF93C8-4702-4CA4-BCCA-0DDAEA563494}"/>
    <pc:docChg chg="delSld modSld">
      <pc:chgData name="Christos Symeou" userId="dfa9c904-6305-4095-9e28-d440e46115c9" providerId="ADAL" clId="{FDCF93C8-4702-4CA4-BCCA-0DDAEA563494}" dt="2025-04-28T15:12:08.989" v="1" actId="47"/>
      <pc:docMkLst>
        <pc:docMk/>
      </pc:docMkLst>
      <pc:sldChg chg="del">
        <pc:chgData name="Christos Symeou" userId="dfa9c904-6305-4095-9e28-d440e46115c9" providerId="ADAL" clId="{FDCF93C8-4702-4CA4-BCCA-0DDAEA563494}" dt="2025-04-28T15:12:08.989" v="1" actId="47"/>
        <pc:sldMkLst>
          <pc:docMk/>
          <pc:sldMk cId="1928832761" sldId="285"/>
        </pc:sldMkLst>
      </pc:sldChg>
      <pc:sldChg chg="modSp mod">
        <pc:chgData name="Christos Symeou" userId="dfa9c904-6305-4095-9e28-d440e46115c9" providerId="ADAL" clId="{FDCF93C8-4702-4CA4-BCCA-0DDAEA563494}" dt="2025-04-28T15:11:51.199" v="0" actId="20577"/>
        <pc:sldMkLst>
          <pc:docMk/>
          <pc:sldMk cId="414768739" sldId="290"/>
        </pc:sldMkLst>
        <pc:spChg chg="mod">
          <ac:chgData name="Christos Symeou" userId="dfa9c904-6305-4095-9e28-d440e46115c9" providerId="ADAL" clId="{FDCF93C8-4702-4CA4-BCCA-0DDAEA563494}" dt="2025-04-28T15:11:51.199" v="0" actId="20577"/>
          <ac:spMkLst>
            <pc:docMk/>
            <pc:sldMk cId="414768739" sldId="290"/>
            <ac:spMk id="8" creationId="{D55B018D-64A7-C4A9-5E5A-BB89BC88FC78}"/>
          </ac:spMkLst>
        </pc:spChg>
      </pc:sldChg>
    </pc:docChg>
  </pc:docChgLst>
  <pc:docChgLst>
    <pc:chgData name="Leontios Ioannou" userId="3862ae39ba703afe" providerId="LiveId" clId="{3E889210-75A3-4689-A177-88BFA7D18390}"/>
    <pc:docChg chg="undo custSel addSld delSld modSld sldOrd">
      <pc:chgData name="Leontios Ioannou" userId="3862ae39ba703afe" providerId="LiveId" clId="{3E889210-75A3-4689-A177-88BFA7D18390}" dt="2025-04-27T15:43:48.242" v="260" actId="14100"/>
      <pc:docMkLst>
        <pc:docMk/>
      </pc:docMkLst>
      <pc:sldChg chg="addSp delSp modSp mod">
        <pc:chgData name="Leontios Ioannou" userId="3862ae39ba703afe" providerId="LiveId" clId="{3E889210-75A3-4689-A177-88BFA7D18390}" dt="2025-04-27T15:43:48.242" v="260" actId="14100"/>
        <pc:sldMkLst>
          <pc:docMk/>
          <pc:sldMk cId="2832989012" sldId="257"/>
        </pc:sldMkLst>
        <pc:spChg chg="add mod">
          <ac:chgData name="Leontios Ioannou" userId="3862ae39ba703afe" providerId="LiveId" clId="{3E889210-75A3-4689-A177-88BFA7D18390}" dt="2025-04-27T15:43:48.242" v="260" actId="14100"/>
          <ac:spMkLst>
            <pc:docMk/>
            <pc:sldMk cId="2832989012" sldId="257"/>
            <ac:spMk id="5" creationId="{8DEDB0CB-3C68-2062-14EC-C79E8D68E01B}"/>
          </ac:spMkLst>
        </pc:spChg>
        <pc:spChg chg="del">
          <ac:chgData name="Leontios Ioannou" userId="3862ae39ba703afe" providerId="LiveId" clId="{3E889210-75A3-4689-A177-88BFA7D18390}" dt="2025-04-27T15:43:25.399" v="257" actId="26606"/>
          <ac:spMkLst>
            <pc:docMk/>
            <pc:sldMk cId="2832989012" sldId="257"/>
            <ac:spMk id="38" creationId="{47942995-B07F-4636-9A06-C6A104B260A8}"/>
          </ac:spMkLst>
        </pc:spChg>
        <pc:spChg chg="del">
          <ac:chgData name="Leontios Ioannou" userId="3862ae39ba703afe" providerId="LiveId" clId="{3E889210-75A3-4689-A177-88BFA7D18390}" dt="2025-04-27T15:43:25.399" v="257" actId="26606"/>
          <ac:spMkLst>
            <pc:docMk/>
            <pc:sldMk cId="2832989012" sldId="257"/>
            <ac:spMk id="45" creationId="{B81933D1-5615-42C7-9C0B-4EB7105CCE2D}"/>
          </ac:spMkLst>
        </pc:spChg>
        <pc:spChg chg="del">
          <ac:chgData name="Leontios Ioannou" userId="3862ae39ba703afe" providerId="LiveId" clId="{3E889210-75A3-4689-A177-88BFA7D18390}" dt="2025-04-27T15:43:25.399" v="257" actId="26606"/>
          <ac:spMkLst>
            <pc:docMk/>
            <pc:sldMk cId="2832989012" sldId="257"/>
            <ac:spMk id="47" creationId="{19C9EAEA-39D0-4B0E-A0EB-51E7B26740B1}"/>
          </ac:spMkLst>
        </pc:spChg>
        <pc:spChg chg="add">
          <ac:chgData name="Leontios Ioannou" userId="3862ae39ba703afe" providerId="LiveId" clId="{3E889210-75A3-4689-A177-88BFA7D18390}" dt="2025-04-27T15:43:25.399" v="257" actId="26606"/>
          <ac:spMkLst>
            <pc:docMk/>
            <pc:sldMk cId="2832989012" sldId="257"/>
            <ac:spMk id="52" creationId="{47942995-B07F-4636-9A06-C6A104B260A8}"/>
          </ac:spMkLst>
        </pc:spChg>
        <pc:spChg chg="add">
          <ac:chgData name="Leontios Ioannou" userId="3862ae39ba703afe" providerId="LiveId" clId="{3E889210-75A3-4689-A177-88BFA7D18390}" dt="2025-04-27T15:43:25.399" v="257" actId="26606"/>
          <ac:spMkLst>
            <pc:docMk/>
            <pc:sldMk cId="2832989012" sldId="257"/>
            <ac:spMk id="59" creationId="{B81933D1-5615-42C7-9C0B-4EB7105CCE2D}"/>
          </ac:spMkLst>
        </pc:spChg>
        <pc:spChg chg="add">
          <ac:chgData name="Leontios Ioannou" userId="3862ae39ba703afe" providerId="LiveId" clId="{3E889210-75A3-4689-A177-88BFA7D18390}" dt="2025-04-27T15:43:25.399" v="257" actId="26606"/>
          <ac:spMkLst>
            <pc:docMk/>
            <pc:sldMk cId="2832989012" sldId="257"/>
            <ac:spMk id="61" creationId="{19C9EAEA-39D0-4B0E-A0EB-51E7B26740B1}"/>
          </ac:spMkLst>
        </pc:spChg>
        <pc:grpChg chg="del">
          <ac:chgData name="Leontios Ioannou" userId="3862ae39ba703afe" providerId="LiveId" clId="{3E889210-75A3-4689-A177-88BFA7D18390}" dt="2025-04-27T15:43:25.399" v="257" actId="26606"/>
          <ac:grpSpMkLst>
            <pc:docMk/>
            <pc:sldMk cId="2832989012" sldId="257"/>
            <ac:grpSpMk id="40" creationId="{032D8612-31EB-44CF-A1D0-14FD4C705424}"/>
          </ac:grpSpMkLst>
        </pc:grpChg>
        <pc:grpChg chg="add">
          <ac:chgData name="Leontios Ioannou" userId="3862ae39ba703afe" providerId="LiveId" clId="{3E889210-75A3-4689-A177-88BFA7D18390}" dt="2025-04-27T15:43:25.399" v="257" actId="26606"/>
          <ac:grpSpMkLst>
            <pc:docMk/>
            <pc:sldMk cId="2832989012" sldId="257"/>
            <ac:grpSpMk id="54" creationId="{032D8612-31EB-44CF-A1D0-14FD4C705424}"/>
          </ac:grpSpMkLst>
        </pc:grpChg>
      </pc:sldChg>
      <pc:sldChg chg="addSp delSp modSp mod">
        <pc:chgData name="Leontios Ioannou" userId="3862ae39ba703afe" providerId="LiveId" clId="{3E889210-75A3-4689-A177-88BFA7D18390}" dt="2025-04-27T14:50:21.515" v="178" actId="403"/>
        <pc:sldMkLst>
          <pc:docMk/>
          <pc:sldMk cId="786102608" sldId="264"/>
        </pc:sldMkLst>
        <pc:spChg chg="mod">
          <ac:chgData name="Leontios Ioannou" userId="3862ae39ba703afe" providerId="LiveId" clId="{3E889210-75A3-4689-A177-88BFA7D18390}" dt="2025-04-27T14:50:12.431" v="176" actId="26606"/>
          <ac:spMkLst>
            <pc:docMk/>
            <pc:sldMk cId="786102608" sldId="264"/>
            <ac:spMk id="2" creationId="{98675633-FBDB-3C9C-AE61-3889170E6B43}"/>
          </ac:spMkLst>
        </pc:spChg>
        <pc:spChg chg="mod">
          <ac:chgData name="Leontios Ioannou" userId="3862ae39ba703afe" providerId="LiveId" clId="{3E889210-75A3-4689-A177-88BFA7D18390}" dt="2025-04-27T14:50:21.515" v="178" actId="403"/>
          <ac:spMkLst>
            <pc:docMk/>
            <pc:sldMk cId="786102608" sldId="264"/>
            <ac:spMk id="23" creationId="{4D4B1754-7907-1590-D0BB-8492FE2D269A}"/>
          </ac:spMkLst>
        </pc:spChg>
        <pc:spChg chg="del">
          <ac:chgData name="Leontios Ioannou" userId="3862ae39ba703afe" providerId="LiveId" clId="{3E889210-75A3-4689-A177-88BFA7D18390}" dt="2025-04-27T14:50:12.431" v="176" actId="26606"/>
          <ac:spMkLst>
            <pc:docMk/>
            <pc:sldMk cId="786102608" sldId="264"/>
            <ac:spMk id="108" creationId="{F5A5F1D7-F0D0-4687-9BD3-CA6A0714C634}"/>
          </ac:spMkLst>
        </pc:spChg>
        <pc:spChg chg="del">
          <ac:chgData name="Leontios Ioannou" userId="3862ae39ba703afe" providerId="LiveId" clId="{3E889210-75A3-4689-A177-88BFA7D18390}" dt="2025-04-27T14:50:12.431" v="176" actId="26606"/>
          <ac:spMkLst>
            <pc:docMk/>
            <pc:sldMk cId="786102608" sldId="264"/>
            <ac:spMk id="126" creationId="{D5B0017B-2ECA-49AF-B397-DC140825DF8D}"/>
          </ac:spMkLst>
        </pc:spChg>
        <pc:spChg chg="add">
          <ac:chgData name="Leontios Ioannou" userId="3862ae39ba703afe" providerId="LiveId" clId="{3E889210-75A3-4689-A177-88BFA7D18390}" dt="2025-04-27T14:50:12.431" v="176" actId="26606"/>
          <ac:spMkLst>
            <pc:docMk/>
            <pc:sldMk cId="786102608" sldId="264"/>
            <ac:spMk id="132" creationId="{AAAE94E3-A7DB-4868-B1E3-E49703488BBC}"/>
          </ac:spMkLst>
        </pc:spChg>
        <pc:spChg chg="add">
          <ac:chgData name="Leontios Ioannou" userId="3862ae39ba703afe" providerId="LiveId" clId="{3E889210-75A3-4689-A177-88BFA7D18390}" dt="2025-04-27T14:50:12.431" v="176" actId="26606"/>
          <ac:spMkLst>
            <pc:docMk/>
            <pc:sldMk cId="786102608" sldId="264"/>
            <ac:spMk id="138" creationId="{3873B707-463F-40B0-8227-E8CC6C67EB25}"/>
          </ac:spMkLst>
        </pc:spChg>
        <pc:spChg chg="add">
          <ac:chgData name="Leontios Ioannou" userId="3862ae39ba703afe" providerId="LiveId" clId="{3E889210-75A3-4689-A177-88BFA7D18390}" dt="2025-04-27T14:50:12.431" v="176" actId="26606"/>
          <ac:spMkLst>
            <pc:docMk/>
            <pc:sldMk cId="786102608" sldId="264"/>
            <ac:spMk id="140" creationId="{C13237C8-E62C-4F0D-A318-BD6FB6C2D138}"/>
          </ac:spMkLst>
        </pc:spChg>
        <pc:spChg chg="add">
          <ac:chgData name="Leontios Ioannou" userId="3862ae39ba703afe" providerId="LiveId" clId="{3E889210-75A3-4689-A177-88BFA7D18390}" dt="2025-04-27T14:50:12.431" v="176" actId="26606"/>
          <ac:spMkLst>
            <pc:docMk/>
            <pc:sldMk cId="786102608" sldId="264"/>
            <ac:spMk id="142" creationId="{19C9EAEA-39D0-4B0E-A0EB-51E7B26740B1}"/>
          </ac:spMkLst>
        </pc:spChg>
        <pc:spChg chg="add">
          <ac:chgData name="Leontios Ioannou" userId="3862ae39ba703afe" providerId="LiveId" clId="{3E889210-75A3-4689-A177-88BFA7D18390}" dt="2025-04-27T14:50:12.431" v="176" actId="26606"/>
          <ac:spMkLst>
            <pc:docMk/>
            <pc:sldMk cId="786102608" sldId="264"/>
            <ac:spMk id="144" creationId="{8CB5D2D7-DF65-4E86-BFBA-FFB9B5ACEB64}"/>
          </ac:spMkLst>
        </pc:spChg>
        <pc:picChg chg="add mod ord">
          <ac:chgData name="Leontios Ioannou" userId="3862ae39ba703afe" providerId="LiveId" clId="{3E889210-75A3-4689-A177-88BFA7D18390}" dt="2025-04-27T14:50:12.431" v="176" actId="26606"/>
          <ac:picMkLst>
            <pc:docMk/>
            <pc:sldMk cId="786102608" sldId="264"/>
            <ac:picMk id="3" creationId="{2484C67D-9931-3044-7F77-2E562B66905C}"/>
          </ac:picMkLst>
        </pc:picChg>
        <pc:picChg chg="del">
          <ac:chgData name="Leontios Ioannou" userId="3862ae39ba703afe" providerId="LiveId" clId="{3E889210-75A3-4689-A177-88BFA7D18390}" dt="2025-04-27T14:49:36.336" v="169" actId="478"/>
          <ac:picMkLst>
            <pc:docMk/>
            <pc:sldMk cId="786102608" sldId="264"/>
            <ac:picMk id="4" creationId="{FB52FC78-1914-7574-DA02-B7662997A276}"/>
          </ac:picMkLst>
        </pc:picChg>
        <pc:picChg chg="add mod">
          <ac:chgData name="Leontios Ioannou" userId="3862ae39ba703afe" providerId="LiveId" clId="{3E889210-75A3-4689-A177-88BFA7D18390}" dt="2025-04-27T14:50:08.717" v="175" actId="1076"/>
          <ac:picMkLst>
            <pc:docMk/>
            <pc:sldMk cId="786102608" sldId="264"/>
            <ac:picMk id="5" creationId="{E7C247A5-6A32-6D8B-796D-8A5691F134B1}"/>
          </ac:picMkLst>
        </pc:picChg>
        <pc:picChg chg="del mod">
          <ac:chgData name="Leontios Ioannou" userId="3862ae39ba703afe" providerId="LiveId" clId="{3E889210-75A3-4689-A177-88BFA7D18390}" dt="2025-04-27T14:49:35.310" v="168" actId="478"/>
          <ac:picMkLst>
            <pc:docMk/>
            <pc:sldMk cId="786102608" sldId="264"/>
            <ac:picMk id="6" creationId="{47C02374-70CE-ACA7-6FEB-4B6146001086}"/>
          </ac:picMkLst>
        </pc:picChg>
      </pc:sldChg>
      <pc:sldChg chg="addSp delSp modSp mod">
        <pc:chgData name="Leontios Ioannou" userId="3862ae39ba703afe" providerId="LiveId" clId="{3E889210-75A3-4689-A177-88BFA7D18390}" dt="2025-04-27T14:40:50.662" v="165" actId="27614"/>
        <pc:sldMkLst>
          <pc:docMk/>
          <pc:sldMk cId="3723170335" sldId="268"/>
        </pc:sldMkLst>
        <pc:spChg chg="mod">
          <ac:chgData name="Leontios Ioannou" userId="3862ae39ba703afe" providerId="LiveId" clId="{3E889210-75A3-4689-A177-88BFA7D18390}" dt="2025-04-27T14:40:45.612" v="164" actId="26606"/>
          <ac:spMkLst>
            <pc:docMk/>
            <pc:sldMk cId="3723170335" sldId="268"/>
            <ac:spMk id="2" creationId="{21E5E50E-909A-BB13-F125-3D241F293AB2}"/>
          </ac:spMkLst>
        </pc:spChg>
        <pc:spChg chg="mod">
          <ac:chgData name="Leontios Ioannou" userId="3862ae39ba703afe" providerId="LiveId" clId="{3E889210-75A3-4689-A177-88BFA7D18390}" dt="2025-04-27T14:40:45.612" v="164" actId="26606"/>
          <ac:spMkLst>
            <pc:docMk/>
            <pc:sldMk cId="3723170335" sldId="268"/>
            <ac:spMk id="4" creationId="{9F0FB099-2718-BC5B-E3D6-3DE9B85A4E9B}"/>
          </ac:spMkLst>
        </pc:spChg>
        <pc:spChg chg="add del">
          <ac:chgData name="Leontios Ioannou" userId="3862ae39ba703afe" providerId="LiveId" clId="{3E889210-75A3-4689-A177-88BFA7D18390}" dt="2025-04-27T14:40:45.612" v="164" actId="26606"/>
          <ac:spMkLst>
            <pc:docMk/>
            <pc:sldMk cId="3723170335" sldId="268"/>
            <ac:spMk id="187" creationId="{2B97F24A-32CE-4C1C-A50D-3016B394DCFB}"/>
          </ac:spMkLst>
        </pc:spChg>
        <pc:spChg chg="add del">
          <ac:chgData name="Leontios Ioannou" userId="3862ae39ba703afe" providerId="LiveId" clId="{3E889210-75A3-4689-A177-88BFA7D18390}" dt="2025-04-27T14:40:45.612" v="164" actId="26606"/>
          <ac:spMkLst>
            <pc:docMk/>
            <pc:sldMk cId="3723170335" sldId="268"/>
            <ac:spMk id="189" creationId="{CD8B4F24-440B-49E9-B85D-733523DC064B}"/>
          </ac:spMkLst>
        </pc:spChg>
        <pc:spChg chg="add del">
          <ac:chgData name="Leontios Ioannou" userId="3862ae39ba703afe" providerId="LiveId" clId="{3E889210-75A3-4689-A177-88BFA7D18390}" dt="2025-04-27T14:40:45.580" v="163" actId="26606"/>
          <ac:spMkLst>
            <pc:docMk/>
            <pc:sldMk cId="3723170335" sldId="268"/>
            <ac:spMk id="194" creationId="{201CC55D-ED54-4C5C-95E6-10947BD1103B}"/>
          </ac:spMkLst>
        </pc:spChg>
        <pc:spChg chg="add del">
          <ac:chgData name="Leontios Ioannou" userId="3862ae39ba703afe" providerId="LiveId" clId="{3E889210-75A3-4689-A177-88BFA7D18390}" dt="2025-04-27T14:40:45.580" v="163" actId="26606"/>
          <ac:spMkLst>
            <pc:docMk/>
            <pc:sldMk cId="3723170335" sldId="268"/>
            <ac:spMk id="200" creationId="{3873B707-463F-40B0-8227-E8CC6C67EB25}"/>
          </ac:spMkLst>
        </pc:spChg>
        <pc:spChg chg="add del">
          <ac:chgData name="Leontios Ioannou" userId="3862ae39ba703afe" providerId="LiveId" clId="{3E889210-75A3-4689-A177-88BFA7D18390}" dt="2025-04-27T14:40:45.580" v="163" actId="26606"/>
          <ac:spMkLst>
            <pc:docMk/>
            <pc:sldMk cId="3723170335" sldId="268"/>
            <ac:spMk id="202" creationId="{C13237C8-E62C-4F0D-A318-BD6FB6C2D138}"/>
          </ac:spMkLst>
        </pc:spChg>
        <pc:spChg chg="add del">
          <ac:chgData name="Leontios Ioannou" userId="3862ae39ba703afe" providerId="LiveId" clId="{3E889210-75A3-4689-A177-88BFA7D18390}" dt="2025-04-27T14:40:45.580" v="163" actId="26606"/>
          <ac:spMkLst>
            <pc:docMk/>
            <pc:sldMk cId="3723170335" sldId="268"/>
            <ac:spMk id="204" creationId="{19C9EAEA-39D0-4B0E-A0EB-51E7B26740B1}"/>
          </ac:spMkLst>
        </pc:spChg>
        <pc:spChg chg="add">
          <ac:chgData name="Leontios Ioannou" userId="3862ae39ba703afe" providerId="LiveId" clId="{3E889210-75A3-4689-A177-88BFA7D18390}" dt="2025-04-27T14:40:45.612" v="164" actId="26606"/>
          <ac:spMkLst>
            <pc:docMk/>
            <pc:sldMk cId="3723170335" sldId="268"/>
            <ac:spMk id="206" creationId="{DBC6133C-0615-4CE4-9132-37E609A9BDFA}"/>
          </ac:spMkLst>
        </pc:spChg>
        <pc:spChg chg="add">
          <ac:chgData name="Leontios Ioannou" userId="3862ae39ba703afe" providerId="LiveId" clId="{3E889210-75A3-4689-A177-88BFA7D18390}" dt="2025-04-27T14:40:45.612" v="164" actId="26606"/>
          <ac:spMkLst>
            <pc:docMk/>
            <pc:sldMk cId="3723170335" sldId="268"/>
            <ac:spMk id="207" creationId="{169CC832-2974-4E8D-90ED-3E2941BA7336}"/>
          </ac:spMkLst>
        </pc:spChg>
        <pc:spChg chg="add">
          <ac:chgData name="Leontios Ioannou" userId="3862ae39ba703afe" providerId="LiveId" clId="{3E889210-75A3-4689-A177-88BFA7D18390}" dt="2025-04-27T14:40:45.612" v="164" actId="26606"/>
          <ac:spMkLst>
            <pc:docMk/>
            <pc:sldMk cId="3723170335" sldId="268"/>
            <ac:spMk id="208" creationId="{55222F96-971A-4F90-B841-6BAB416C7AC1}"/>
          </ac:spMkLst>
        </pc:spChg>
        <pc:spChg chg="add">
          <ac:chgData name="Leontios Ioannou" userId="3862ae39ba703afe" providerId="LiveId" clId="{3E889210-75A3-4689-A177-88BFA7D18390}" dt="2025-04-27T14:40:45.612" v="164" actId="26606"/>
          <ac:spMkLst>
            <pc:docMk/>
            <pc:sldMk cId="3723170335" sldId="268"/>
            <ac:spMk id="209" creationId="{08980754-6F4B-43C9-B9BE-127B6BED6586}"/>
          </ac:spMkLst>
        </pc:spChg>
        <pc:spChg chg="add">
          <ac:chgData name="Leontios Ioannou" userId="3862ae39ba703afe" providerId="LiveId" clId="{3E889210-75A3-4689-A177-88BFA7D18390}" dt="2025-04-27T14:40:45.612" v="164" actId="26606"/>
          <ac:spMkLst>
            <pc:docMk/>
            <pc:sldMk cId="3723170335" sldId="268"/>
            <ac:spMk id="210" creationId="{2C1BBA94-3F40-40AA-8BB9-E69E25E537C1}"/>
          </ac:spMkLst>
        </pc:spChg>
        <pc:grpChg chg="add del">
          <ac:chgData name="Leontios Ioannou" userId="3862ae39ba703afe" providerId="LiveId" clId="{3E889210-75A3-4689-A177-88BFA7D18390}" dt="2025-04-27T14:40:45.580" v="163" actId="26606"/>
          <ac:grpSpMkLst>
            <pc:docMk/>
            <pc:sldMk cId="3723170335" sldId="268"/>
            <ac:grpSpMk id="196" creationId="{1DE889C7-FAD6-4397-98E2-05D503484459}"/>
          </ac:grpSpMkLst>
        </pc:grpChg>
        <pc:picChg chg="mod">
          <ac:chgData name="Leontios Ioannou" userId="3862ae39ba703afe" providerId="LiveId" clId="{3E889210-75A3-4689-A177-88BFA7D18390}" dt="2025-04-27T14:40:50.662" v="165" actId="27614"/>
          <ac:picMkLst>
            <pc:docMk/>
            <pc:sldMk cId="3723170335" sldId="268"/>
            <ac:picMk id="9" creationId="{0540F6EB-B938-33E5-59AE-FE51E7DEF6F3}"/>
          </ac:picMkLst>
        </pc:picChg>
      </pc:sldChg>
      <pc:sldChg chg="modSp mod">
        <pc:chgData name="Leontios Ioannou" userId="3862ae39ba703afe" providerId="LiveId" clId="{3E889210-75A3-4689-A177-88BFA7D18390}" dt="2025-04-27T15:16:43.702" v="248" actId="20577"/>
        <pc:sldMkLst>
          <pc:docMk/>
          <pc:sldMk cId="3412411108" sldId="282"/>
        </pc:sldMkLst>
        <pc:spChg chg="mod">
          <ac:chgData name="Leontios Ioannou" userId="3862ae39ba703afe" providerId="LiveId" clId="{3E889210-75A3-4689-A177-88BFA7D18390}" dt="2025-04-27T15:16:43.702" v="248" actId="20577"/>
          <ac:spMkLst>
            <pc:docMk/>
            <pc:sldMk cId="3412411108" sldId="282"/>
            <ac:spMk id="5" creationId="{5A010DEC-1D00-752D-BB26-389828CF6044}"/>
          </ac:spMkLst>
        </pc:spChg>
      </pc:sldChg>
      <pc:sldChg chg="modSp mod">
        <pc:chgData name="Leontios Ioannou" userId="3862ae39ba703afe" providerId="LiveId" clId="{3E889210-75A3-4689-A177-88BFA7D18390}" dt="2025-04-27T15:18:58.043" v="252" actId="20577"/>
        <pc:sldMkLst>
          <pc:docMk/>
          <pc:sldMk cId="3266595848" sldId="286"/>
        </pc:sldMkLst>
        <pc:spChg chg="mod">
          <ac:chgData name="Leontios Ioannou" userId="3862ae39ba703afe" providerId="LiveId" clId="{3E889210-75A3-4689-A177-88BFA7D18390}" dt="2025-04-27T15:18:58.043" v="252" actId="20577"/>
          <ac:spMkLst>
            <pc:docMk/>
            <pc:sldMk cId="3266595848" sldId="286"/>
            <ac:spMk id="5" creationId="{56ADF770-BA64-F5A2-C32A-2D987836C94C}"/>
          </ac:spMkLst>
        </pc:spChg>
      </pc:sldChg>
      <pc:sldChg chg="addSp delSp modSp add del mod ord">
        <pc:chgData name="Leontios Ioannou" userId="3862ae39ba703afe" providerId="LiveId" clId="{3E889210-75A3-4689-A177-88BFA7D18390}" dt="2025-04-27T14:32:54.569" v="66" actId="47"/>
        <pc:sldMkLst>
          <pc:docMk/>
          <pc:sldMk cId="62285308" sldId="289"/>
        </pc:sldMkLst>
        <pc:spChg chg="mod">
          <ac:chgData name="Leontios Ioannou" userId="3862ae39ba703afe" providerId="LiveId" clId="{3E889210-75A3-4689-A177-88BFA7D18390}" dt="2025-04-27T14:31:19.920" v="57" actId="20577"/>
          <ac:spMkLst>
            <pc:docMk/>
            <pc:sldMk cId="62285308" sldId="289"/>
            <ac:spMk id="2" creationId="{DB49EED8-4506-5136-07C2-ABAB1D56B40E}"/>
          </ac:spMkLst>
        </pc:spChg>
        <pc:spChg chg="add">
          <ac:chgData name="Leontios Ioannou" userId="3862ae39ba703afe" providerId="LiveId" clId="{3E889210-75A3-4689-A177-88BFA7D18390}" dt="2025-04-27T14:30:16.773" v="36"/>
          <ac:spMkLst>
            <pc:docMk/>
            <pc:sldMk cId="62285308" sldId="289"/>
            <ac:spMk id="3" creationId="{A13B0E63-92D4-9706-0E22-E4889B1DF5E3}"/>
          </ac:spMkLst>
        </pc:spChg>
        <pc:spChg chg="add">
          <ac:chgData name="Leontios Ioannou" userId="3862ae39ba703afe" providerId="LiveId" clId="{3E889210-75A3-4689-A177-88BFA7D18390}" dt="2025-04-27T14:30:19.920" v="38"/>
          <ac:spMkLst>
            <pc:docMk/>
            <pc:sldMk cId="62285308" sldId="289"/>
            <ac:spMk id="4" creationId="{A814F609-2A8D-442B-85C0-AD85366B55F1}"/>
          </ac:spMkLst>
        </pc:spChg>
        <pc:spChg chg="add">
          <ac:chgData name="Leontios Ioannou" userId="3862ae39ba703afe" providerId="LiveId" clId="{3E889210-75A3-4689-A177-88BFA7D18390}" dt="2025-04-27T14:30:25.225" v="41"/>
          <ac:spMkLst>
            <pc:docMk/>
            <pc:sldMk cId="62285308" sldId="289"/>
            <ac:spMk id="5" creationId="{577640E8-AD3C-F2D7-3B79-DF79207226F5}"/>
          </ac:spMkLst>
        </pc:spChg>
        <pc:spChg chg="add del mod">
          <ac:chgData name="Leontios Ioannou" userId="3862ae39ba703afe" providerId="LiveId" clId="{3E889210-75A3-4689-A177-88BFA7D18390}" dt="2025-04-27T14:32:52.982" v="65"/>
          <ac:spMkLst>
            <pc:docMk/>
            <pc:sldMk cId="62285308" sldId="289"/>
            <ac:spMk id="7" creationId="{6353B900-D8EF-3BDC-D8D8-0C14EE1383A6}"/>
          </ac:spMkLst>
        </pc:spChg>
        <pc:spChg chg="del mod">
          <ac:chgData name="Leontios Ioannou" userId="3862ae39ba703afe" providerId="LiveId" clId="{3E889210-75A3-4689-A177-88BFA7D18390}" dt="2025-04-27T14:30:36.414" v="46" actId="478"/>
          <ac:spMkLst>
            <pc:docMk/>
            <pc:sldMk cId="62285308" sldId="289"/>
            <ac:spMk id="10" creationId="{4229FD32-6046-0A2E-D06F-C125006D486F}"/>
          </ac:spMkLst>
        </pc:spChg>
        <pc:graphicFrameChg chg="del">
          <ac:chgData name="Leontios Ioannou" userId="3862ae39ba703afe" providerId="LiveId" clId="{3E889210-75A3-4689-A177-88BFA7D18390}" dt="2025-04-27T14:31:37.606" v="58" actId="478"/>
          <ac:graphicFrameMkLst>
            <pc:docMk/>
            <pc:sldMk cId="62285308" sldId="289"/>
            <ac:graphicFrameMk id="9" creationId="{1A9446E3-465F-226D-EABB-F009FC5D9AD5}"/>
          </ac:graphicFrameMkLst>
        </pc:graphicFrameChg>
      </pc:sldChg>
      <pc:sldChg chg="add del">
        <pc:chgData name="Leontios Ioannou" userId="3862ae39ba703afe" providerId="LiveId" clId="{3E889210-75A3-4689-A177-88BFA7D18390}" dt="2025-04-27T14:27:35.131" v="1" actId="47"/>
        <pc:sldMkLst>
          <pc:docMk/>
          <pc:sldMk cId="2001582873" sldId="289"/>
        </pc:sldMkLst>
      </pc:sldChg>
      <pc:sldChg chg="addSp delSp modSp add mod ord">
        <pc:chgData name="Leontios Ioannou" userId="3862ae39ba703afe" providerId="LiveId" clId="{3E889210-75A3-4689-A177-88BFA7D18390}" dt="2025-04-27T14:37:58.932" v="161" actId="113"/>
        <pc:sldMkLst>
          <pc:docMk/>
          <pc:sldMk cId="2036693798" sldId="289"/>
        </pc:sldMkLst>
        <pc:spChg chg="mod">
          <ac:chgData name="Leontios Ioannou" userId="3862ae39ba703afe" providerId="LiveId" clId="{3E889210-75A3-4689-A177-88BFA7D18390}" dt="2025-04-27T14:36:10.204" v="129" actId="26606"/>
          <ac:spMkLst>
            <pc:docMk/>
            <pc:sldMk cId="2036693798" sldId="289"/>
            <ac:spMk id="2" creationId="{82F114D2-5C42-18D6-025A-BE1B0A3F4B2F}"/>
          </ac:spMkLst>
        </pc:spChg>
        <pc:spChg chg="mod">
          <ac:chgData name="Leontios Ioannou" userId="3862ae39ba703afe" providerId="LiveId" clId="{3E889210-75A3-4689-A177-88BFA7D18390}" dt="2025-04-27T14:37:58.932" v="161" actId="113"/>
          <ac:spMkLst>
            <pc:docMk/>
            <pc:sldMk cId="2036693798" sldId="289"/>
            <ac:spMk id="4" creationId="{35E56C8B-92EA-60C8-1BFF-741263EE2A35}"/>
          </ac:spMkLst>
        </pc:spChg>
        <pc:spChg chg="add del">
          <ac:chgData name="Leontios Ioannou" userId="3862ae39ba703afe" providerId="LiveId" clId="{3E889210-75A3-4689-A177-88BFA7D18390}" dt="2025-04-27T14:35:12.517" v="120" actId="26606"/>
          <ac:spMkLst>
            <pc:docMk/>
            <pc:sldMk cId="2036693798" sldId="289"/>
            <ac:spMk id="130" creationId="{032D4E58-3B2B-DDF9-668A-804FBAAA3F6D}"/>
          </ac:spMkLst>
        </pc:spChg>
        <pc:spChg chg="add del">
          <ac:chgData name="Leontios Ioannou" userId="3862ae39ba703afe" providerId="LiveId" clId="{3E889210-75A3-4689-A177-88BFA7D18390}" dt="2025-04-27T14:35:12.517" v="120" actId="26606"/>
          <ac:spMkLst>
            <pc:docMk/>
            <pc:sldMk cId="2036693798" sldId="289"/>
            <ac:spMk id="137" creationId="{ABEAE098-8F32-4B86-71CF-EDD44E9CDAE9}"/>
          </ac:spMkLst>
        </pc:spChg>
        <pc:spChg chg="add del">
          <ac:chgData name="Leontios Ioannou" userId="3862ae39ba703afe" providerId="LiveId" clId="{3E889210-75A3-4689-A177-88BFA7D18390}" dt="2025-04-27T14:36:10.204" v="129" actId="26606"/>
          <ac:spMkLst>
            <pc:docMk/>
            <pc:sldMk cId="2036693798" sldId="289"/>
            <ac:spMk id="144" creationId="{081EA652-8C6A-4E69-BEB9-170809474553}"/>
          </ac:spMkLst>
        </pc:spChg>
        <pc:spChg chg="add del">
          <ac:chgData name="Leontios Ioannou" userId="3862ae39ba703afe" providerId="LiveId" clId="{3E889210-75A3-4689-A177-88BFA7D18390}" dt="2025-04-27T14:34:17.247" v="116" actId="26606"/>
          <ac:spMkLst>
            <pc:docMk/>
            <pc:sldMk cId="2036693798" sldId="289"/>
            <ac:spMk id="145" creationId="{9F7D5CDA-D291-4307-BF55-1381FED29634}"/>
          </ac:spMkLst>
        </pc:spChg>
        <pc:spChg chg="add del">
          <ac:chgData name="Leontios Ioannou" userId="3862ae39ba703afe" providerId="LiveId" clId="{3E889210-75A3-4689-A177-88BFA7D18390}" dt="2025-04-27T14:36:10.204" v="129" actId="26606"/>
          <ac:spMkLst>
            <pc:docMk/>
            <pc:sldMk cId="2036693798" sldId="289"/>
            <ac:spMk id="146" creationId="{5298780A-33B9-4EA2-8F67-DE68AD62841B}"/>
          </ac:spMkLst>
        </pc:spChg>
        <pc:spChg chg="add del">
          <ac:chgData name="Leontios Ioannou" userId="3862ae39ba703afe" providerId="LiveId" clId="{3E889210-75A3-4689-A177-88BFA7D18390}" dt="2025-04-27T14:34:17.247" v="116" actId="26606"/>
          <ac:spMkLst>
            <pc:docMk/>
            <pc:sldMk cId="2036693798" sldId="289"/>
            <ac:spMk id="147" creationId="{59B296B9-C5A5-4E4F-9B60-C907B5F1466C}"/>
          </ac:spMkLst>
        </pc:spChg>
        <pc:spChg chg="add del">
          <ac:chgData name="Leontios Ioannou" userId="3862ae39ba703afe" providerId="LiveId" clId="{3E889210-75A3-4689-A177-88BFA7D18390}" dt="2025-04-27T14:36:10.204" v="129" actId="26606"/>
          <ac:spMkLst>
            <pc:docMk/>
            <pc:sldMk cId="2036693798" sldId="289"/>
            <ac:spMk id="148" creationId="{7F488E8B-4E1E-4402-8935-D4E6C02615C7}"/>
          </ac:spMkLst>
        </pc:spChg>
        <pc:spChg chg="add del">
          <ac:chgData name="Leontios Ioannou" userId="3862ae39ba703afe" providerId="LiveId" clId="{3E889210-75A3-4689-A177-88BFA7D18390}" dt="2025-04-27T14:34:17.247" v="116" actId="26606"/>
          <ac:spMkLst>
            <pc:docMk/>
            <pc:sldMk cId="2036693798" sldId="289"/>
            <ac:spMk id="149" creationId="{D0300FD3-5AF1-6305-15FA-9078072672E2}"/>
          </ac:spMkLst>
        </pc:spChg>
        <pc:spChg chg="add del">
          <ac:chgData name="Leontios Ioannou" userId="3862ae39ba703afe" providerId="LiveId" clId="{3E889210-75A3-4689-A177-88BFA7D18390}" dt="2025-04-27T14:37:04.912" v="143" actId="26606"/>
          <ac:spMkLst>
            <pc:docMk/>
            <pc:sldMk cId="2036693798" sldId="289"/>
            <ac:spMk id="155" creationId="{081EA652-8C6A-4E69-BEB9-170809474553}"/>
          </ac:spMkLst>
        </pc:spChg>
        <pc:spChg chg="add del">
          <ac:chgData name="Leontios Ioannou" userId="3862ae39ba703afe" providerId="LiveId" clId="{3E889210-75A3-4689-A177-88BFA7D18390}" dt="2025-04-27T14:37:04.912" v="143" actId="26606"/>
          <ac:spMkLst>
            <pc:docMk/>
            <pc:sldMk cId="2036693798" sldId="289"/>
            <ac:spMk id="157" creationId="{5298780A-33B9-4EA2-8F67-DE68AD62841B}"/>
          </ac:spMkLst>
        </pc:spChg>
        <pc:spChg chg="add del">
          <ac:chgData name="Leontios Ioannou" userId="3862ae39ba703afe" providerId="LiveId" clId="{3E889210-75A3-4689-A177-88BFA7D18390}" dt="2025-04-27T14:37:04.912" v="143" actId="26606"/>
          <ac:spMkLst>
            <pc:docMk/>
            <pc:sldMk cId="2036693798" sldId="289"/>
            <ac:spMk id="159" creationId="{7F488E8B-4E1E-4402-8935-D4E6C02615C7}"/>
          </ac:spMkLst>
        </pc:spChg>
        <pc:spChg chg="add">
          <ac:chgData name="Leontios Ioannou" userId="3862ae39ba703afe" providerId="LiveId" clId="{3E889210-75A3-4689-A177-88BFA7D18390}" dt="2025-04-27T14:37:04.912" v="143" actId="26606"/>
          <ac:spMkLst>
            <pc:docMk/>
            <pc:sldMk cId="2036693798" sldId="289"/>
            <ac:spMk id="164" creationId="{081EA652-8C6A-4E69-BEB9-170809474553}"/>
          </ac:spMkLst>
        </pc:spChg>
        <pc:spChg chg="add">
          <ac:chgData name="Leontios Ioannou" userId="3862ae39ba703afe" providerId="LiveId" clId="{3E889210-75A3-4689-A177-88BFA7D18390}" dt="2025-04-27T14:37:04.912" v="143" actId="26606"/>
          <ac:spMkLst>
            <pc:docMk/>
            <pc:sldMk cId="2036693798" sldId="289"/>
            <ac:spMk id="166" creationId="{5298780A-33B9-4EA2-8F67-DE68AD62841B}"/>
          </ac:spMkLst>
        </pc:spChg>
        <pc:spChg chg="add">
          <ac:chgData name="Leontios Ioannou" userId="3862ae39ba703afe" providerId="LiveId" clId="{3E889210-75A3-4689-A177-88BFA7D18390}" dt="2025-04-27T14:37:04.912" v="143" actId="26606"/>
          <ac:spMkLst>
            <pc:docMk/>
            <pc:sldMk cId="2036693798" sldId="289"/>
            <ac:spMk id="168" creationId="{7F488E8B-4E1E-4402-8935-D4E6C02615C7}"/>
          </ac:spMkLst>
        </pc:spChg>
        <pc:grpChg chg="add del">
          <ac:chgData name="Leontios Ioannou" userId="3862ae39ba703afe" providerId="LiveId" clId="{3E889210-75A3-4689-A177-88BFA7D18390}" dt="2025-04-27T14:35:12.517" v="120" actId="26606"/>
          <ac:grpSpMkLst>
            <pc:docMk/>
            <pc:sldMk cId="2036693798" sldId="289"/>
            <ac:grpSpMk id="132" creationId="{ABDA8E0B-4CB0-818B-A2DC-2576E69A9857}"/>
          </ac:grpSpMkLst>
        </pc:grpChg>
        <pc:picChg chg="add del">
          <ac:chgData name="Leontios Ioannou" userId="3862ae39ba703afe" providerId="LiveId" clId="{3E889210-75A3-4689-A177-88BFA7D18390}" dt="2025-04-27T14:34:17.247" v="116" actId="26606"/>
          <ac:picMkLst>
            <pc:docMk/>
            <pc:sldMk cId="2036693798" sldId="289"/>
            <ac:picMk id="141" creationId="{2CD6ACDD-E15A-9AE1-711F-66C05F678F2E}"/>
          </ac:picMkLst>
        </pc:picChg>
        <pc:cxnChg chg="add del">
          <ac:chgData name="Leontios Ioannou" userId="3862ae39ba703afe" providerId="LiveId" clId="{3E889210-75A3-4689-A177-88BFA7D18390}" dt="2025-04-27T14:35:12.517" v="120" actId="26606"/>
          <ac:cxnSpMkLst>
            <pc:docMk/>
            <pc:sldMk cId="2036693798" sldId="289"/>
            <ac:cxnSpMk id="139" creationId="{C70E3581-B4BF-6E48-3ED2-BB9DB9F75EE8}"/>
          </ac:cxnSpMkLst>
        </pc:cxnChg>
        <pc:cxnChg chg="add del">
          <ac:chgData name="Leontios Ioannou" userId="3862ae39ba703afe" providerId="LiveId" clId="{3E889210-75A3-4689-A177-88BFA7D18390}" dt="2025-04-27T14:36:10.204" v="129" actId="26606"/>
          <ac:cxnSpMkLst>
            <pc:docMk/>
            <pc:sldMk cId="2036693798" sldId="289"/>
            <ac:cxnSpMk id="150" creationId="{23AAC9B5-8015-485C-ACF9-A750390E9A56}"/>
          </ac:cxnSpMkLst>
        </pc:cxnChg>
      </pc:sldChg>
      <pc:sldChg chg="addSp delSp modSp add mod ord">
        <pc:chgData name="Leontios Ioannou" userId="3862ae39ba703afe" providerId="LiveId" clId="{3E889210-75A3-4689-A177-88BFA7D18390}" dt="2025-04-27T15:08:28.955" v="244" actId="403"/>
        <pc:sldMkLst>
          <pc:docMk/>
          <pc:sldMk cId="414768739" sldId="290"/>
        </pc:sldMkLst>
        <pc:spChg chg="mod">
          <ac:chgData name="Leontios Ioannou" userId="3862ae39ba703afe" providerId="LiveId" clId="{3E889210-75A3-4689-A177-88BFA7D18390}" dt="2025-04-27T15:07:23.255" v="233" actId="26606"/>
          <ac:spMkLst>
            <pc:docMk/>
            <pc:sldMk cId="414768739" sldId="290"/>
            <ac:spMk id="2" creationId="{9F12D576-D42B-010E-24EE-919CB5F8974D}"/>
          </ac:spMkLst>
        </pc:spChg>
        <pc:spChg chg="add">
          <ac:chgData name="Leontios Ioannou" userId="3862ae39ba703afe" providerId="LiveId" clId="{3E889210-75A3-4689-A177-88BFA7D18390}" dt="2025-04-27T15:06:28.167" v="220"/>
          <ac:spMkLst>
            <pc:docMk/>
            <pc:sldMk cId="414768739" sldId="290"/>
            <ac:spMk id="4" creationId="{B0FCCDFD-DDF6-629B-DB12-764EAB2544F8}"/>
          </ac:spMkLst>
        </pc:spChg>
        <pc:spChg chg="add">
          <ac:chgData name="Leontios Ioannou" userId="3862ae39ba703afe" providerId="LiveId" clId="{3E889210-75A3-4689-A177-88BFA7D18390}" dt="2025-04-27T15:06:30.881" v="222"/>
          <ac:spMkLst>
            <pc:docMk/>
            <pc:sldMk cId="414768739" sldId="290"/>
            <ac:spMk id="5" creationId="{763A4A64-F261-09FA-D431-031E46207AAA}"/>
          </ac:spMkLst>
        </pc:spChg>
        <pc:spChg chg="add">
          <ac:chgData name="Leontios Ioannou" userId="3862ae39ba703afe" providerId="LiveId" clId="{3E889210-75A3-4689-A177-88BFA7D18390}" dt="2025-04-27T15:06:35.002" v="223"/>
          <ac:spMkLst>
            <pc:docMk/>
            <pc:sldMk cId="414768739" sldId="290"/>
            <ac:spMk id="6" creationId="{AD4E57B1-B6EC-EB54-DF81-A558ACFD8C3B}"/>
          </ac:spMkLst>
        </pc:spChg>
        <pc:spChg chg="add mod">
          <ac:chgData name="Leontios Ioannou" userId="3862ae39ba703afe" providerId="LiveId" clId="{3E889210-75A3-4689-A177-88BFA7D18390}" dt="2025-04-27T15:06:36.774" v="225"/>
          <ac:spMkLst>
            <pc:docMk/>
            <pc:sldMk cId="414768739" sldId="290"/>
            <ac:spMk id="7" creationId="{F6CAE592-82E2-BF6B-3D24-82A9102DB2DE}"/>
          </ac:spMkLst>
        </pc:spChg>
        <pc:spChg chg="add mod">
          <ac:chgData name="Leontios Ioannou" userId="3862ae39ba703afe" providerId="LiveId" clId="{3E889210-75A3-4689-A177-88BFA7D18390}" dt="2025-04-27T15:08:28.955" v="244" actId="403"/>
          <ac:spMkLst>
            <pc:docMk/>
            <pc:sldMk cId="414768739" sldId="290"/>
            <ac:spMk id="8" creationId="{D55B018D-64A7-C4A9-5E5A-BB89BC88FC78}"/>
          </ac:spMkLst>
        </pc:spChg>
        <pc:spChg chg="del mod">
          <ac:chgData name="Leontios Ioannou" userId="3862ae39ba703afe" providerId="LiveId" clId="{3E889210-75A3-4689-A177-88BFA7D18390}" dt="2025-04-27T15:06:40.453" v="227"/>
          <ac:spMkLst>
            <pc:docMk/>
            <pc:sldMk cId="414768739" sldId="290"/>
            <ac:spMk id="23" creationId="{8823A221-A43C-C50E-F74F-1431FA6CE55C}"/>
          </ac:spMkLst>
        </pc:spChg>
        <pc:spChg chg="del">
          <ac:chgData name="Leontios Ioannou" userId="3862ae39ba703afe" providerId="LiveId" clId="{3E889210-75A3-4689-A177-88BFA7D18390}" dt="2025-04-27T15:07:23.255" v="233" actId="26606"/>
          <ac:spMkLst>
            <pc:docMk/>
            <pc:sldMk cId="414768739" sldId="290"/>
            <ac:spMk id="140" creationId="{68F6B9E9-F496-439A-1193-3E8CDD818D31}"/>
          </ac:spMkLst>
        </pc:spChg>
        <pc:spChg chg="del">
          <ac:chgData name="Leontios Ioannou" userId="3862ae39ba703afe" providerId="LiveId" clId="{3E889210-75A3-4689-A177-88BFA7D18390}" dt="2025-04-27T15:07:23.255" v="233" actId="26606"/>
          <ac:spMkLst>
            <pc:docMk/>
            <pc:sldMk cId="414768739" sldId="290"/>
            <ac:spMk id="142" creationId="{EF428250-312A-3149-9211-DA8DBF0E0169}"/>
          </ac:spMkLst>
        </pc:spChg>
        <pc:spChg chg="del">
          <ac:chgData name="Leontios Ioannou" userId="3862ae39ba703afe" providerId="LiveId" clId="{3E889210-75A3-4689-A177-88BFA7D18390}" dt="2025-04-27T15:07:23.255" v="233" actId="26606"/>
          <ac:spMkLst>
            <pc:docMk/>
            <pc:sldMk cId="414768739" sldId="290"/>
            <ac:spMk id="144" creationId="{40076CB2-3408-F381-AE6B-54322398A1E2}"/>
          </ac:spMkLst>
        </pc:spChg>
        <pc:spChg chg="del">
          <ac:chgData name="Leontios Ioannou" userId="3862ae39ba703afe" providerId="LiveId" clId="{3E889210-75A3-4689-A177-88BFA7D18390}" dt="2025-04-27T15:07:23.255" v="233" actId="26606"/>
          <ac:spMkLst>
            <pc:docMk/>
            <pc:sldMk cId="414768739" sldId="290"/>
            <ac:spMk id="146" creationId="{34E318ED-F99A-DE17-8CEF-17A26849FBE0}"/>
          </ac:spMkLst>
        </pc:spChg>
        <pc:spChg chg="add del">
          <ac:chgData name="Leontios Ioannou" userId="3862ae39ba703afe" providerId="LiveId" clId="{3E889210-75A3-4689-A177-88BFA7D18390}" dt="2025-04-27T15:08:23.527" v="243" actId="26606"/>
          <ac:spMkLst>
            <pc:docMk/>
            <pc:sldMk cId="414768739" sldId="290"/>
            <ac:spMk id="151" creationId="{DBC6133C-0615-4CE4-9132-37E609A9BDFA}"/>
          </ac:spMkLst>
        </pc:spChg>
        <pc:spChg chg="del">
          <ac:chgData name="Leontios Ioannou" userId="3862ae39ba703afe" providerId="LiveId" clId="{3E889210-75A3-4689-A177-88BFA7D18390}" dt="2025-04-27T15:08:23.527" v="243" actId="26606"/>
          <ac:spMkLst>
            <pc:docMk/>
            <pc:sldMk cId="414768739" sldId="290"/>
            <ac:spMk id="153" creationId="{169CC832-2974-4E8D-90ED-3E2941BA7336}"/>
          </ac:spMkLst>
        </pc:spChg>
        <pc:spChg chg="add del">
          <ac:chgData name="Leontios Ioannou" userId="3862ae39ba703afe" providerId="LiveId" clId="{3E889210-75A3-4689-A177-88BFA7D18390}" dt="2025-04-27T15:08:23.527" v="243" actId="26606"/>
          <ac:spMkLst>
            <pc:docMk/>
            <pc:sldMk cId="414768739" sldId="290"/>
            <ac:spMk id="155" creationId="{55222F96-971A-4F90-B841-6BAB416C7AC1}"/>
          </ac:spMkLst>
        </pc:spChg>
        <pc:spChg chg="add del">
          <ac:chgData name="Leontios Ioannou" userId="3862ae39ba703afe" providerId="LiveId" clId="{3E889210-75A3-4689-A177-88BFA7D18390}" dt="2025-04-27T15:08:23.527" v="243" actId="26606"/>
          <ac:spMkLst>
            <pc:docMk/>
            <pc:sldMk cId="414768739" sldId="290"/>
            <ac:spMk id="157" creationId="{08980754-6F4B-43C9-B9BE-127B6BED6586}"/>
          </ac:spMkLst>
        </pc:spChg>
        <pc:spChg chg="add del">
          <ac:chgData name="Leontios Ioannou" userId="3862ae39ba703afe" providerId="LiveId" clId="{3E889210-75A3-4689-A177-88BFA7D18390}" dt="2025-04-27T15:08:23.527" v="243" actId="26606"/>
          <ac:spMkLst>
            <pc:docMk/>
            <pc:sldMk cId="414768739" sldId="290"/>
            <ac:spMk id="159" creationId="{2C1BBA94-3F40-40AA-8BB9-E69E25E537C1}"/>
          </ac:spMkLst>
        </pc:spChg>
        <pc:spChg chg="add">
          <ac:chgData name="Leontios Ioannou" userId="3862ae39ba703afe" providerId="LiveId" clId="{3E889210-75A3-4689-A177-88BFA7D18390}" dt="2025-04-27T15:08:23.527" v="243" actId="26606"/>
          <ac:spMkLst>
            <pc:docMk/>
            <pc:sldMk cId="414768739" sldId="290"/>
            <ac:spMk id="164" creationId="{DBC6133C-0615-4CE4-9132-37E609A9BDFA}"/>
          </ac:spMkLst>
        </pc:spChg>
        <pc:spChg chg="add">
          <ac:chgData name="Leontios Ioannou" userId="3862ae39ba703afe" providerId="LiveId" clId="{3E889210-75A3-4689-A177-88BFA7D18390}" dt="2025-04-27T15:08:23.527" v="243" actId="26606"/>
          <ac:spMkLst>
            <pc:docMk/>
            <pc:sldMk cId="414768739" sldId="290"/>
            <ac:spMk id="166" creationId="{169CC832-2974-4E8D-90ED-3E2941BA7336}"/>
          </ac:spMkLst>
        </pc:spChg>
        <pc:spChg chg="add">
          <ac:chgData name="Leontios Ioannou" userId="3862ae39ba703afe" providerId="LiveId" clId="{3E889210-75A3-4689-A177-88BFA7D18390}" dt="2025-04-27T15:08:23.527" v="243" actId="26606"/>
          <ac:spMkLst>
            <pc:docMk/>
            <pc:sldMk cId="414768739" sldId="290"/>
            <ac:spMk id="168" creationId="{55222F96-971A-4F90-B841-6BAB416C7AC1}"/>
          </ac:spMkLst>
        </pc:spChg>
        <pc:spChg chg="add">
          <ac:chgData name="Leontios Ioannou" userId="3862ae39ba703afe" providerId="LiveId" clId="{3E889210-75A3-4689-A177-88BFA7D18390}" dt="2025-04-27T15:08:23.527" v="243" actId="26606"/>
          <ac:spMkLst>
            <pc:docMk/>
            <pc:sldMk cId="414768739" sldId="290"/>
            <ac:spMk id="170" creationId="{08980754-6F4B-43C9-B9BE-127B6BED6586}"/>
          </ac:spMkLst>
        </pc:spChg>
        <pc:spChg chg="add">
          <ac:chgData name="Leontios Ioannou" userId="3862ae39ba703afe" providerId="LiveId" clId="{3E889210-75A3-4689-A177-88BFA7D18390}" dt="2025-04-27T15:08:23.527" v="243" actId="26606"/>
          <ac:spMkLst>
            <pc:docMk/>
            <pc:sldMk cId="414768739" sldId="290"/>
            <ac:spMk id="172" creationId="{2C1BBA94-3F40-40AA-8BB9-E69E25E537C1}"/>
          </ac:spMkLst>
        </pc:spChg>
        <pc:picChg chg="del">
          <ac:chgData name="Leontios Ioannou" userId="3862ae39ba703afe" providerId="LiveId" clId="{3E889210-75A3-4689-A177-88BFA7D18390}" dt="2025-04-27T15:06:43.622" v="228" actId="478"/>
          <ac:picMkLst>
            <pc:docMk/>
            <pc:sldMk cId="414768739" sldId="290"/>
            <ac:picMk id="3" creationId="{3BF3C608-45A4-4599-1071-0FD4031DE24F}"/>
          </ac:picMkLst>
        </pc:picChg>
        <pc:picChg chg="add del mod">
          <ac:chgData name="Leontios Ioannou" userId="3862ae39ba703afe" providerId="LiveId" clId="{3E889210-75A3-4689-A177-88BFA7D18390}" dt="2025-04-27T15:08:05.825" v="241" actId="478"/>
          <ac:picMkLst>
            <pc:docMk/>
            <pc:sldMk cId="414768739" sldId="290"/>
            <ac:picMk id="10" creationId="{9069A0CE-AF14-88B0-2CC0-D2388F7B6565}"/>
          </ac:picMkLst>
        </pc:picChg>
        <pc:picChg chg="add">
          <ac:chgData name="Leontios Ioannou" userId="3862ae39ba703afe" providerId="LiveId" clId="{3E889210-75A3-4689-A177-88BFA7D18390}" dt="2025-04-27T15:08:20.559" v="242" actId="22"/>
          <ac:picMkLst>
            <pc:docMk/>
            <pc:sldMk cId="414768739" sldId="290"/>
            <ac:picMk id="12" creationId="{1507FAB0-EAD1-2D21-46D9-376DAEB3BBA8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19B0240-C307-4E3D-809B-168EBA0FE329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47E1CE03-5213-4651-A8A0-1F24609BFB8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Exploratory Data Analysis (EDA)</a:t>
          </a:r>
          <a:endParaRPr lang="en-US" dirty="0"/>
        </a:p>
      </dgm:t>
    </dgm:pt>
    <dgm:pt modelId="{59306FFD-8B6A-43E4-9C68-692881F5F87D}" type="parTrans" cxnId="{E13AA04F-7E70-43F8-AE98-9F5FAC2808EE}">
      <dgm:prSet/>
      <dgm:spPr/>
      <dgm:t>
        <a:bodyPr/>
        <a:lstStyle/>
        <a:p>
          <a:endParaRPr lang="en-US"/>
        </a:p>
      </dgm:t>
    </dgm:pt>
    <dgm:pt modelId="{6D65315E-7241-4F7E-8F11-C5B366A416A2}" type="sibTrans" cxnId="{E13AA04F-7E70-43F8-AE98-9F5FAC2808EE}">
      <dgm:prSet/>
      <dgm:spPr/>
      <dgm:t>
        <a:bodyPr/>
        <a:lstStyle/>
        <a:p>
          <a:endParaRPr lang="en-US"/>
        </a:p>
      </dgm:t>
    </dgm:pt>
    <dgm:pt modelId="{C2F39EFB-31CD-4074-A18C-316F2FC7783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Data Splitting</a:t>
          </a:r>
          <a:endParaRPr lang="en-US" dirty="0"/>
        </a:p>
      </dgm:t>
    </dgm:pt>
    <dgm:pt modelId="{F2388686-8F80-4A4E-B595-E9B7C5AFDAA4}" type="parTrans" cxnId="{582BDBE2-3C8E-4443-8DE3-D334D73DA950}">
      <dgm:prSet/>
      <dgm:spPr/>
      <dgm:t>
        <a:bodyPr/>
        <a:lstStyle/>
        <a:p>
          <a:endParaRPr lang="en-US"/>
        </a:p>
      </dgm:t>
    </dgm:pt>
    <dgm:pt modelId="{957AF8FC-C781-438F-B5B6-129B841A621A}" type="sibTrans" cxnId="{582BDBE2-3C8E-4443-8DE3-D334D73DA950}">
      <dgm:prSet/>
      <dgm:spPr/>
      <dgm:t>
        <a:bodyPr/>
        <a:lstStyle/>
        <a:p>
          <a:endParaRPr lang="en-US"/>
        </a:p>
      </dgm:t>
    </dgm:pt>
    <dgm:pt modelId="{AB8D15FA-8782-4E9A-A3F4-7E7F3E233AF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Modeling</a:t>
          </a:r>
          <a:endParaRPr lang="en-US" dirty="0"/>
        </a:p>
      </dgm:t>
    </dgm:pt>
    <dgm:pt modelId="{3066DE77-73C1-44E0-8668-B5C388EBDA14}" type="parTrans" cxnId="{F748E984-EA6D-4A26-B640-C27B2850FC20}">
      <dgm:prSet/>
      <dgm:spPr/>
      <dgm:t>
        <a:bodyPr/>
        <a:lstStyle/>
        <a:p>
          <a:endParaRPr lang="en-US"/>
        </a:p>
      </dgm:t>
    </dgm:pt>
    <dgm:pt modelId="{3F22D288-059A-4D75-8606-CD5592BDF4D0}" type="sibTrans" cxnId="{F748E984-EA6D-4A26-B640-C27B2850FC20}">
      <dgm:prSet/>
      <dgm:spPr/>
      <dgm:t>
        <a:bodyPr/>
        <a:lstStyle/>
        <a:p>
          <a:endParaRPr lang="en-US"/>
        </a:p>
      </dgm:t>
    </dgm:pt>
    <dgm:pt modelId="{56D693AD-A2F5-4E9C-8669-194E4FD701EA}" type="pres">
      <dgm:prSet presAssocID="{F19B0240-C307-4E3D-809B-168EBA0FE329}" presName="root" presStyleCnt="0">
        <dgm:presLayoutVars>
          <dgm:dir/>
          <dgm:resizeHandles val="exact"/>
        </dgm:presLayoutVars>
      </dgm:prSet>
      <dgm:spPr/>
    </dgm:pt>
    <dgm:pt modelId="{B8132821-812E-4558-B999-52B7F7388678}" type="pres">
      <dgm:prSet presAssocID="{47E1CE03-5213-4651-A8A0-1F24609BFB87}" presName="compNode" presStyleCnt="0"/>
      <dgm:spPr/>
    </dgm:pt>
    <dgm:pt modelId="{DEDDFE07-C347-4B3A-A0E4-19039792541B}" type="pres">
      <dgm:prSet presAssocID="{47E1CE03-5213-4651-A8A0-1F24609BFB8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514992E5-2D6B-42E2-9880-54FA516055D4}" type="pres">
      <dgm:prSet presAssocID="{47E1CE03-5213-4651-A8A0-1F24609BFB87}" presName="spaceRect" presStyleCnt="0"/>
      <dgm:spPr/>
    </dgm:pt>
    <dgm:pt modelId="{9EB13C8F-588B-45B3-BBD3-D55A07124653}" type="pres">
      <dgm:prSet presAssocID="{47E1CE03-5213-4651-A8A0-1F24609BFB87}" presName="textRect" presStyleLbl="revTx" presStyleIdx="0" presStyleCnt="3">
        <dgm:presLayoutVars>
          <dgm:chMax val="1"/>
          <dgm:chPref val="1"/>
        </dgm:presLayoutVars>
      </dgm:prSet>
      <dgm:spPr/>
    </dgm:pt>
    <dgm:pt modelId="{89241288-D2C2-4C53-980B-7CC241B05A65}" type="pres">
      <dgm:prSet presAssocID="{6D65315E-7241-4F7E-8F11-C5B366A416A2}" presName="sibTrans" presStyleCnt="0"/>
      <dgm:spPr/>
    </dgm:pt>
    <dgm:pt modelId="{3188AF0F-5B19-4F8F-82B6-1D864E4D7F1E}" type="pres">
      <dgm:prSet presAssocID="{C2F39EFB-31CD-4074-A18C-316F2FC7783D}" presName="compNode" presStyleCnt="0"/>
      <dgm:spPr/>
    </dgm:pt>
    <dgm:pt modelId="{9068B72A-8302-4E57-820A-C56409D19918}" type="pres">
      <dgm:prSet presAssocID="{C2F39EFB-31CD-4074-A18C-316F2FC7783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E4358C19-7E88-4D6C-BB7E-7B379EA32300}" type="pres">
      <dgm:prSet presAssocID="{C2F39EFB-31CD-4074-A18C-316F2FC7783D}" presName="spaceRect" presStyleCnt="0"/>
      <dgm:spPr/>
    </dgm:pt>
    <dgm:pt modelId="{3F3C9AB4-1640-4B99-9E9A-062E8838D4DF}" type="pres">
      <dgm:prSet presAssocID="{C2F39EFB-31CD-4074-A18C-316F2FC7783D}" presName="textRect" presStyleLbl="revTx" presStyleIdx="1" presStyleCnt="3">
        <dgm:presLayoutVars>
          <dgm:chMax val="1"/>
          <dgm:chPref val="1"/>
        </dgm:presLayoutVars>
      </dgm:prSet>
      <dgm:spPr/>
    </dgm:pt>
    <dgm:pt modelId="{5FD32DA4-6C17-411E-AA73-5519289A30E3}" type="pres">
      <dgm:prSet presAssocID="{957AF8FC-C781-438F-B5B6-129B841A621A}" presName="sibTrans" presStyleCnt="0"/>
      <dgm:spPr/>
    </dgm:pt>
    <dgm:pt modelId="{D6DEA20E-14F1-406F-8D98-B17EF63D0A82}" type="pres">
      <dgm:prSet presAssocID="{AB8D15FA-8782-4E9A-A3F4-7E7F3E233AF7}" presName="compNode" presStyleCnt="0"/>
      <dgm:spPr/>
    </dgm:pt>
    <dgm:pt modelId="{36271881-A3AA-483B-979D-DAA8656C3FC5}" type="pres">
      <dgm:prSet presAssocID="{AB8D15FA-8782-4E9A-A3F4-7E7F3E233AF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3FB0B3B1-3D3A-464A-85E9-C2F5EC71578B}" type="pres">
      <dgm:prSet presAssocID="{AB8D15FA-8782-4E9A-A3F4-7E7F3E233AF7}" presName="spaceRect" presStyleCnt="0"/>
      <dgm:spPr/>
    </dgm:pt>
    <dgm:pt modelId="{4CCBA432-042B-4679-97C8-B080BF99870F}" type="pres">
      <dgm:prSet presAssocID="{AB8D15FA-8782-4E9A-A3F4-7E7F3E233AF7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8B806F5F-1E55-4591-A292-F1D4A131698C}" type="presOf" srcId="{C2F39EFB-31CD-4074-A18C-316F2FC7783D}" destId="{3F3C9AB4-1640-4B99-9E9A-062E8838D4DF}" srcOrd="0" destOrd="0" presId="urn:microsoft.com/office/officeart/2018/2/layout/IconLabelList"/>
    <dgm:cxn modelId="{E13AA04F-7E70-43F8-AE98-9F5FAC2808EE}" srcId="{F19B0240-C307-4E3D-809B-168EBA0FE329}" destId="{47E1CE03-5213-4651-A8A0-1F24609BFB87}" srcOrd="0" destOrd="0" parTransId="{59306FFD-8B6A-43E4-9C68-692881F5F87D}" sibTransId="{6D65315E-7241-4F7E-8F11-C5B366A416A2}"/>
    <dgm:cxn modelId="{F748E984-EA6D-4A26-B640-C27B2850FC20}" srcId="{F19B0240-C307-4E3D-809B-168EBA0FE329}" destId="{AB8D15FA-8782-4E9A-A3F4-7E7F3E233AF7}" srcOrd="2" destOrd="0" parTransId="{3066DE77-73C1-44E0-8668-B5C388EBDA14}" sibTransId="{3F22D288-059A-4D75-8606-CD5592BDF4D0}"/>
    <dgm:cxn modelId="{4A54F589-3816-47CB-9820-861CC7FF56B0}" type="presOf" srcId="{AB8D15FA-8782-4E9A-A3F4-7E7F3E233AF7}" destId="{4CCBA432-042B-4679-97C8-B080BF99870F}" srcOrd="0" destOrd="0" presId="urn:microsoft.com/office/officeart/2018/2/layout/IconLabelList"/>
    <dgm:cxn modelId="{0E536AD2-6BC1-4F40-A904-D17A6AC02B5A}" type="presOf" srcId="{47E1CE03-5213-4651-A8A0-1F24609BFB87}" destId="{9EB13C8F-588B-45B3-BBD3-D55A07124653}" srcOrd="0" destOrd="0" presId="urn:microsoft.com/office/officeart/2018/2/layout/IconLabelList"/>
    <dgm:cxn modelId="{6F5450DB-4086-4660-A740-3296578E4AFE}" type="presOf" srcId="{F19B0240-C307-4E3D-809B-168EBA0FE329}" destId="{56D693AD-A2F5-4E9C-8669-194E4FD701EA}" srcOrd="0" destOrd="0" presId="urn:microsoft.com/office/officeart/2018/2/layout/IconLabelList"/>
    <dgm:cxn modelId="{582BDBE2-3C8E-4443-8DE3-D334D73DA950}" srcId="{F19B0240-C307-4E3D-809B-168EBA0FE329}" destId="{C2F39EFB-31CD-4074-A18C-316F2FC7783D}" srcOrd="1" destOrd="0" parTransId="{F2388686-8F80-4A4E-B595-E9B7C5AFDAA4}" sibTransId="{957AF8FC-C781-438F-B5B6-129B841A621A}"/>
    <dgm:cxn modelId="{DB42C497-A34F-4151-80F0-686D3C639E40}" type="presParOf" srcId="{56D693AD-A2F5-4E9C-8669-194E4FD701EA}" destId="{B8132821-812E-4558-B999-52B7F7388678}" srcOrd="0" destOrd="0" presId="urn:microsoft.com/office/officeart/2018/2/layout/IconLabelList"/>
    <dgm:cxn modelId="{856142A9-8E8B-4E41-A531-E5C4B6E016FE}" type="presParOf" srcId="{B8132821-812E-4558-B999-52B7F7388678}" destId="{DEDDFE07-C347-4B3A-A0E4-19039792541B}" srcOrd="0" destOrd="0" presId="urn:microsoft.com/office/officeart/2018/2/layout/IconLabelList"/>
    <dgm:cxn modelId="{99DB5972-FCB2-4F1C-9DB1-2D72821A634D}" type="presParOf" srcId="{B8132821-812E-4558-B999-52B7F7388678}" destId="{514992E5-2D6B-42E2-9880-54FA516055D4}" srcOrd="1" destOrd="0" presId="urn:microsoft.com/office/officeart/2018/2/layout/IconLabelList"/>
    <dgm:cxn modelId="{05A798A4-7696-4CE0-848C-A72E0E4DFAAF}" type="presParOf" srcId="{B8132821-812E-4558-B999-52B7F7388678}" destId="{9EB13C8F-588B-45B3-BBD3-D55A07124653}" srcOrd="2" destOrd="0" presId="urn:microsoft.com/office/officeart/2018/2/layout/IconLabelList"/>
    <dgm:cxn modelId="{D773FEC4-95DC-44C7-9F0A-F23F8414A2A6}" type="presParOf" srcId="{56D693AD-A2F5-4E9C-8669-194E4FD701EA}" destId="{89241288-D2C2-4C53-980B-7CC241B05A65}" srcOrd="1" destOrd="0" presId="urn:microsoft.com/office/officeart/2018/2/layout/IconLabelList"/>
    <dgm:cxn modelId="{80E1ACFD-10D5-486B-8F14-3D5C7B091634}" type="presParOf" srcId="{56D693AD-A2F5-4E9C-8669-194E4FD701EA}" destId="{3188AF0F-5B19-4F8F-82B6-1D864E4D7F1E}" srcOrd="2" destOrd="0" presId="urn:microsoft.com/office/officeart/2018/2/layout/IconLabelList"/>
    <dgm:cxn modelId="{BF83AF11-093E-43A5-9B66-35D4F43C4B89}" type="presParOf" srcId="{3188AF0F-5B19-4F8F-82B6-1D864E4D7F1E}" destId="{9068B72A-8302-4E57-820A-C56409D19918}" srcOrd="0" destOrd="0" presId="urn:microsoft.com/office/officeart/2018/2/layout/IconLabelList"/>
    <dgm:cxn modelId="{720D93FC-79A4-4EDF-854C-FE959176C9BB}" type="presParOf" srcId="{3188AF0F-5B19-4F8F-82B6-1D864E4D7F1E}" destId="{E4358C19-7E88-4D6C-BB7E-7B379EA32300}" srcOrd="1" destOrd="0" presId="urn:microsoft.com/office/officeart/2018/2/layout/IconLabelList"/>
    <dgm:cxn modelId="{66D1F9EE-188C-4D7E-A74E-C93EA2271265}" type="presParOf" srcId="{3188AF0F-5B19-4F8F-82B6-1D864E4D7F1E}" destId="{3F3C9AB4-1640-4B99-9E9A-062E8838D4DF}" srcOrd="2" destOrd="0" presId="urn:microsoft.com/office/officeart/2018/2/layout/IconLabelList"/>
    <dgm:cxn modelId="{6803A88C-8A6D-4856-9B9E-8103F714783C}" type="presParOf" srcId="{56D693AD-A2F5-4E9C-8669-194E4FD701EA}" destId="{5FD32DA4-6C17-411E-AA73-5519289A30E3}" srcOrd="3" destOrd="0" presId="urn:microsoft.com/office/officeart/2018/2/layout/IconLabelList"/>
    <dgm:cxn modelId="{E0264C50-257F-43B5-B73F-A16568A70A31}" type="presParOf" srcId="{56D693AD-A2F5-4E9C-8669-194E4FD701EA}" destId="{D6DEA20E-14F1-406F-8D98-B17EF63D0A82}" srcOrd="4" destOrd="0" presId="urn:microsoft.com/office/officeart/2018/2/layout/IconLabelList"/>
    <dgm:cxn modelId="{A73D47A0-ED42-4FC1-83DD-68476579B02B}" type="presParOf" srcId="{D6DEA20E-14F1-406F-8D98-B17EF63D0A82}" destId="{36271881-A3AA-483B-979D-DAA8656C3FC5}" srcOrd="0" destOrd="0" presId="urn:microsoft.com/office/officeart/2018/2/layout/IconLabelList"/>
    <dgm:cxn modelId="{1F341F4F-6D35-4F8F-AB15-032F78368164}" type="presParOf" srcId="{D6DEA20E-14F1-406F-8D98-B17EF63D0A82}" destId="{3FB0B3B1-3D3A-464A-85E9-C2F5EC71578B}" srcOrd="1" destOrd="0" presId="urn:microsoft.com/office/officeart/2018/2/layout/IconLabelList"/>
    <dgm:cxn modelId="{A7F10849-3F7D-4F1D-9C9F-3F8DC71FDDAC}" type="presParOf" srcId="{D6DEA20E-14F1-406F-8D98-B17EF63D0A82}" destId="{4CCBA432-042B-4679-97C8-B080BF99870F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8CC0476-A9BF-4289-92DD-F46A0D677F5B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9705E7F-1AF6-4635-93D1-97BC014BAF9F}">
      <dgm:prSet/>
      <dgm:spPr/>
      <dgm:t>
        <a:bodyPr/>
        <a:lstStyle/>
        <a:p>
          <a:r>
            <a:rPr lang="en-US" b="0" i="0" baseline="0"/>
            <a:t>Dataset features and types</a:t>
          </a:r>
          <a:endParaRPr lang="en-US"/>
        </a:p>
      </dgm:t>
    </dgm:pt>
    <dgm:pt modelId="{230D227C-16E6-4018-923D-65B94A84CD93}" type="parTrans" cxnId="{F778EAF4-ED0C-4140-AC9E-4594AD5327E8}">
      <dgm:prSet/>
      <dgm:spPr/>
      <dgm:t>
        <a:bodyPr/>
        <a:lstStyle/>
        <a:p>
          <a:endParaRPr lang="en-US"/>
        </a:p>
      </dgm:t>
    </dgm:pt>
    <dgm:pt modelId="{5BE30F8E-8990-4C8C-8A7E-8D9CFB448A79}" type="sibTrans" cxnId="{F778EAF4-ED0C-4140-AC9E-4594AD5327E8}">
      <dgm:prSet/>
      <dgm:spPr/>
      <dgm:t>
        <a:bodyPr/>
        <a:lstStyle/>
        <a:p>
          <a:endParaRPr lang="en-US"/>
        </a:p>
      </dgm:t>
    </dgm:pt>
    <dgm:pt modelId="{04A3AD89-C2BB-4E44-A3FB-FE5519A3CC9C}">
      <dgm:prSet/>
      <dgm:spPr/>
      <dgm:t>
        <a:bodyPr/>
        <a:lstStyle/>
        <a:p>
          <a:r>
            <a:rPr lang="en-US" b="0" i="0" baseline="0"/>
            <a:t>Feature distributions and correlations</a:t>
          </a:r>
          <a:endParaRPr lang="en-US"/>
        </a:p>
      </dgm:t>
    </dgm:pt>
    <dgm:pt modelId="{B5777A9B-1CFF-4DEF-8F99-FE28787F56D5}" type="parTrans" cxnId="{BF7BCFEF-F66D-410D-B44C-87DA795B900E}">
      <dgm:prSet/>
      <dgm:spPr/>
      <dgm:t>
        <a:bodyPr/>
        <a:lstStyle/>
        <a:p>
          <a:endParaRPr lang="en-US"/>
        </a:p>
      </dgm:t>
    </dgm:pt>
    <dgm:pt modelId="{4A8056EF-9AFF-47C2-AF82-AE33B199529C}" type="sibTrans" cxnId="{BF7BCFEF-F66D-410D-B44C-87DA795B900E}">
      <dgm:prSet/>
      <dgm:spPr/>
      <dgm:t>
        <a:bodyPr/>
        <a:lstStyle/>
        <a:p>
          <a:endParaRPr lang="en-US"/>
        </a:p>
      </dgm:t>
    </dgm:pt>
    <dgm:pt modelId="{D87994CA-C647-4FC1-AA82-DCD61524FCCE}">
      <dgm:prSet/>
      <dgm:spPr/>
      <dgm:t>
        <a:bodyPr/>
        <a:lstStyle/>
        <a:p>
          <a:r>
            <a:rPr lang="en-US" b="0" i="0" baseline="0"/>
            <a:t>Key insights from visualizations</a:t>
          </a:r>
          <a:endParaRPr lang="en-US"/>
        </a:p>
      </dgm:t>
    </dgm:pt>
    <dgm:pt modelId="{72D3FA47-E32E-471A-866F-1343E5328673}" type="parTrans" cxnId="{79D1E6CA-F535-483D-8EB9-FFDFF2779AAB}">
      <dgm:prSet/>
      <dgm:spPr/>
      <dgm:t>
        <a:bodyPr/>
        <a:lstStyle/>
        <a:p>
          <a:endParaRPr lang="en-US"/>
        </a:p>
      </dgm:t>
    </dgm:pt>
    <dgm:pt modelId="{2BE0E38F-2278-440A-A673-C6F21780BB53}" type="sibTrans" cxnId="{79D1E6CA-F535-483D-8EB9-FFDFF2779AAB}">
      <dgm:prSet/>
      <dgm:spPr/>
      <dgm:t>
        <a:bodyPr/>
        <a:lstStyle/>
        <a:p>
          <a:endParaRPr lang="en-US"/>
        </a:p>
      </dgm:t>
    </dgm:pt>
    <dgm:pt modelId="{77767F22-FD59-4649-8353-1B9A5951A6B4}" type="pres">
      <dgm:prSet presAssocID="{78CC0476-A9BF-4289-92DD-F46A0D677F5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B53D338-300A-43CF-B808-7CD46867E5EF}" type="pres">
      <dgm:prSet presAssocID="{F9705E7F-1AF6-4635-93D1-97BC014BAF9F}" presName="hierRoot1" presStyleCnt="0"/>
      <dgm:spPr/>
    </dgm:pt>
    <dgm:pt modelId="{622BDB8A-9BF8-4458-AC6B-6D0CC7DAE264}" type="pres">
      <dgm:prSet presAssocID="{F9705E7F-1AF6-4635-93D1-97BC014BAF9F}" presName="composite" presStyleCnt="0"/>
      <dgm:spPr/>
    </dgm:pt>
    <dgm:pt modelId="{7AB73716-C783-4EDC-996C-C05FC0FEE5D2}" type="pres">
      <dgm:prSet presAssocID="{F9705E7F-1AF6-4635-93D1-97BC014BAF9F}" presName="background" presStyleLbl="node0" presStyleIdx="0" presStyleCnt="3"/>
      <dgm:spPr/>
    </dgm:pt>
    <dgm:pt modelId="{07DF7C55-5E65-4BED-AD51-D418525A10E5}" type="pres">
      <dgm:prSet presAssocID="{F9705E7F-1AF6-4635-93D1-97BC014BAF9F}" presName="text" presStyleLbl="fgAcc0" presStyleIdx="0" presStyleCnt="3">
        <dgm:presLayoutVars>
          <dgm:chPref val="3"/>
        </dgm:presLayoutVars>
      </dgm:prSet>
      <dgm:spPr/>
    </dgm:pt>
    <dgm:pt modelId="{20922C93-8FBB-4AEB-ACE4-4AA15EE09299}" type="pres">
      <dgm:prSet presAssocID="{F9705E7F-1AF6-4635-93D1-97BC014BAF9F}" presName="hierChild2" presStyleCnt="0"/>
      <dgm:spPr/>
    </dgm:pt>
    <dgm:pt modelId="{F7DCA427-8717-4D55-8623-1E2814F95AD3}" type="pres">
      <dgm:prSet presAssocID="{04A3AD89-C2BB-4E44-A3FB-FE5519A3CC9C}" presName="hierRoot1" presStyleCnt="0"/>
      <dgm:spPr/>
    </dgm:pt>
    <dgm:pt modelId="{505FD1C4-F284-4AE6-A873-A0DFF2A8F4CD}" type="pres">
      <dgm:prSet presAssocID="{04A3AD89-C2BB-4E44-A3FB-FE5519A3CC9C}" presName="composite" presStyleCnt="0"/>
      <dgm:spPr/>
    </dgm:pt>
    <dgm:pt modelId="{EBEFA9A9-C522-43DB-AEC4-37EDF228336F}" type="pres">
      <dgm:prSet presAssocID="{04A3AD89-C2BB-4E44-A3FB-FE5519A3CC9C}" presName="background" presStyleLbl="node0" presStyleIdx="1" presStyleCnt="3"/>
      <dgm:spPr/>
    </dgm:pt>
    <dgm:pt modelId="{D950EF78-F3C1-4C5E-B7F9-04910BC50F0B}" type="pres">
      <dgm:prSet presAssocID="{04A3AD89-C2BB-4E44-A3FB-FE5519A3CC9C}" presName="text" presStyleLbl="fgAcc0" presStyleIdx="1" presStyleCnt="3">
        <dgm:presLayoutVars>
          <dgm:chPref val="3"/>
        </dgm:presLayoutVars>
      </dgm:prSet>
      <dgm:spPr/>
    </dgm:pt>
    <dgm:pt modelId="{6016ABBA-776B-436D-867F-3A67BDB313EE}" type="pres">
      <dgm:prSet presAssocID="{04A3AD89-C2BB-4E44-A3FB-FE5519A3CC9C}" presName="hierChild2" presStyleCnt="0"/>
      <dgm:spPr/>
    </dgm:pt>
    <dgm:pt modelId="{F4442E46-0100-4437-967D-F365348DD395}" type="pres">
      <dgm:prSet presAssocID="{D87994CA-C647-4FC1-AA82-DCD61524FCCE}" presName="hierRoot1" presStyleCnt="0"/>
      <dgm:spPr/>
    </dgm:pt>
    <dgm:pt modelId="{2BD2D900-238E-48FA-90EB-7AE53441A6DE}" type="pres">
      <dgm:prSet presAssocID="{D87994CA-C647-4FC1-AA82-DCD61524FCCE}" presName="composite" presStyleCnt="0"/>
      <dgm:spPr/>
    </dgm:pt>
    <dgm:pt modelId="{DF79DC51-CA3E-45EC-92E8-A5CD8B16648C}" type="pres">
      <dgm:prSet presAssocID="{D87994CA-C647-4FC1-AA82-DCD61524FCCE}" presName="background" presStyleLbl="node0" presStyleIdx="2" presStyleCnt="3"/>
      <dgm:spPr/>
    </dgm:pt>
    <dgm:pt modelId="{B712FEF9-7BB7-4C1C-87A3-196B54A3BFD0}" type="pres">
      <dgm:prSet presAssocID="{D87994CA-C647-4FC1-AA82-DCD61524FCCE}" presName="text" presStyleLbl="fgAcc0" presStyleIdx="2" presStyleCnt="3">
        <dgm:presLayoutVars>
          <dgm:chPref val="3"/>
        </dgm:presLayoutVars>
      </dgm:prSet>
      <dgm:spPr/>
    </dgm:pt>
    <dgm:pt modelId="{87FD2A43-E498-4CC6-A733-36AB60D0525C}" type="pres">
      <dgm:prSet presAssocID="{D87994CA-C647-4FC1-AA82-DCD61524FCCE}" presName="hierChild2" presStyleCnt="0"/>
      <dgm:spPr/>
    </dgm:pt>
  </dgm:ptLst>
  <dgm:cxnLst>
    <dgm:cxn modelId="{4B670296-7535-4A98-9959-822BFE378C35}" type="presOf" srcId="{D87994CA-C647-4FC1-AA82-DCD61524FCCE}" destId="{B712FEF9-7BB7-4C1C-87A3-196B54A3BFD0}" srcOrd="0" destOrd="0" presId="urn:microsoft.com/office/officeart/2005/8/layout/hierarchy1"/>
    <dgm:cxn modelId="{9BE3D6A1-6ACC-4021-A246-2D62C5F8CB46}" type="presOf" srcId="{04A3AD89-C2BB-4E44-A3FB-FE5519A3CC9C}" destId="{D950EF78-F3C1-4C5E-B7F9-04910BC50F0B}" srcOrd="0" destOrd="0" presId="urn:microsoft.com/office/officeart/2005/8/layout/hierarchy1"/>
    <dgm:cxn modelId="{CCE8D1C7-758E-40D9-BE22-DFE6A6452927}" type="presOf" srcId="{78CC0476-A9BF-4289-92DD-F46A0D677F5B}" destId="{77767F22-FD59-4649-8353-1B9A5951A6B4}" srcOrd="0" destOrd="0" presId="urn:microsoft.com/office/officeart/2005/8/layout/hierarchy1"/>
    <dgm:cxn modelId="{79D1E6CA-F535-483D-8EB9-FFDFF2779AAB}" srcId="{78CC0476-A9BF-4289-92DD-F46A0D677F5B}" destId="{D87994CA-C647-4FC1-AA82-DCD61524FCCE}" srcOrd="2" destOrd="0" parTransId="{72D3FA47-E32E-471A-866F-1343E5328673}" sibTransId="{2BE0E38F-2278-440A-A673-C6F21780BB53}"/>
    <dgm:cxn modelId="{BF7BCFEF-F66D-410D-B44C-87DA795B900E}" srcId="{78CC0476-A9BF-4289-92DD-F46A0D677F5B}" destId="{04A3AD89-C2BB-4E44-A3FB-FE5519A3CC9C}" srcOrd="1" destOrd="0" parTransId="{B5777A9B-1CFF-4DEF-8F99-FE28787F56D5}" sibTransId="{4A8056EF-9AFF-47C2-AF82-AE33B199529C}"/>
    <dgm:cxn modelId="{6E5A96F3-1658-40AA-9335-CEE7A092C207}" type="presOf" srcId="{F9705E7F-1AF6-4635-93D1-97BC014BAF9F}" destId="{07DF7C55-5E65-4BED-AD51-D418525A10E5}" srcOrd="0" destOrd="0" presId="urn:microsoft.com/office/officeart/2005/8/layout/hierarchy1"/>
    <dgm:cxn modelId="{F778EAF4-ED0C-4140-AC9E-4594AD5327E8}" srcId="{78CC0476-A9BF-4289-92DD-F46A0D677F5B}" destId="{F9705E7F-1AF6-4635-93D1-97BC014BAF9F}" srcOrd="0" destOrd="0" parTransId="{230D227C-16E6-4018-923D-65B94A84CD93}" sibTransId="{5BE30F8E-8990-4C8C-8A7E-8D9CFB448A79}"/>
    <dgm:cxn modelId="{00089ECD-F3A1-49D5-86CB-DE08B7D0A318}" type="presParOf" srcId="{77767F22-FD59-4649-8353-1B9A5951A6B4}" destId="{CB53D338-300A-43CF-B808-7CD46867E5EF}" srcOrd="0" destOrd="0" presId="urn:microsoft.com/office/officeart/2005/8/layout/hierarchy1"/>
    <dgm:cxn modelId="{AE0AFB4E-ABD1-4A30-973F-BC7E877ACAFF}" type="presParOf" srcId="{CB53D338-300A-43CF-B808-7CD46867E5EF}" destId="{622BDB8A-9BF8-4458-AC6B-6D0CC7DAE264}" srcOrd="0" destOrd="0" presId="urn:microsoft.com/office/officeart/2005/8/layout/hierarchy1"/>
    <dgm:cxn modelId="{FCA4014A-FA95-4855-AD6D-01064CE81467}" type="presParOf" srcId="{622BDB8A-9BF8-4458-AC6B-6D0CC7DAE264}" destId="{7AB73716-C783-4EDC-996C-C05FC0FEE5D2}" srcOrd="0" destOrd="0" presId="urn:microsoft.com/office/officeart/2005/8/layout/hierarchy1"/>
    <dgm:cxn modelId="{BB91EB1C-F382-4D69-B912-9D67549AE087}" type="presParOf" srcId="{622BDB8A-9BF8-4458-AC6B-6D0CC7DAE264}" destId="{07DF7C55-5E65-4BED-AD51-D418525A10E5}" srcOrd="1" destOrd="0" presId="urn:microsoft.com/office/officeart/2005/8/layout/hierarchy1"/>
    <dgm:cxn modelId="{FA0B058B-7706-4E05-9555-C6B4F340E729}" type="presParOf" srcId="{CB53D338-300A-43CF-B808-7CD46867E5EF}" destId="{20922C93-8FBB-4AEB-ACE4-4AA15EE09299}" srcOrd="1" destOrd="0" presId="urn:microsoft.com/office/officeart/2005/8/layout/hierarchy1"/>
    <dgm:cxn modelId="{035D91CE-8AA1-4247-A405-F5371DCE368F}" type="presParOf" srcId="{77767F22-FD59-4649-8353-1B9A5951A6B4}" destId="{F7DCA427-8717-4D55-8623-1E2814F95AD3}" srcOrd="1" destOrd="0" presId="urn:microsoft.com/office/officeart/2005/8/layout/hierarchy1"/>
    <dgm:cxn modelId="{F29CB670-BB53-48FE-8469-417AA7CDC498}" type="presParOf" srcId="{F7DCA427-8717-4D55-8623-1E2814F95AD3}" destId="{505FD1C4-F284-4AE6-A873-A0DFF2A8F4CD}" srcOrd="0" destOrd="0" presId="urn:microsoft.com/office/officeart/2005/8/layout/hierarchy1"/>
    <dgm:cxn modelId="{8B38F6D7-7B5C-4888-A209-144785EEC5CF}" type="presParOf" srcId="{505FD1C4-F284-4AE6-A873-A0DFF2A8F4CD}" destId="{EBEFA9A9-C522-43DB-AEC4-37EDF228336F}" srcOrd="0" destOrd="0" presId="urn:microsoft.com/office/officeart/2005/8/layout/hierarchy1"/>
    <dgm:cxn modelId="{AAFC1AD5-FF45-4DF0-8169-59601730FB84}" type="presParOf" srcId="{505FD1C4-F284-4AE6-A873-A0DFF2A8F4CD}" destId="{D950EF78-F3C1-4C5E-B7F9-04910BC50F0B}" srcOrd="1" destOrd="0" presId="urn:microsoft.com/office/officeart/2005/8/layout/hierarchy1"/>
    <dgm:cxn modelId="{D29187AE-5742-4C06-998C-6B7BD949E017}" type="presParOf" srcId="{F7DCA427-8717-4D55-8623-1E2814F95AD3}" destId="{6016ABBA-776B-436D-867F-3A67BDB313EE}" srcOrd="1" destOrd="0" presId="urn:microsoft.com/office/officeart/2005/8/layout/hierarchy1"/>
    <dgm:cxn modelId="{EB02DB4D-5F28-464B-9C12-E14F178DAE61}" type="presParOf" srcId="{77767F22-FD59-4649-8353-1B9A5951A6B4}" destId="{F4442E46-0100-4437-967D-F365348DD395}" srcOrd="2" destOrd="0" presId="urn:microsoft.com/office/officeart/2005/8/layout/hierarchy1"/>
    <dgm:cxn modelId="{CB13A377-DC5D-452B-B7C5-AAAEA5FF5182}" type="presParOf" srcId="{F4442E46-0100-4437-967D-F365348DD395}" destId="{2BD2D900-238E-48FA-90EB-7AE53441A6DE}" srcOrd="0" destOrd="0" presId="urn:microsoft.com/office/officeart/2005/8/layout/hierarchy1"/>
    <dgm:cxn modelId="{C26A2452-8AEB-42FA-8BA2-D7A1C4697444}" type="presParOf" srcId="{2BD2D900-238E-48FA-90EB-7AE53441A6DE}" destId="{DF79DC51-CA3E-45EC-92E8-A5CD8B16648C}" srcOrd="0" destOrd="0" presId="urn:microsoft.com/office/officeart/2005/8/layout/hierarchy1"/>
    <dgm:cxn modelId="{D7DD853C-A054-4957-8137-454AAAD7C637}" type="presParOf" srcId="{2BD2D900-238E-48FA-90EB-7AE53441A6DE}" destId="{B712FEF9-7BB7-4C1C-87A3-196B54A3BFD0}" srcOrd="1" destOrd="0" presId="urn:microsoft.com/office/officeart/2005/8/layout/hierarchy1"/>
    <dgm:cxn modelId="{D2AB1E2F-98C4-4DCD-B097-F844185FE41C}" type="presParOf" srcId="{F4442E46-0100-4437-967D-F365348DD395}" destId="{87FD2A43-E498-4CC6-A733-36AB60D0525C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DDFE07-C347-4B3A-A0E4-19039792541B}">
      <dsp:nvSpPr>
        <dsp:cNvPr id="0" name=""/>
        <dsp:cNvSpPr/>
      </dsp:nvSpPr>
      <dsp:spPr>
        <a:xfrm>
          <a:off x="1167993" y="421040"/>
          <a:ext cx="1292537" cy="12925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B13C8F-588B-45B3-BBD3-D55A07124653}">
      <dsp:nvSpPr>
        <dsp:cNvPr id="0" name=""/>
        <dsp:cNvSpPr/>
      </dsp:nvSpPr>
      <dsp:spPr>
        <a:xfrm>
          <a:off x="378109" y="2068861"/>
          <a:ext cx="287230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dirty="0"/>
            <a:t>Exploratory Data Analysis (EDA)</a:t>
          </a:r>
          <a:endParaRPr lang="en-US" sz="2300" kern="1200" dirty="0"/>
        </a:p>
      </dsp:txBody>
      <dsp:txXfrm>
        <a:off x="378109" y="2068861"/>
        <a:ext cx="2872305" cy="720000"/>
      </dsp:txXfrm>
    </dsp:sp>
    <dsp:sp modelId="{9068B72A-8302-4E57-820A-C56409D19918}">
      <dsp:nvSpPr>
        <dsp:cNvPr id="0" name=""/>
        <dsp:cNvSpPr/>
      </dsp:nvSpPr>
      <dsp:spPr>
        <a:xfrm>
          <a:off x="4542951" y="421040"/>
          <a:ext cx="1292537" cy="12925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3C9AB4-1640-4B99-9E9A-062E8838D4DF}">
      <dsp:nvSpPr>
        <dsp:cNvPr id="0" name=""/>
        <dsp:cNvSpPr/>
      </dsp:nvSpPr>
      <dsp:spPr>
        <a:xfrm>
          <a:off x="3753067" y="2068861"/>
          <a:ext cx="287230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dirty="0"/>
            <a:t>Data Splitting</a:t>
          </a:r>
          <a:endParaRPr lang="en-US" sz="2300" kern="1200" dirty="0"/>
        </a:p>
      </dsp:txBody>
      <dsp:txXfrm>
        <a:off x="3753067" y="2068861"/>
        <a:ext cx="2872305" cy="720000"/>
      </dsp:txXfrm>
    </dsp:sp>
    <dsp:sp modelId="{36271881-A3AA-483B-979D-DAA8656C3FC5}">
      <dsp:nvSpPr>
        <dsp:cNvPr id="0" name=""/>
        <dsp:cNvSpPr/>
      </dsp:nvSpPr>
      <dsp:spPr>
        <a:xfrm>
          <a:off x="7917909" y="421040"/>
          <a:ext cx="1292537" cy="12925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CBA432-042B-4679-97C8-B080BF99870F}">
      <dsp:nvSpPr>
        <dsp:cNvPr id="0" name=""/>
        <dsp:cNvSpPr/>
      </dsp:nvSpPr>
      <dsp:spPr>
        <a:xfrm>
          <a:off x="7128025" y="2068861"/>
          <a:ext cx="287230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dirty="0"/>
            <a:t>Modeling</a:t>
          </a:r>
          <a:endParaRPr lang="en-US" sz="2300" kern="1200" dirty="0"/>
        </a:p>
      </dsp:txBody>
      <dsp:txXfrm>
        <a:off x="7128025" y="2068861"/>
        <a:ext cx="2872305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B73716-C783-4EDC-996C-C05FC0FEE5D2}">
      <dsp:nvSpPr>
        <dsp:cNvPr id="0" name=""/>
        <dsp:cNvSpPr/>
      </dsp:nvSpPr>
      <dsp:spPr>
        <a:xfrm>
          <a:off x="0" y="524133"/>
          <a:ext cx="2918936" cy="18535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DF7C55-5E65-4BED-AD51-D418525A10E5}">
      <dsp:nvSpPr>
        <dsp:cNvPr id="0" name=""/>
        <dsp:cNvSpPr/>
      </dsp:nvSpPr>
      <dsp:spPr>
        <a:xfrm>
          <a:off x="324326" y="832243"/>
          <a:ext cx="2918936" cy="18535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0" i="0" kern="1200" baseline="0"/>
            <a:t>Dataset features and types</a:t>
          </a:r>
          <a:endParaRPr lang="en-US" sz="3000" kern="1200"/>
        </a:p>
      </dsp:txBody>
      <dsp:txXfrm>
        <a:off x="378614" y="886531"/>
        <a:ext cx="2810360" cy="1744948"/>
      </dsp:txXfrm>
    </dsp:sp>
    <dsp:sp modelId="{EBEFA9A9-C522-43DB-AEC4-37EDF228336F}">
      <dsp:nvSpPr>
        <dsp:cNvPr id="0" name=""/>
        <dsp:cNvSpPr/>
      </dsp:nvSpPr>
      <dsp:spPr>
        <a:xfrm>
          <a:off x="3567588" y="524133"/>
          <a:ext cx="2918936" cy="18535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50EF78-F3C1-4C5E-B7F9-04910BC50F0B}">
      <dsp:nvSpPr>
        <dsp:cNvPr id="0" name=""/>
        <dsp:cNvSpPr/>
      </dsp:nvSpPr>
      <dsp:spPr>
        <a:xfrm>
          <a:off x="3891915" y="832243"/>
          <a:ext cx="2918936" cy="18535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0" i="0" kern="1200" baseline="0"/>
            <a:t>Feature distributions and correlations</a:t>
          </a:r>
          <a:endParaRPr lang="en-US" sz="3000" kern="1200"/>
        </a:p>
      </dsp:txBody>
      <dsp:txXfrm>
        <a:off x="3946203" y="886531"/>
        <a:ext cx="2810360" cy="1744948"/>
      </dsp:txXfrm>
    </dsp:sp>
    <dsp:sp modelId="{DF79DC51-CA3E-45EC-92E8-A5CD8B16648C}">
      <dsp:nvSpPr>
        <dsp:cNvPr id="0" name=""/>
        <dsp:cNvSpPr/>
      </dsp:nvSpPr>
      <dsp:spPr>
        <a:xfrm>
          <a:off x="7135177" y="524133"/>
          <a:ext cx="2918936" cy="18535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12FEF9-7BB7-4C1C-87A3-196B54A3BFD0}">
      <dsp:nvSpPr>
        <dsp:cNvPr id="0" name=""/>
        <dsp:cNvSpPr/>
      </dsp:nvSpPr>
      <dsp:spPr>
        <a:xfrm>
          <a:off x="7459503" y="832243"/>
          <a:ext cx="2918936" cy="18535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0" i="0" kern="1200" baseline="0"/>
            <a:t>Key insights from visualizations</a:t>
          </a:r>
          <a:endParaRPr lang="en-US" sz="3000" kern="1200"/>
        </a:p>
      </dsp:txBody>
      <dsp:txXfrm>
        <a:off x="7513791" y="886531"/>
        <a:ext cx="2810360" cy="17449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4479B-705B-4489-957E-7E8A228BDFA0}" type="datetime1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045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8F49-B3E2-4BF0-BEC7-C30D34ABBB8D}" type="datetime1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8123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8F49-B3E2-4BF0-BEC7-C30D34ABBB8D}" type="datetime1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238037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8F49-B3E2-4BF0-BEC7-C30D34ABBB8D}" type="datetime1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873762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04452-5DCC-4FE2-A5C9-8A5EF6714D65}" type="datetime1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749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8F49-B3E2-4BF0-BEC7-C30D34ABBB8D}" type="datetime1">
              <a:rPr lang="en-US" smtClean="0"/>
              <a:t>4/28/2025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03168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8F49-B3E2-4BF0-BEC7-C30D34ABBB8D}" type="datetime1">
              <a:rPr lang="en-US" smtClean="0"/>
              <a:t>4/28/2025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912375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5BF18-0007-481C-AA29-413124BC3EE7}" type="datetime1">
              <a:rPr lang="en-US" smtClean="0"/>
              <a:t>4/28/2025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677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E9870-3748-43AD-B547-02A075CB4A1D}" type="datetime1">
              <a:rPr lang="en-US" smtClean="0"/>
              <a:t>4/28/2025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345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8F49-B3E2-4BF0-BEC7-C30D34ABBB8D}" type="datetime1">
              <a:rPr lang="en-US" smtClean="0"/>
              <a:t>4/28/2025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70217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71BA-CC09-47C8-A6DF-F5C5CB59CEEC}" type="datetime1">
              <a:rPr lang="en-US" smtClean="0"/>
              <a:t>4/28/2025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595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A38F49-B3E2-4BF0-BEC7-C30D34ABBB8D}" type="datetime1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198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6DB1E6-3C50-D7DC-DF2A-C6247CE97D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3810" y="2960716"/>
            <a:ext cx="4036334" cy="2387600"/>
          </a:xfrm>
        </p:spPr>
        <p:txBody>
          <a:bodyPr anchor="t">
            <a:normAutofit/>
          </a:bodyPr>
          <a:lstStyle/>
          <a:p>
            <a:pPr algn="l"/>
            <a:r>
              <a:rPr lang="en-US" sz="3400" dirty="0"/>
              <a:t>Predicting Alzheimer’s Diagnosis Using Lifestyle and Health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C46302-2E1D-7B6D-B096-A29F8046EF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13809" y="953037"/>
            <a:ext cx="4036333" cy="1709849"/>
          </a:xfrm>
        </p:spPr>
        <p:txBody>
          <a:bodyPr anchor="b">
            <a:normAutofit/>
          </a:bodyPr>
          <a:lstStyle/>
          <a:p>
            <a:pPr algn="l"/>
            <a:r>
              <a:rPr lang="en-US" sz="2000" b="1"/>
              <a:t>Christos Symeou &amp; Leontios Ioannou</a:t>
            </a:r>
            <a:br>
              <a:rPr lang="en-US" sz="2000"/>
            </a:br>
            <a:r>
              <a:rPr lang="en-US" sz="2000" b="1"/>
              <a:t>Course: Data Mining on the Web</a:t>
            </a:r>
            <a:endParaRPr lang="en-US" sz="2000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9" name="Rectangle 58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Brain in head">
            <a:extLst>
              <a:ext uri="{FF2B5EF4-FFF2-40B4-BE49-F238E27FC236}">
                <a16:creationId xmlns:a16="http://schemas.microsoft.com/office/drawing/2014/main" id="{B371D8BA-3857-D483-7BAD-CF4D3448F4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57597" y="666728"/>
            <a:ext cx="5465791" cy="546579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DEDB0CB-3C68-2062-14EC-C79E8D68E01B}"/>
              </a:ext>
            </a:extLst>
          </p:cNvPr>
          <p:cNvSpPr txBox="1"/>
          <p:nvPr/>
        </p:nvSpPr>
        <p:spPr>
          <a:xfrm>
            <a:off x="6189371" y="5890688"/>
            <a:ext cx="52340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https://github.com/ileontios03/EPL448_Project.git</a:t>
            </a:r>
          </a:p>
        </p:txBody>
      </p:sp>
    </p:spTree>
    <p:extLst>
      <p:ext uri="{BB962C8B-B14F-4D97-AF65-F5344CB8AC3E}">
        <p14:creationId xmlns:p14="http://schemas.microsoft.com/office/powerpoint/2010/main" val="28329890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BBAD7F4-35DB-38D6-1302-F8B7ED98CE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0" name="Rectangle 139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AED287-0867-B7BB-55D1-7723FB1E3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 dirty="0"/>
              <a:t>Key Feature Analysis: Genetic Risk Factor (APOE-ε4)</a:t>
            </a: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C83A4ACD-CB0C-7653-9F44-A288A4D362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2" y="2517349"/>
            <a:ext cx="4530898" cy="3639450"/>
          </a:xfrm>
        </p:spPr>
        <p:txBody>
          <a:bodyPr anchor="ctr">
            <a:normAutofit/>
          </a:bodyPr>
          <a:lstStyle/>
          <a:p>
            <a:pPr>
              <a:buNone/>
            </a:pPr>
            <a:r>
              <a:rPr lang="en-US" b="1" dirty="0"/>
              <a:t>Key Insights: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b="1" dirty="0"/>
              <a:t>APOE-ε4 allele</a:t>
            </a:r>
            <a:r>
              <a:rPr lang="en-US" dirty="0"/>
              <a:t> is a well-known genetic risk factor for Alzheimer's disease. Individuals carrying this allele have a higher risk of developing Alzheimer’s.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21F95EF-2530-C2BE-B6EA-98C7E1A475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1532" y="2641786"/>
            <a:ext cx="5150277" cy="3399182"/>
          </a:xfrm>
          <a:prstGeom prst="rect">
            <a:avLst/>
          </a:prstGeom>
        </p:spPr>
      </p:pic>
      <p:sp>
        <p:nvSpPr>
          <p:cNvPr id="146" name="Rectangle 145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9695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65F1151-DF88-1D39-3D1B-DC69F5F570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" name="Rectangle 205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E5E50E-909A-BB13-F125-3D241F293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4" y="525982"/>
            <a:ext cx="4282983" cy="1200361"/>
          </a:xfrm>
        </p:spPr>
        <p:txBody>
          <a:bodyPr anchor="b">
            <a:normAutofit/>
          </a:bodyPr>
          <a:lstStyle/>
          <a:p>
            <a:r>
              <a:rPr lang="en-US" sz="3600"/>
              <a:t>Secondary Features Overview</a:t>
            </a:r>
          </a:p>
        </p:txBody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9F0FB099-2718-BC5B-E3D6-3DE9B85A4E9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45066" y="2031101"/>
            <a:ext cx="4282984" cy="351194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The remaining </a:t>
            </a:r>
            <a:r>
              <a:rPr lang="en-US" altLang="en-US" sz="1800">
                <a:latin typeface="Arial" panose="020B0604020202020204" pitchFamily="34" charset="0"/>
              </a:rPr>
              <a:t>21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features show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low correlation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with the target variable.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These features span across: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Lifestyle factors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(e.g., Smoking, Alcohol Consumption, Physical Activity)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Medical conditions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(e.g., Diabetes, Hypertension)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Environmental and social context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(e.g., Air Pollution, Income, Marital Status)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208" name="Rectangle 207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Rectangle 209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group of green and blue bars&#10;&#10;AI-generated content may be incorrect.">
            <a:extLst>
              <a:ext uri="{FF2B5EF4-FFF2-40B4-BE49-F238E27FC236}">
                <a16:creationId xmlns:a16="http://schemas.microsoft.com/office/drawing/2014/main" id="{0540F6EB-B938-33E5-59AE-FE51E7DEF6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7738" y="1504564"/>
            <a:ext cx="5628018" cy="3616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1703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2FC4250-E7C7-0FC2-D679-FEEB3A114E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8" name="Rectangle 8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5" name="Rectangle 9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F1F8D1-3B89-65DC-A76D-FEE50B734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4800" dirty="0"/>
              <a:t>Data Splitting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B3A07203-4AEC-6E0F-1612-9DEB594FF38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45028" y="2704014"/>
            <a:ext cx="9941319" cy="343816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2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The dataset was split using an </a:t>
            </a:r>
            <a:r>
              <a:rPr kumimoji="0" lang="en-US" altLang="en-US" sz="26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80/20 ratio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.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2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Stratified splitting was applied to preserve the balance of Alzheimer’s cases across both sets.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2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Resulting in: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kumimoji="0" lang="en-US" altLang="en-US" sz="2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6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Training set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80% of the data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kumimoji="0" lang="en-US" altLang="en-US" sz="26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Test set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20% of the data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21719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7895A40-19A4-42D6-9D30-DBC1E8002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2F429C4-ABC9-46FC-818A-B5429CDE4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270325" y="3369273"/>
            <a:ext cx="32004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CEF98E4-3709-4952-8F42-2305CCE34F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374475" y="1040470"/>
            <a:ext cx="6858003" cy="477704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10BCCF5-D685-47FF-B675-647EAEB72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7914" y="857786"/>
            <a:ext cx="11067024" cy="52089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FABD9C-B967-3FB9-EC5A-AFAF56BFE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7689" y="3071183"/>
            <a:ext cx="9910296" cy="259002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8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Modeling using ML techniques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0EE8A42-107A-4D4C-8D56-BBAE95C7F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524009" y="3366125"/>
            <a:ext cx="32004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5264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2A7FC98-04B2-5EB5-DE48-DA3B2669B5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8" name="Rectangle 147">
            <a:extLst>
              <a:ext uri="{FF2B5EF4-FFF2-40B4-BE49-F238E27FC236}">
                <a16:creationId xmlns:a16="http://schemas.microsoft.com/office/drawing/2014/main" id="{BA79A7CF-01AF-4178-9369-94E0C90EB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A9FC0A-FBF1-3B88-EBCA-F35A51746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909" y="2023110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Modeling Strategy Overview</a:t>
            </a: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5E22EDD7-9C43-7E7A-6C96-36443535FC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7884565"/>
              </p:ext>
            </p:extLst>
          </p:nvPr>
        </p:nvGraphicFramePr>
        <p:xfrm>
          <a:off x="545238" y="1165957"/>
          <a:ext cx="7608305" cy="4597043"/>
        </p:xfrm>
        <a:graphic>
          <a:graphicData uri="http://schemas.openxmlformats.org/drawingml/2006/table">
            <a:tbl>
              <a:tblPr>
                <a:solidFill>
                  <a:schemeClr val="bg1"/>
                </a:solidFill>
              </a:tblPr>
              <a:tblGrid>
                <a:gridCol w="3647358">
                  <a:extLst>
                    <a:ext uri="{9D8B030D-6E8A-4147-A177-3AD203B41FA5}">
                      <a16:colId xmlns:a16="http://schemas.microsoft.com/office/drawing/2014/main" val="2273848923"/>
                    </a:ext>
                  </a:extLst>
                </a:gridCol>
                <a:gridCol w="3960947">
                  <a:extLst>
                    <a:ext uri="{9D8B030D-6E8A-4147-A177-3AD203B41FA5}">
                      <a16:colId xmlns:a16="http://schemas.microsoft.com/office/drawing/2014/main" val="3871813977"/>
                    </a:ext>
                  </a:extLst>
                </a:gridCol>
              </a:tblGrid>
              <a:tr h="862454">
                <a:tc>
                  <a:txBody>
                    <a:bodyPr/>
                    <a:lstStyle/>
                    <a:p>
                      <a:pPr algn="ctr"/>
                      <a:r>
                        <a:rPr lang="en-US" sz="1900" b="1" cap="none" spc="0">
                          <a:solidFill>
                            <a:schemeClr val="tx1"/>
                          </a:solidFill>
                          <a:effectLst/>
                        </a:rPr>
                        <a:t>Phase 1: Initial Experimentation</a:t>
                      </a:r>
                      <a:endParaRPr lang="en-US" sz="19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58659" marR="151097" marT="122045" marB="122045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1" cap="none" spc="0">
                          <a:solidFill>
                            <a:schemeClr val="tx1"/>
                          </a:solidFill>
                          <a:effectLst/>
                        </a:rPr>
                        <a:t>Phase 2: Fine-Tuning</a:t>
                      </a:r>
                      <a:endParaRPr lang="en-US" sz="19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58659" marR="151097" marT="122045" marB="12204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3495966"/>
                  </a:ext>
                </a:extLst>
              </a:tr>
              <a:tr h="1147227">
                <a:tc>
                  <a:txBody>
                    <a:bodyPr/>
                    <a:lstStyle/>
                    <a:p>
                      <a:pPr algn="ctr"/>
                      <a:r>
                        <a:rPr lang="en-US" sz="1900" cap="none" spc="0">
                          <a:solidFill>
                            <a:schemeClr val="tx1"/>
                          </a:solidFill>
                          <a:effectLst/>
                        </a:rPr>
                        <a:t>🔹 Created multiple dataset versions </a:t>
                      </a:r>
                    </a:p>
                  </a:txBody>
                  <a:tcPr marL="158659" marR="151097" marT="122045" marB="122045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cap="none" spc="0">
                          <a:solidFill>
                            <a:schemeClr val="tx1"/>
                          </a:solidFill>
                          <a:effectLst/>
                        </a:rPr>
                        <a:t>🔹 Focused on best models + preprocessing methods from Phase 1</a:t>
                      </a:r>
                    </a:p>
                  </a:txBody>
                  <a:tcPr marL="158659" marR="151097" marT="122045" marB="12204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5068398"/>
                  </a:ext>
                </a:extLst>
              </a:tr>
              <a:tr h="862454">
                <a:tc>
                  <a:txBody>
                    <a:bodyPr/>
                    <a:lstStyle/>
                    <a:p>
                      <a:pPr algn="ctr"/>
                      <a:r>
                        <a:rPr lang="en-US" sz="1900" cap="none" spc="0">
                          <a:solidFill>
                            <a:schemeClr val="tx1"/>
                          </a:solidFill>
                          <a:effectLst/>
                        </a:rPr>
                        <a:t>🔹 Applied various classifiers with default settings</a:t>
                      </a:r>
                    </a:p>
                  </a:txBody>
                  <a:tcPr marL="158659" marR="151097" marT="122045" marB="122045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cap="none" spc="0">
                          <a:solidFill>
                            <a:schemeClr val="tx1"/>
                          </a:solidFill>
                          <a:effectLst/>
                        </a:rPr>
                        <a:t>🔹 Built pipelines combining preprocessing &amp; model</a:t>
                      </a:r>
                    </a:p>
                  </a:txBody>
                  <a:tcPr marL="158659" marR="151097" marT="122045" marB="12204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1351173"/>
                  </a:ext>
                </a:extLst>
              </a:tr>
              <a:tr h="862454">
                <a:tc>
                  <a:txBody>
                    <a:bodyPr/>
                    <a:lstStyle/>
                    <a:p>
                      <a:pPr algn="ctr"/>
                      <a:r>
                        <a:rPr lang="en-US" sz="1900" cap="none" spc="0">
                          <a:solidFill>
                            <a:schemeClr val="tx1"/>
                          </a:solidFill>
                          <a:effectLst/>
                        </a:rPr>
                        <a:t>🔹 Used cross-validation for evaluation</a:t>
                      </a:r>
                    </a:p>
                  </a:txBody>
                  <a:tcPr marL="158659" marR="151097" marT="122045" marB="122045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cap="none" spc="0" dirty="0">
                          <a:solidFill>
                            <a:schemeClr val="tx1"/>
                          </a:solidFill>
                          <a:effectLst/>
                        </a:rPr>
                        <a:t>🔹 Tuned hyperparameters using GridSearchCV</a:t>
                      </a:r>
                    </a:p>
                  </a:txBody>
                  <a:tcPr marL="158659" marR="151097" marT="122045" marB="12204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4818378"/>
                  </a:ext>
                </a:extLst>
              </a:tr>
              <a:tr h="862454">
                <a:tc>
                  <a:txBody>
                    <a:bodyPr/>
                    <a:lstStyle/>
                    <a:p>
                      <a:pPr algn="ctr"/>
                      <a:r>
                        <a:rPr lang="en-US" sz="1900" cap="none" spc="0">
                          <a:solidFill>
                            <a:schemeClr val="tx1"/>
                          </a:solidFill>
                          <a:effectLst/>
                        </a:rPr>
                        <a:t>🔹 Identified top 2 models and dataset versions</a:t>
                      </a:r>
                    </a:p>
                  </a:txBody>
                  <a:tcPr marL="158659" marR="151097" marT="122045" marB="122045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cap="none" spc="0">
                          <a:solidFill>
                            <a:schemeClr val="tx1"/>
                          </a:solidFill>
                          <a:effectLst/>
                        </a:rPr>
                        <a:t>🔹 Evaluated using F1-score</a:t>
                      </a:r>
                    </a:p>
                  </a:txBody>
                  <a:tcPr marL="158659" marR="151097" marT="122045" marB="12204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93245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29254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F7A1A3D-47DD-A2EE-55E3-D2A46BC7C2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6" name="Rectangle 115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3" name="Rectangle 122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F64834-F3F1-4FCA-DF76-D94E625C6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4800" dirty="0"/>
              <a:t>Dataset versions – Part 1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543D51BA-DAD6-B02C-CE8A-03AF8B40DE3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45028" y="3017522"/>
            <a:ext cx="9941319" cy="312465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>
              <a:buNone/>
            </a:pPr>
            <a:r>
              <a:rPr lang="en-US" sz="2400" b="1" dirty="0"/>
              <a:t>Version 1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Numeric features scaled using </a:t>
            </a:r>
            <a:r>
              <a:rPr lang="en-US" sz="2400" b="1" dirty="0"/>
              <a:t>RobustScaler</a:t>
            </a:r>
            <a:r>
              <a:rPr lang="en-US" sz="2400" dirty="0"/>
              <a:t> (to reduce outlier impact).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Categorical features encoded using </a:t>
            </a:r>
            <a:r>
              <a:rPr lang="en-US" sz="2400" b="1" dirty="0"/>
              <a:t>OrdinalEncoder</a:t>
            </a:r>
            <a:r>
              <a:rPr lang="en-US" sz="2400" dirty="0"/>
              <a:t>.</a:t>
            </a:r>
          </a:p>
          <a:p>
            <a:pPr>
              <a:buNone/>
            </a:pPr>
            <a:r>
              <a:rPr lang="en-US" sz="2400" b="1" dirty="0"/>
              <a:t>Version 2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Yeo-Johnson transformation</a:t>
            </a:r>
            <a:r>
              <a:rPr lang="en-US" sz="2400" dirty="0"/>
              <a:t> applied to numeric features (to handle skewness).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Categorical features encoded using </a:t>
            </a:r>
            <a:r>
              <a:rPr lang="en-US" sz="2400" b="1" dirty="0"/>
              <a:t>OrdinalEncoder</a:t>
            </a:r>
            <a:r>
              <a:rPr lang="en-US" sz="2400" dirty="0"/>
              <a:t>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7855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26E483A-937E-91D9-9CD2-7AF437824D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0" name="Rectangle 129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7" name="Rectangle 136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D4B43A-3040-272B-E744-D34DAE041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4800" dirty="0"/>
              <a:t>Dataset versions – Part 2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49C58E60-7ABB-8760-A1A7-054E7684FBA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45028" y="3017522"/>
            <a:ext cx="9941319" cy="312465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>
              <a:buNone/>
            </a:pPr>
            <a:r>
              <a:rPr lang="en-US" sz="2400" b="1" dirty="0"/>
              <a:t>Version 3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Yeo-Johnson transformation</a:t>
            </a:r>
            <a:r>
              <a:rPr lang="en-US" sz="2400" dirty="0"/>
              <a:t> on numeric features.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Categorical features encoded using </a:t>
            </a:r>
            <a:r>
              <a:rPr lang="en-US" sz="2400" b="1" dirty="0" err="1"/>
              <a:t>OneHotEncoder</a:t>
            </a:r>
            <a:r>
              <a:rPr lang="en-US" sz="2400" dirty="0"/>
              <a:t> (treat categories independently).</a:t>
            </a:r>
          </a:p>
          <a:p>
            <a:pPr>
              <a:buNone/>
            </a:pPr>
            <a:r>
              <a:rPr lang="en-US" sz="2400" b="1" dirty="0"/>
              <a:t>Version 4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Same preprocessing as V3.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PCA applied</a:t>
            </a:r>
            <a:r>
              <a:rPr lang="en-US" sz="2400" dirty="0"/>
              <a:t> to reduce dimensionality (retain 95% variance).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53778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A98C567-4088-F8DD-15E6-42B867651B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4" name="Rectangle 163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12D576-D42B-010E-24EE-919CB5F89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4" y="525982"/>
            <a:ext cx="4282983" cy="1200361"/>
          </a:xfrm>
        </p:spPr>
        <p:txBody>
          <a:bodyPr anchor="b">
            <a:normAutofit/>
          </a:bodyPr>
          <a:lstStyle/>
          <a:p>
            <a:r>
              <a:rPr lang="en-US" sz="3600"/>
              <a:t>Dataset V4: PCA Analysis</a:t>
            </a: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D55B018D-64A7-C4A9-5E5A-BB89BC88FC7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45066" y="2031101"/>
            <a:ext cx="4282984" cy="351194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Applied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PCA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to reduce dimensionality.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Retained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~95%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of original variance.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Around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38 principal components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selected.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Improved efficiency with minimal information loss.</a:t>
            </a:r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507FAB0-EAD1-2D21-46D9-376DAEB3BB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7738" y="1413109"/>
            <a:ext cx="5628018" cy="3798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687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1AB9351-B3A5-AD3E-D184-B42FD4FE86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0" name="Rectangle 249">
            <a:extLst>
              <a:ext uri="{FF2B5EF4-FFF2-40B4-BE49-F238E27FC236}">
                <a16:creationId xmlns:a16="http://schemas.microsoft.com/office/drawing/2014/main" id="{28D31E1B-0407-4223-9642-0B642CBF57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2" name="Group 251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062849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75" name="Rectangle 274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4" name="Rectangle 253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6" name="Rectangle 275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7" name="Rectangle 276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656150"/>
            <a:ext cx="5672667" cy="14315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7008C5-C26D-DBF5-867C-7FBADA77D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73940"/>
            <a:ext cx="5052369" cy="10357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Evaluation Strategy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00EA7E-F69B-774B-60FF-1E942BED6C13}"/>
              </a:ext>
            </a:extLst>
          </p:cNvPr>
          <p:cNvSpPr txBox="1"/>
          <p:nvPr/>
        </p:nvSpPr>
        <p:spPr>
          <a:xfrm>
            <a:off x="731525" y="2524721"/>
            <a:ext cx="5305133" cy="36771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b="0" i="0">
                <a:effectLst/>
              </a:rPr>
              <a:t>Each classifier is trained on each version of the dataset.</a:t>
            </a:r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 b="0" i="0">
              <a:effectLst/>
            </a:endParaRPr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i="0">
                <a:effectLst/>
              </a:rPr>
              <a:t>Used </a:t>
            </a:r>
            <a:r>
              <a:rPr lang="en-US" sz="2400" b="1" i="0">
                <a:effectLst/>
              </a:rPr>
              <a:t>10-fold cross-validation</a:t>
            </a:r>
            <a:r>
              <a:rPr lang="en-US" sz="2400" b="0" i="0">
                <a:effectLst/>
              </a:rPr>
              <a:t> </a:t>
            </a:r>
          </a:p>
          <a:p>
            <a:pPr defTabSz="914400">
              <a:lnSpc>
                <a:spcPct val="90000"/>
              </a:lnSpc>
            </a:pPr>
            <a:endParaRPr lang="en-US" sz="2400"/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/>
              <a:t>Evaluation metric: </a:t>
            </a:r>
            <a:r>
              <a:rPr lang="en-US" sz="2400" b="1"/>
              <a:t>weighted F1-score</a:t>
            </a:r>
          </a:p>
          <a:p>
            <a:pPr defTabSz="914400">
              <a:lnSpc>
                <a:spcPct val="90000"/>
              </a:lnSpc>
            </a:pPr>
            <a:endParaRPr lang="en-US" sz="2400" b="1" i="0">
              <a:effectLst/>
            </a:endParaRPr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b="1" i="0">
                <a:effectLst/>
                <a:latin typeface="system-ui"/>
              </a:rPr>
              <a:t>Goal</a:t>
            </a:r>
            <a:r>
              <a:rPr lang="en-US" sz="2400" b="0" i="0">
                <a:effectLst/>
                <a:latin typeface="system-ui"/>
              </a:rPr>
              <a:t>: identify the top-performing models and dataset versions to carry forward into final testing</a:t>
            </a:r>
            <a:endParaRPr lang="en-US" dirty="0"/>
          </a:p>
        </p:txBody>
      </p:sp>
      <p:sp>
        <p:nvSpPr>
          <p:cNvPr id="278" name="Rectangle 277">
            <a:extLst>
              <a:ext uri="{FF2B5EF4-FFF2-40B4-BE49-F238E27FC236}">
                <a16:creationId xmlns:a16="http://schemas.microsoft.com/office/drawing/2014/main" id="{70E96339-907C-46C3-99AC-31179B6F0E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16299" y="608401"/>
            <a:ext cx="4637502" cy="559344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9" name="Straight Connector 278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92240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A6E6F6ED-7CA4-99F3-F107-AB46821287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7573322"/>
              </p:ext>
            </p:extLst>
          </p:nvPr>
        </p:nvGraphicFramePr>
        <p:xfrm>
          <a:off x="6965435" y="901032"/>
          <a:ext cx="4153369" cy="5116223"/>
        </p:xfrm>
        <a:graphic>
          <a:graphicData uri="http://schemas.openxmlformats.org/drawingml/2006/table">
            <a:tbl>
              <a:tblPr>
                <a:solidFill>
                  <a:schemeClr val="bg1"/>
                </a:solidFill>
              </a:tblPr>
              <a:tblGrid>
                <a:gridCol w="2378178">
                  <a:extLst>
                    <a:ext uri="{9D8B030D-6E8A-4147-A177-3AD203B41FA5}">
                      <a16:colId xmlns:a16="http://schemas.microsoft.com/office/drawing/2014/main" val="2599090879"/>
                    </a:ext>
                  </a:extLst>
                </a:gridCol>
                <a:gridCol w="1775191">
                  <a:extLst>
                    <a:ext uri="{9D8B030D-6E8A-4147-A177-3AD203B41FA5}">
                      <a16:colId xmlns:a16="http://schemas.microsoft.com/office/drawing/2014/main" val="3238311651"/>
                    </a:ext>
                  </a:extLst>
                </a:gridCol>
              </a:tblGrid>
              <a:tr h="851377"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1900" cap="none" spc="0">
                          <a:solidFill>
                            <a:schemeClr val="tx1"/>
                          </a:solidFill>
                        </a:rPr>
                        <a:t>Random Forest Classifier</a:t>
                      </a:r>
                    </a:p>
                  </a:txBody>
                  <a:tcPr marL="157496" marR="94453" marT="121152" marB="121152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1900" cap="none" spc="0">
                          <a:solidFill>
                            <a:schemeClr val="tx1"/>
                          </a:solidFill>
                        </a:rPr>
                        <a:t>XGBoost Classifier</a:t>
                      </a:r>
                    </a:p>
                  </a:txBody>
                  <a:tcPr marL="157496" marR="94453" marT="121152" marB="121152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7471118"/>
                  </a:ext>
                </a:extLst>
              </a:tr>
              <a:tr h="1137823"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1900" cap="none" spc="0">
                          <a:solidFill>
                            <a:schemeClr val="tx1"/>
                          </a:solidFill>
                        </a:rPr>
                        <a:t>AdaBoost Classifier (SAMME)</a:t>
                      </a:r>
                    </a:p>
                  </a:txBody>
                  <a:tcPr marL="157496" marR="94453" marT="121152" marB="121152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1900" cap="none" spc="0" dirty="0">
                          <a:solidFill>
                            <a:schemeClr val="tx1"/>
                          </a:solidFill>
                        </a:rPr>
                        <a:t>CatBoost Classifier</a:t>
                      </a:r>
                    </a:p>
                  </a:txBody>
                  <a:tcPr marL="157496" marR="94453" marT="121152" marB="121152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2447667"/>
                  </a:ext>
                </a:extLst>
              </a:tr>
              <a:tr h="1137823"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1900" cap="none" spc="0">
                          <a:solidFill>
                            <a:schemeClr val="tx1"/>
                          </a:solidFill>
                        </a:rPr>
                        <a:t>Support Vector Classifier (SVC)</a:t>
                      </a:r>
                    </a:p>
                  </a:txBody>
                  <a:tcPr marL="157496" marR="94453" marT="121152" marB="121152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1900" cap="none" spc="0">
                          <a:solidFill>
                            <a:schemeClr val="tx1"/>
                          </a:solidFill>
                        </a:rPr>
                        <a:t>K-Nearest Neighbors (KNN)</a:t>
                      </a:r>
                    </a:p>
                  </a:txBody>
                  <a:tcPr marL="157496" marR="94453" marT="121152" marB="121152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3691442"/>
                  </a:ext>
                </a:extLst>
              </a:tr>
              <a:tr h="1137823"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1900" cap="none" spc="0">
                          <a:solidFill>
                            <a:schemeClr val="tx1"/>
                          </a:solidFill>
                        </a:rPr>
                        <a:t>Logistic Regression</a:t>
                      </a:r>
                    </a:p>
                  </a:txBody>
                  <a:tcPr marL="157496" marR="94453" marT="121152" marB="121152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1900" cap="none" spc="0">
                          <a:solidFill>
                            <a:schemeClr val="tx1"/>
                          </a:solidFill>
                        </a:rPr>
                        <a:t>Decision Tree Classifier</a:t>
                      </a:r>
                    </a:p>
                  </a:txBody>
                  <a:tcPr marL="157496" marR="94453" marT="121152" marB="121152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0487724"/>
                  </a:ext>
                </a:extLst>
              </a:tr>
              <a:tr h="851377"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1900" cap="none" spc="0">
                          <a:solidFill>
                            <a:schemeClr val="tx1"/>
                          </a:solidFill>
                        </a:rPr>
                        <a:t>Gaussian Naive Bayes</a:t>
                      </a:r>
                    </a:p>
                  </a:txBody>
                  <a:tcPr marL="157496" marR="94453" marT="121152" marB="121152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9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57496" marR="94453" marT="121152" marB="121152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51486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33372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62528DA-63DF-DB1D-4505-C7B5723ACA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0" name="Rectangle 199">
            <a:extLst>
              <a:ext uri="{FF2B5EF4-FFF2-40B4-BE49-F238E27FC236}">
                <a16:creationId xmlns:a16="http://schemas.microsoft.com/office/drawing/2014/main" id="{149FB5C3-7336-4FE0-A30C-CC0A3646D4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19A6B5CE-CB1D-48EE-8B43-E952235C8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203" name="Rectangle 202">
              <a:extLst>
                <a:ext uri="{FF2B5EF4-FFF2-40B4-BE49-F238E27FC236}">
                  <a16:creationId xmlns:a16="http://schemas.microsoft.com/office/drawing/2014/main" id="{E3F3EAA5-4E15-400B-BBA3-82B3F49A21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Rectangle 203">
              <a:extLst>
                <a:ext uri="{FF2B5EF4-FFF2-40B4-BE49-F238E27FC236}">
                  <a16:creationId xmlns:a16="http://schemas.microsoft.com/office/drawing/2014/main" id="{72BA2E40-BE9B-4C54-9CDD-40EE804CCE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6" name="Rectangle 205">
            <a:extLst>
              <a:ext uri="{FF2B5EF4-FFF2-40B4-BE49-F238E27FC236}">
                <a16:creationId xmlns:a16="http://schemas.microsoft.com/office/drawing/2014/main" id="{0DA909B4-15FF-46A6-8A7F-7AEF977FE9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517897"/>
            <a:ext cx="11111729" cy="585796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CD2DC5-5035-7574-FDD2-CD55A20EF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7025" y="922644"/>
            <a:ext cx="5040285" cy="116958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/>
              <a:t>Phase 1 - Results</a:t>
            </a:r>
          </a:p>
        </p:txBody>
      </p:sp>
      <p:sp>
        <p:nvSpPr>
          <p:cNvPr id="208" name="Rectangle 207">
            <a:extLst>
              <a:ext uri="{FF2B5EF4-FFF2-40B4-BE49-F238E27FC236}">
                <a16:creationId xmlns:a16="http://schemas.microsoft.com/office/drawing/2014/main" id="{1382A32C-5B0C-4B1C-A074-76C6DBCC9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55714" y="2263365"/>
            <a:ext cx="49377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E985ADC9-E8F9-64B7-CE07-970FC70E60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5715" y="2508105"/>
            <a:ext cx="5040285" cy="363249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R="0" lvl="0" indent="-228600" defTabSz="9144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</a:rPr>
              <a:t>Top-performing classifiers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</a:rPr>
              <a:t>: </a:t>
            </a:r>
          </a:p>
          <a:p>
            <a:pPr marL="342900" marR="0" lvl="0" indent="-228600" defTabSz="9144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</a:rPr>
              <a:t>AdaBoost</a:t>
            </a:r>
          </a:p>
          <a:p>
            <a:pPr marL="342900" marR="0" lvl="0" indent="-228600" defTabSz="9144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2400" b="1" dirty="0"/>
              <a:t>CatBoost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</a:p>
          <a:p>
            <a:pPr marR="0" lvl="0" indent="-228600" defTabSz="9144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effectLst/>
            </a:endParaRPr>
          </a:p>
          <a:p>
            <a:pPr marR="0" lvl="0" indent="-228600" defTabSz="9144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</a:rPr>
              <a:t>Best dataset versions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</a:rPr>
              <a:t>: </a:t>
            </a:r>
          </a:p>
          <a:p>
            <a:pPr marL="342900" marR="0" lvl="0" indent="-228600" defTabSz="9144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</a:rPr>
              <a:t>V2</a:t>
            </a:r>
          </a:p>
          <a:p>
            <a:pPr marL="342900" marR="0" lvl="0" indent="-228600" defTabSz="9144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2400" b="1" dirty="0"/>
              <a:t>V1</a:t>
            </a:r>
            <a:endParaRPr kumimoji="0" lang="en-US" altLang="en-US" sz="2400" b="1" i="0" u="none" strike="noStrike" cap="none" normalizeH="0" baseline="0" dirty="0">
              <a:ln>
                <a:noFill/>
              </a:ln>
              <a:effectLst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06FFEDA-31C6-92DB-CA4C-69796B2F08E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5186" r="-3" b="7223"/>
          <a:stretch/>
        </p:blipFill>
        <p:spPr>
          <a:xfrm>
            <a:off x="8168313" y="774285"/>
            <a:ext cx="1945828" cy="258117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6538834-0D40-9316-3D05-97A82FC9721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638" r="-1" b="-1"/>
          <a:stretch/>
        </p:blipFill>
        <p:spPr>
          <a:xfrm>
            <a:off x="8168950" y="3575074"/>
            <a:ext cx="1944553" cy="2581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547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1" name="Rectangle 50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B95F31-6319-0BDE-16B6-FDECFF0E3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4800"/>
              <a:t>Dataset and Prediction Task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86ABF677-7A21-153E-D2BD-CFE7687594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2704014"/>
            <a:ext cx="9941319" cy="3438166"/>
          </a:xfrm>
        </p:spPr>
        <p:txBody>
          <a:bodyPr anchor="ctr">
            <a:normAutofit fontScale="92500" lnSpcReduction="10000"/>
          </a:bodyPr>
          <a:lstStyle/>
          <a:p>
            <a:pPr>
              <a:buNone/>
            </a:pPr>
            <a:r>
              <a:rPr lang="en-US" sz="1900" b="1" dirty="0"/>
              <a:t>Dataset Origin:</a:t>
            </a:r>
            <a:endParaRPr lang="en-US" sz="19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900" b="1" dirty="0"/>
              <a:t>Source:</a:t>
            </a:r>
            <a:r>
              <a:rPr lang="en-US" sz="1900" dirty="0"/>
              <a:t> Healthcare surveys, clinical studies, and public health records from 20 countries.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900" b="1" dirty="0"/>
              <a:t>Records:</a:t>
            </a:r>
            <a:r>
              <a:rPr lang="en-US" sz="1900" dirty="0"/>
              <a:t> 74,283 samples.</a:t>
            </a:r>
          </a:p>
          <a:p>
            <a:pPr>
              <a:buNone/>
            </a:pPr>
            <a:r>
              <a:rPr lang="en-US" sz="1900" b="1" dirty="0"/>
              <a:t>Target Variable:</a:t>
            </a:r>
            <a:endParaRPr lang="en-US" sz="19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900" b="1" dirty="0"/>
              <a:t>Alzheimer’s Diagnosis</a:t>
            </a:r>
            <a:r>
              <a:rPr lang="en-US" sz="1900" dirty="0"/>
              <a:t> (Yes/No).</a:t>
            </a:r>
          </a:p>
          <a:p>
            <a:pPr>
              <a:buNone/>
            </a:pPr>
            <a:r>
              <a:rPr lang="en-US" sz="1900" b="1" dirty="0"/>
              <a:t>Features:</a:t>
            </a:r>
            <a:endParaRPr lang="en-US" sz="19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900" dirty="0"/>
              <a:t>Includes demographic, lifestyle, medical, and genetic variables (e.g., age, BMI, smoking status, education, physical activity).</a:t>
            </a:r>
          </a:p>
          <a:p>
            <a:pPr>
              <a:buNone/>
            </a:pPr>
            <a:r>
              <a:rPr lang="en-US" sz="1900" b="1" dirty="0"/>
              <a:t>Objective:</a:t>
            </a:r>
            <a:endParaRPr lang="en-US" sz="19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900" b="1" dirty="0"/>
              <a:t>Predict Alzheimer’s diagnosis</a:t>
            </a:r>
            <a:r>
              <a:rPr lang="en-US" sz="1900" dirty="0"/>
              <a:t> based on various factors to support early detection and risk assessment.</a:t>
            </a:r>
          </a:p>
          <a:p>
            <a:pPr marL="0" indent="0">
              <a:buNone/>
            </a:pPr>
            <a:endParaRPr lang="en-US" sz="1500" dirty="0"/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30109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D48EC94-52FD-171C-F715-61329BB0BC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4" name="Rectangle 163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Right Triangle 165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F114D2-5C42-18D6-025A-BE1B0A3F4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1050595"/>
            <a:ext cx="8074815" cy="1618489"/>
          </a:xfrm>
        </p:spPr>
        <p:txBody>
          <a:bodyPr anchor="ctr">
            <a:normAutofit/>
          </a:bodyPr>
          <a:lstStyle/>
          <a:p>
            <a:r>
              <a:rPr lang="en-US" sz="5000" dirty="0"/>
              <a:t>Alternative Approach: Feature Reduction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35E56C8B-92EA-60C8-1BFF-741263EE2A3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85240" y="2669085"/>
            <a:ext cx="8074815" cy="333586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t" anchorCtr="0" compatLnSpc="1">
            <a:prstTxWarp prst="textNoShape">
              <a:avLst/>
            </a:prstTxWarp>
            <a:normAutofit fontScale="92500"/>
          </a:bodyPr>
          <a:lstStyle/>
          <a:p>
            <a:pPr marL="0" indent="0">
              <a:buNone/>
            </a:pPr>
            <a:r>
              <a:rPr lang="en-US" sz="2200" b="1" dirty="0"/>
              <a:t>Dropped</a:t>
            </a:r>
            <a:r>
              <a:rPr lang="en-US" sz="2200" dirty="0"/>
              <a:t> all features except:</a:t>
            </a:r>
          </a:p>
          <a:p>
            <a:pPr marL="742950" lvl="1" indent="-285750"/>
            <a:r>
              <a:rPr lang="en-US" sz="2200" b="1" dirty="0"/>
              <a:t>Age</a:t>
            </a:r>
          </a:p>
          <a:p>
            <a:pPr marL="742950" lvl="1" indent="-285750"/>
            <a:r>
              <a:rPr lang="en-US" sz="2200" b="1" dirty="0"/>
              <a:t>Family History of Alzheimer’s</a:t>
            </a:r>
          </a:p>
          <a:p>
            <a:pPr marL="742950" lvl="1" indent="-285750"/>
            <a:r>
              <a:rPr lang="en-US" sz="2200" b="1" dirty="0"/>
              <a:t>Genetic Risk Factor (APOE-ε4 allele)</a:t>
            </a:r>
          </a:p>
          <a:p>
            <a:pPr marL="0" indent="0">
              <a:buNone/>
            </a:pPr>
            <a:r>
              <a:rPr lang="en-US" sz="2200" dirty="0"/>
              <a:t>Re-ran the </a:t>
            </a:r>
            <a:r>
              <a:rPr lang="en-US" sz="2200" b="1" dirty="0"/>
              <a:t>same modeling process </a:t>
            </a:r>
            <a:r>
              <a:rPr lang="en-US" sz="2200" dirty="0"/>
              <a:t>(pipelines + GridSearchCV)</a:t>
            </a:r>
          </a:p>
          <a:p>
            <a:pPr marL="0" indent="0">
              <a:buNone/>
            </a:pPr>
            <a:r>
              <a:rPr lang="en-US" sz="2200" dirty="0"/>
              <a:t>Result:</a:t>
            </a:r>
          </a:p>
          <a:p>
            <a:pPr marL="742950" lvl="1" indent="-285750"/>
            <a:r>
              <a:rPr lang="en-US" sz="2200" dirty="0"/>
              <a:t>Top 2 datasets and top 2 classifiers remained the same.</a:t>
            </a:r>
          </a:p>
          <a:p>
            <a:pPr marL="742950" lvl="1" indent="-285750"/>
            <a:r>
              <a:rPr lang="en-US" sz="2200" b="1" dirty="0"/>
              <a:t>No change in F1-scores</a:t>
            </a:r>
            <a:r>
              <a:rPr lang="en-US" sz="2200" dirty="0"/>
              <a:t>.</a:t>
            </a:r>
          </a:p>
          <a:p>
            <a:pPr marL="0" indent="0">
              <a:buNone/>
            </a:pPr>
            <a:r>
              <a:rPr lang="en-US" sz="2200" dirty="0"/>
              <a:t>Conclusion: Other features had limited impact on final model performance.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15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66937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89F1DDE-246F-6ACA-C6BE-57F1018DE9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1" name="Rectangle 140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369FCB-E7B0-F509-AFA4-0645794BF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US" sz="5000"/>
              <a:t>Phase 2 – Hyperparameter Tuning</a:t>
            </a:r>
          </a:p>
        </p:txBody>
      </p: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7" name="Rectangle 146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8820683A-74FC-A218-FC27-880DB686477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93660" y="2599509"/>
            <a:ext cx="10143668" cy="343553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Feature Grouping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Numerical and categorical features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Preprocessing Pipelines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V1 (RobustScaler), V2 (PowerTransformer)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Classifiers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AdaBoost, CatBoost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Hyperparameter Tuning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GridSearchCV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Evaluation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Weighted F1 score, 5-fold cross-validation</a:t>
            </a:r>
          </a:p>
        </p:txBody>
      </p:sp>
    </p:spTree>
    <p:extLst>
      <p:ext uri="{BB962C8B-B14F-4D97-AF65-F5344CB8AC3E}">
        <p14:creationId xmlns:p14="http://schemas.microsoft.com/office/powerpoint/2010/main" val="2172086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A5A45C0-011A-B895-932B-4DD9212923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9" name="Rectangle 168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8" name="Rectangle 167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D8A976-1EA7-0DA1-C388-813D6473E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4800"/>
              <a:t>Feature Grouping &amp; Preprocessing Pipelines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97781653-5481-5AC3-EB8A-158D383669D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45028" y="3017522"/>
            <a:ext cx="9941319" cy="312465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 lnSpcReduction="10000"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Feature Grouping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num_features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All numerical features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features_to_scale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Numerical features for scaling or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unskewing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cat_features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All categorical features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Preprocessing Pipelines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V1 (RobustScaler)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Scaling of numerical features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V2 (PowerTransformer)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Unskewing of numerical features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Categorical Encoding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OrdinalEncoder for categorical features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19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0036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66EBC00-4416-B20E-ACA8-AC4EACC8B5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8" name="Rectangle 17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0" name="Group 17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5" name="Rectangle 18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090C8E-6A14-8D0D-0007-EA10AD4A8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4800" dirty="0"/>
              <a:t>Classification Pipelines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250B6E36-AA73-3707-913A-D7218709074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45028" y="3017522"/>
            <a:ext cx="9941319" cy="312465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AdaBoost Classifiers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pipeline_ada_v1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Preprocessor1 (RobustScaler) + AdaBoostClassifier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pipeline_ada_v2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Preprocessor2 (PowerTransformer) + AdaBoostClassifier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CatBoost Classifiers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pipeline_cat_v1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Preprocessor1 (RobustScaler) + CatBoostClassifier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pipeline_cat_v2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Preprocessor2 (PowerTransformer) + CatBoostClassifier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53039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2DB97C4-8DF0-599B-9757-5773A86286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" name="Rectangle 205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8" name="Group 207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09" name="Rectangle 208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Rectangle 209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Rectangle 210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3" name="Rectangle 212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0E2676-9157-FC8B-B4FF-7A113D655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4800" dirty="0"/>
              <a:t>Hyperparameter Grids for GridSearchCV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FAEC52A0-AA10-B939-0D8C-ABBCEBD0A8B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45028" y="2704014"/>
            <a:ext cx="9941319" cy="343816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 fontScale="92500" lnSpcReduction="10000"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AdaBoost Hyperparameters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n_estimators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50, 100, 200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learning_rate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0.01, 0.1, 1.0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algorithm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'SAMME’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CatBoost Hyperparameters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depth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4, 6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iterations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100, 200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learning_rate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0.01, 0.1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19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cxnSp>
        <p:nvCxnSpPr>
          <p:cNvPr id="215" name="Straight Connector 214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49856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2C9A870-5A3F-6512-37CF-6C184D5808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8" name="Rectangle 30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0" name="Group 30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311" name="Rectangle 3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2" name="Rectangle 3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5" name="Rectangle 304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7" name="Rectangle 306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9FCEB1-D4DB-398C-01B5-A11CA167A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4800" dirty="0"/>
              <a:t>GridSearchCV for Hyperparameter Tuning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AE68ED36-3C3F-3695-F3AC-BFED9D2DFC3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45028" y="3017522"/>
            <a:ext cx="9941319" cy="312465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Steps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:</a:t>
            </a: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kumimoji="0" lang="en-US" altLang="en-US" sz="24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5-fold cross-validation for model evaluation</a:t>
            </a: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kumimoji="0" lang="en-US" altLang="en-US" sz="24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Weighted F1 score to account for class imbalance</a:t>
            </a: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kumimoji="0" lang="en-US" altLang="en-US" sz="24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Output includes: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Best hyperparameters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Best cross-validation score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Test set performance</a:t>
            </a:r>
          </a:p>
        </p:txBody>
      </p:sp>
      <p:cxnSp>
        <p:nvCxnSpPr>
          <p:cNvPr id="309" name="Straight Connector 308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42785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AEFBC18-38E4-9737-0141-1EF34EB8E5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7" name="Rectangle 336">
            <a:extLst>
              <a:ext uri="{FF2B5EF4-FFF2-40B4-BE49-F238E27FC236}">
                <a16:creationId xmlns:a16="http://schemas.microsoft.com/office/drawing/2014/main" id="{3AD318CC-E2A8-4E27-9548-A047A7899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A7D44C-5731-047C-60BA-F8A7FFED2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5" y="1463040"/>
            <a:ext cx="3796306" cy="2690949"/>
          </a:xfrm>
        </p:spPr>
        <p:txBody>
          <a:bodyPr anchor="t">
            <a:normAutofit/>
          </a:bodyPr>
          <a:lstStyle/>
          <a:p>
            <a:r>
              <a:rPr lang="en-US" sz="4800"/>
              <a:t>Results Discussion</a:t>
            </a:r>
          </a:p>
        </p:txBody>
      </p:sp>
      <p:grpSp>
        <p:nvGrpSpPr>
          <p:cNvPr id="339" name="Group 338">
            <a:extLst>
              <a:ext uri="{FF2B5EF4-FFF2-40B4-BE49-F238E27FC236}">
                <a16:creationId xmlns:a16="http://schemas.microsoft.com/office/drawing/2014/main" id="{B14B560F-9DD7-4302-A60B-EBD3EF59B0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9667" y="4415246"/>
            <a:ext cx="11982332" cy="2087795"/>
            <a:chOff x="143163" y="5763486"/>
            <a:chExt cx="11982332" cy="739555"/>
          </a:xfrm>
        </p:grpSpPr>
        <p:sp>
          <p:nvSpPr>
            <p:cNvPr id="340" name="Rectangle 339">
              <a:extLst>
                <a:ext uri="{FF2B5EF4-FFF2-40B4-BE49-F238E27FC236}">
                  <a16:creationId xmlns:a16="http://schemas.microsoft.com/office/drawing/2014/main" id="{3A9A4357-BD1D-4622-A4FE-766E6AB8DE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357444" y="5763486"/>
              <a:ext cx="11768051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1" name="Straight Connector 340">
              <a:extLst>
                <a:ext uri="{FF2B5EF4-FFF2-40B4-BE49-F238E27FC236}">
                  <a16:creationId xmlns:a16="http://schemas.microsoft.com/office/drawing/2014/main" id="{C21D6966-343E-49AC-A026-D2497E0C3C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3" name="Rectangle 342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3706" y="587829"/>
            <a:ext cx="6505300" cy="56823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424D4257-6BE1-FA0C-E6E5-C6F97134A0A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615162" y="672922"/>
            <a:ext cx="5542387" cy="551152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AdaBoost (V1 &amp; V2)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Best Parameters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</a:t>
            </a:r>
          </a:p>
          <a:p>
            <a:pPr marL="457200" marR="0" lvl="1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algorithm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</a:rPr>
              <a:t>: SAMME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457200" marR="0" lvl="1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learning_rate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</a:rPr>
              <a:t>: 1.0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457200" marR="0" lvl="1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n_estimators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</a:rPr>
              <a:t>: 100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Cross-validation F1 score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0.7291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Test F1 score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0.7337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CatBoost (V1 &amp; V2)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Best Parameters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</a:t>
            </a:r>
          </a:p>
          <a:p>
            <a:pPr marL="457200" marR="0" lvl="1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depth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</a:rPr>
              <a:t>: 6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457200" marR="0" lvl="1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iterations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</a:rPr>
              <a:t>: 100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457200" marR="0" lvl="1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learning_rate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</a:rPr>
              <a:t>: 0.01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Cross-validation F1 score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0.7275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Test F1 score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0.7305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Final Model Chosen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AdaBoost V2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based on its superior performance.</a:t>
            </a:r>
          </a:p>
        </p:txBody>
      </p:sp>
    </p:spTree>
    <p:extLst>
      <p:ext uri="{BB962C8B-B14F-4D97-AF65-F5344CB8AC3E}">
        <p14:creationId xmlns:p14="http://schemas.microsoft.com/office/powerpoint/2010/main" val="34226417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3025560-4A84-9E4D-B742-C2BD239288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1" name="Rectangle 340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03F3B3-3AFC-BF84-2DA3-FAD0B11EA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/>
              <a:t>Final Model Evaluation: AdaBoost with Preprocessor V2</a:t>
            </a:r>
          </a:p>
        </p:txBody>
      </p:sp>
      <p:sp>
        <p:nvSpPr>
          <p:cNvPr id="343" name="Rectangle 342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5" name="Rectangle 344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5A010DEC-1D00-752D-BB26-389828CF604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93661" y="2599509"/>
            <a:ext cx="4530898" cy="36394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Selected based on strong performance in cross-validation and the test set.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Evaluation: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Weighted F1 Score on training and test sets.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Classification report to assess per-class performance (precision, recall, F1 score).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2A3D200-1A62-E80E-0AB0-C06B6F3408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1532" y="2962247"/>
            <a:ext cx="5150277" cy="2758259"/>
          </a:xfrm>
          <a:prstGeom prst="rect">
            <a:avLst/>
          </a:prstGeom>
        </p:spPr>
      </p:pic>
      <p:sp>
        <p:nvSpPr>
          <p:cNvPr id="347" name="Rectangle 346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4111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1F52A57-1310-FAC8-2336-491A6E28FB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8" name="Rectangle 327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6455AC-CB96-1381-571F-8A0623357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/>
              <a:t>Confusion Matrix: Final Model (AdaBoost V2)</a:t>
            </a:r>
          </a:p>
        </p:txBody>
      </p:sp>
      <p:sp>
        <p:nvSpPr>
          <p:cNvPr id="330" name="Rectangle 329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2" name="Rectangle 331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47CA330E-5882-638C-E918-505E7FE3AF2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93660" y="2381459"/>
            <a:ext cx="4980927" cy="38575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>
              <a:buNone/>
            </a:pPr>
            <a:r>
              <a:rPr lang="en-US" sz="2400" b="1" dirty="0"/>
              <a:t>Key Insights:</a:t>
            </a: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Balanced sensitivity and specificity with a recall of 71% for Alzheimer’s cases.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Acceptable false positives for prioritizing early detection.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Strong and reliable classification performance across both classes.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DC3EDDD-BB9A-265B-2C9A-82A229FDEF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3925" y="2484255"/>
            <a:ext cx="5105490" cy="3714244"/>
          </a:xfrm>
          <a:prstGeom prst="rect">
            <a:avLst/>
          </a:prstGeom>
        </p:spPr>
      </p:pic>
      <p:sp>
        <p:nvSpPr>
          <p:cNvPr id="334" name="Rectangle 333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492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E40049B-0F04-72A8-C71B-1BE16CA785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9" name="Rectangle 338">
            <a:extLst>
              <a:ext uri="{FF2B5EF4-FFF2-40B4-BE49-F238E27FC236}">
                <a16:creationId xmlns:a16="http://schemas.microsoft.com/office/drawing/2014/main" id="{3AD318CC-E2A8-4E27-9548-A047A7899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06DE98-2052-9D34-0F20-CA069C36F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5" y="1463040"/>
            <a:ext cx="3796306" cy="2690949"/>
          </a:xfrm>
        </p:spPr>
        <p:txBody>
          <a:bodyPr anchor="t">
            <a:normAutofit/>
          </a:bodyPr>
          <a:lstStyle/>
          <a:p>
            <a:r>
              <a:rPr lang="en-US" sz="4800"/>
              <a:t>Conclusion</a:t>
            </a:r>
          </a:p>
        </p:txBody>
      </p:sp>
      <p:grpSp>
        <p:nvGrpSpPr>
          <p:cNvPr id="341" name="Group 340">
            <a:extLst>
              <a:ext uri="{FF2B5EF4-FFF2-40B4-BE49-F238E27FC236}">
                <a16:creationId xmlns:a16="http://schemas.microsoft.com/office/drawing/2014/main" id="{B14B560F-9DD7-4302-A60B-EBD3EF59B0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9667" y="4415246"/>
            <a:ext cx="11982332" cy="2087795"/>
            <a:chOff x="143163" y="5763486"/>
            <a:chExt cx="11982332" cy="739555"/>
          </a:xfrm>
        </p:grpSpPr>
        <p:sp>
          <p:nvSpPr>
            <p:cNvPr id="342" name="Rectangle 341">
              <a:extLst>
                <a:ext uri="{FF2B5EF4-FFF2-40B4-BE49-F238E27FC236}">
                  <a16:creationId xmlns:a16="http://schemas.microsoft.com/office/drawing/2014/main" id="{3A9A4357-BD1D-4622-A4FE-766E6AB8DE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357444" y="5763486"/>
              <a:ext cx="11768051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3" name="Straight Connector 342">
              <a:extLst>
                <a:ext uri="{FF2B5EF4-FFF2-40B4-BE49-F238E27FC236}">
                  <a16:creationId xmlns:a16="http://schemas.microsoft.com/office/drawing/2014/main" id="{C21D6966-343E-49AC-A026-D2497E0C3C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5" name="Rectangle 354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3706" y="587829"/>
            <a:ext cx="6505300" cy="56823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56ADF770-BA64-F5A2-C32A-2D987836C94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656218" y="1463039"/>
            <a:ext cx="5542387" cy="430044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Final Model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CatBoost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with Preprocessor V2.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Performance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Strong results with a weighted F1 score of 0.7305 on the test set.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Model Choice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AdaBoost also performed well, but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CatBoost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offered better generalization.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Key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Insight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Our model offers a good balance between sensitivity and specificity, which is crucial for early Alzheimer’s detection.</a:t>
            </a:r>
          </a:p>
        </p:txBody>
      </p:sp>
    </p:spTree>
    <p:extLst>
      <p:ext uri="{BB962C8B-B14F-4D97-AF65-F5344CB8AC3E}">
        <p14:creationId xmlns:p14="http://schemas.microsoft.com/office/powerpoint/2010/main" val="3266595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D4B14CA-35C3-E30F-C156-48E7B4610A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7" name="Rectangle 106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4" name="Rectangle 113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527044-1C95-0994-2837-C9718A011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r>
              <a:rPr lang="en-US" sz="4800"/>
              <a:t>Methodology</a:t>
            </a:r>
          </a:p>
        </p:txBody>
      </p: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8" name="Content Placeholder 2">
            <a:extLst>
              <a:ext uri="{FF2B5EF4-FFF2-40B4-BE49-F238E27FC236}">
                <a16:creationId xmlns:a16="http://schemas.microsoft.com/office/drawing/2014/main" id="{C02C69B8-A2EE-9D22-D810-35847639E31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4106147"/>
              </p:ext>
            </p:extLst>
          </p:nvPr>
        </p:nvGraphicFramePr>
        <p:xfrm>
          <a:off x="904602" y="3017519"/>
          <a:ext cx="1037844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564569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17B30EF-998B-DB63-A064-51666B797B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9C7E0A2C-7C0A-4AAC-B3B0-6C12B2EBAE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518714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1"/>
            <a:ext cx="10999072" cy="53999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B11DA6-202B-090A-558B-18FC262F4149}"/>
              </a:ext>
            </a:extLst>
          </p:cNvPr>
          <p:cNvSpPr txBox="1"/>
          <p:nvPr/>
        </p:nvSpPr>
        <p:spPr>
          <a:xfrm>
            <a:off x="1524000" y="1248587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 for your attention!</a:t>
            </a:r>
            <a:b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We are open to any questions.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29769"/>
            <a:ext cx="11000232" cy="0"/>
          </a:xfrm>
          <a:prstGeom prst="line">
            <a:avLst/>
          </a:prstGeom>
          <a:ln w="152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0900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8" name="Rectangle 57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DE97BB-EC07-569A-FDC1-1FC6CE27D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r>
              <a:rPr lang="en-US" sz="4800"/>
              <a:t>Exploratory Data Analysis (EDA)</a:t>
            </a:r>
            <a:endParaRPr lang="en-US" sz="4800" dirty="0"/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E89C1918-EAAD-3553-5514-BAB524A82E0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51779517"/>
              </p:ext>
            </p:extLst>
          </p:nvPr>
        </p:nvGraphicFramePr>
        <p:xfrm>
          <a:off x="904602" y="3017519"/>
          <a:ext cx="1037844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976537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8A04130-BA8C-D1EE-7C3C-FDC7249BAE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0" name="Rectangle 59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7" name="Rectangle 66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1D7E26-51AF-542A-4267-78A8284FE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4800"/>
              <a:t>Dataset Features and Types</a:t>
            </a:r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C6AD34C4-9A86-2C35-B06B-8DBCF254E1E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45028" y="2560322"/>
            <a:ext cx="9941319" cy="358185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 lnSpcReduction="10000"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The dataset contains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24 features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4 numerical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20 categorical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Grouped into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four key domains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Demographics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— 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e.g., Age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Lifestyle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— 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e.g., Smoking Status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Health &amp; Medical History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— 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e.g., Diabetes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Environment &amp; Social Context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— 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e.g., Urban vs Rural Living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✅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No missing values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detected in any feature.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63277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9" name="Rectangle 118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4CC0E4-6FB9-550F-1D13-C7C6A7DE5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 sz="4800" dirty="0"/>
              <a:t>Target Variable distribution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3CC2C1-4DF1-9CD9-88D0-61E2554004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808082" cy="3639450"/>
          </a:xfrm>
        </p:spPr>
        <p:txBody>
          <a:bodyPr anchor="ctr">
            <a:normAutofit/>
          </a:bodyPr>
          <a:lstStyle/>
          <a:p>
            <a:pPr>
              <a:buNone/>
            </a:pPr>
            <a:r>
              <a:rPr lang="en-US" b="1" dirty="0"/>
              <a:t>Target Variable: Alzheimer’s Diagnosis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No</a:t>
            </a:r>
            <a:r>
              <a:rPr lang="en-US" dirty="0"/>
              <a:t>: 58.7%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Yes</a:t>
            </a:r>
            <a:r>
              <a:rPr lang="en-US" dirty="0"/>
              <a:t>: 41.3%</a:t>
            </a:r>
          </a:p>
          <a:p>
            <a:r>
              <a:rPr lang="en-US" dirty="0"/>
              <a:t>The classes are fairly balanced, so we </a:t>
            </a:r>
            <a:r>
              <a:rPr lang="en-US" b="1" dirty="0"/>
              <a:t>did not apply any resampling techniques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D862FE3-F25E-6DA1-3902-C7D35C3910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2629" y="2484255"/>
            <a:ext cx="4808082" cy="3714244"/>
          </a:xfrm>
          <a:prstGeom prst="rect">
            <a:avLst/>
          </a:prstGeom>
        </p:spPr>
      </p:pic>
      <p:sp>
        <p:nvSpPr>
          <p:cNvPr id="112" name="Rectangle 111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362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A18B860-330E-CCD5-8807-BEFDFC9A1D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4" name="Rectangle 143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E7C1AB-2AB0-46B0-7FBA-937B369FF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/>
          </a:bodyPr>
          <a:lstStyle/>
          <a:p>
            <a:r>
              <a:rPr lang="en-US" sz="3700"/>
              <a:t>Feature Correlation Overview</a:t>
            </a:r>
          </a:p>
        </p:txBody>
      </p: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0" name="Rectangle 149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28B923D0-7768-563A-E431-4496B610305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90719" y="2330505"/>
            <a:ext cx="4559425" cy="397958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Only three features show strong correlation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with Alzheimer’s diagnosis: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Age (0.42)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Family History of Alzheimer’s (0.14)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Genetic Risk Factor (APOE-ε4) (0.19)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The rest of the features have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low or negligible correlation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with the target.</a:t>
            </a: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A6461C-E6FB-593A-E787-9BFABB5C28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42" r="-3" b="-3"/>
          <a:stretch/>
        </p:blipFill>
        <p:spPr>
          <a:xfrm>
            <a:off x="5977788" y="799352"/>
            <a:ext cx="5425410" cy="525929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6041F6F-AA30-65B6-3F10-FC6EAB41509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7516368" y="664464"/>
            <a:ext cx="2462784" cy="26212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4514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EA6BE6E-203B-1DA5-2A92-EF62A9D344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2" name="Rectangle 131">
            <a:extLst>
              <a:ext uri="{FF2B5EF4-FFF2-40B4-BE49-F238E27FC236}">
                <a16:creationId xmlns:a16="http://schemas.microsoft.com/office/drawing/2014/main" id="{AAAE94E3-A7DB-4868-B1E3-E49703488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675633-FBDB-3C9C-AE61-3889170E6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5279408" cy="1128068"/>
          </a:xfrm>
        </p:spPr>
        <p:txBody>
          <a:bodyPr anchor="ctr">
            <a:normAutofit/>
          </a:bodyPr>
          <a:lstStyle/>
          <a:p>
            <a:r>
              <a:rPr lang="en-US" sz="3700"/>
              <a:t>Key Feature Analysis: Age</a:t>
            </a:r>
          </a:p>
        </p:txBody>
      </p: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8" name="Rectangle 137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123821"/>
            <a:ext cx="4975066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4D4B1754-7907-1590-D0BB-8492FE2D26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5278066" cy="3979585"/>
          </a:xfrm>
        </p:spPr>
        <p:txBody>
          <a:bodyPr anchor="ctr">
            <a:normAutofit/>
          </a:bodyPr>
          <a:lstStyle/>
          <a:p>
            <a:pPr>
              <a:buNone/>
            </a:pPr>
            <a:r>
              <a:rPr lang="en-US" b="1" dirty="0"/>
              <a:t>Key Insights: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Age</a:t>
            </a:r>
            <a:r>
              <a:rPr lang="en-US" dirty="0"/>
              <a:t> has a strong correlation with Alzheimer’s diagnosis, suggesting that age is a significant factor in the risk of Alzheimer’s disease.</a:t>
            </a: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7447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C247A5-6A32-6D8B-796D-8A5691F134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2471" y="581892"/>
            <a:ext cx="3759337" cy="2518756"/>
          </a:xfrm>
          <a:prstGeom prst="rect">
            <a:avLst/>
          </a:prstGeom>
        </p:spPr>
      </p:pic>
      <p:sp>
        <p:nvSpPr>
          <p:cNvPr id="144" name="Rectangle 143">
            <a:extLst>
              <a:ext uri="{FF2B5EF4-FFF2-40B4-BE49-F238E27FC236}">
                <a16:creationId xmlns:a16="http://schemas.microsoft.com/office/drawing/2014/main" id="{8CB5D2D7-DF65-4E86-BFBA-FFB9B5ACEB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05479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484C67D-9931-3044-7F77-2E562B6690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1539" y="3707894"/>
            <a:ext cx="3759337" cy="2518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1026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ADEB354-449A-86B8-38F2-0AF99A79FF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8" name="Rectangle 117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95D9FC-F5B1-92DF-AC3F-5AD7D222C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/>
              <a:t>Key Feature Analysis: Family History of Alzheimer’s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4B1BF822-078F-C54A-ECAC-56557437CE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2" y="2257732"/>
            <a:ext cx="4530898" cy="3639450"/>
          </a:xfrm>
        </p:spPr>
        <p:txBody>
          <a:bodyPr anchor="ctr">
            <a:normAutofit/>
          </a:bodyPr>
          <a:lstStyle/>
          <a:p>
            <a:pPr>
              <a:buNone/>
            </a:pPr>
            <a:r>
              <a:rPr lang="en-US" b="1" dirty="0"/>
              <a:t>Key Insights: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Having a </a:t>
            </a:r>
            <a:r>
              <a:rPr lang="en-US" b="1" dirty="0"/>
              <a:t>family history of Alzheimer’s</a:t>
            </a:r>
            <a:r>
              <a:rPr lang="en-US" dirty="0"/>
              <a:t> significantly increases the risk of developing the disease.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8390B1-F093-C7CE-E1C1-EE39AA4879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1532" y="2641785"/>
            <a:ext cx="5150277" cy="3399183"/>
          </a:xfrm>
          <a:prstGeom prst="rect">
            <a:avLst/>
          </a:prstGeom>
        </p:spPr>
      </p:pic>
      <p:sp>
        <p:nvSpPr>
          <p:cNvPr id="124" name="Rectangle 123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1897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414</TotalTime>
  <Words>1349</Words>
  <Application>Microsoft Office PowerPoint</Application>
  <PresentationFormat>Widescreen</PresentationFormat>
  <Paragraphs>209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Arial Unicode MS</vt:lpstr>
      <vt:lpstr>Calibri</vt:lpstr>
      <vt:lpstr>Calibri Light</vt:lpstr>
      <vt:lpstr>system-ui</vt:lpstr>
      <vt:lpstr>Office 2013 - 2022 Theme</vt:lpstr>
      <vt:lpstr>Predicting Alzheimer’s Diagnosis Using Lifestyle and Health Data</vt:lpstr>
      <vt:lpstr>Dataset and Prediction Task</vt:lpstr>
      <vt:lpstr>Methodology</vt:lpstr>
      <vt:lpstr>Exploratory Data Analysis (EDA)</vt:lpstr>
      <vt:lpstr>Dataset Features and Types</vt:lpstr>
      <vt:lpstr>Target Variable distribution</vt:lpstr>
      <vt:lpstr>Feature Correlation Overview</vt:lpstr>
      <vt:lpstr>Key Feature Analysis: Age</vt:lpstr>
      <vt:lpstr>Key Feature Analysis: Family History of Alzheimer’s</vt:lpstr>
      <vt:lpstr>Key Feature Analysis: Genetic Risk Factor (APOE-ε4)</vt:lpstr>
      <vt:lpstr>Secondary Features Overview</vt:lpstr>
      <vt:lpstr>Data Splitting</vt:lpstr>
      <vt:lpstr>Modeling using ML techniques</vt:lpstr>
      <vt:lpstr>Modeling Strategy Overview</vt:lpstr>
      <vt:lpstr>Dataset versions – Part 1</vt:lpstr>
      <vt:lpstr>Dataset versions – Part 2</vt:lpstr>
      <vt:lpstr>Dataset V4: PCA Analysis</vt:lpstr>
      <vt:lpstr>Evaluation Strategy</vt:lpstr>
      <vt:lpstr>Phase 1 - Results</vt:lpstr>
      <vt:lpstr>Alternative Approach: Feature Reduction</vt:lpstr>
      <vt:lpstr>Phase 2 – Hyperparameter Tuning</vt:lpstr>
      <vt:lpstr>Feature Grouping &amp; Preprocessing Pipelines</vt:lpstr>
      <vt:lpstr>Classification Pipelines</vt:lpstr>
      <vt:lpstr>Hyperparameter Grids for GridSearchCV</vt:lpstr>
      <vt:lpstr>GridSearchCV for Hyperparameter Tuning</vt:lpstr>
      <vt:lpstr>Results Discussion</vt:lpstr>
      <vt:lpstr>Final Model Evaluation: AdaBoost with Preprocessor V2</vt:lpstr>
      <vt:lpstr>Confusion Matrix: Final Model (AdaBoost V2)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Leontios Ioannou</dc:creator>
  <cp:lastModifiedBy>Christos Symeou</cp:lastModifiedBy>
  <cp:revision>89</cp:revision>
  <dcterms:created xsi:type="dcterms:W3CDTF">2025-04-23T13:38:11Z</dcterms:created>
  <dcterms:modified xsi:type="dcterms:W3CDTF">2025-04-28T15:12:11Z</dcterms:modified>
</cp:coreProperties>
</file>