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5" r:id="rId7"/>
    <p:sldId id="259" r:id="rId8"/>
    <p:sldId id="267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8C0B6-F17E-4100-80F0-EA7DD37AC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2009E-DAC1-41F9-928A-8E58B3BB8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4EC26-2E11-489E-B2D2-D8A52255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5179C-D794-41B8-9B71-B7E31C97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FD978-63E1-4359-966F-4647B0A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34AD5-F8E0-442F-BD04-7CB4F6E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5C966-30C5-4862-8638-FCE02AF1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FB58A-401F-42A5-99B8-3C98AEE9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A44F2-8C46-4E5F-89E0-61665445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19A35-4B80-4A58-8590-394B2602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73421-051F-4C31-8E5A-FD892628C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63828-CA4E-4801-9E1F-4DF448E79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94705-7202-4581-A13E-0F92107B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1EB9D-F950-4213-B60D-E286816A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6F67-F2B9-4950-B819-FB427D4B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7A7DB-C2B3-4C13-95A5-568922CD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62A31-D2F7-4D71-B8FE-CB157B0F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74F06-6E4C-4CEF-82B2-5F61AE0C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79643-82FB-4B27-8491-57F38F7E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6D7EA-F399-48CC-8E75-D433BCC0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0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43A60-98A4-4D8E-A0D9-74582A74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36D6-F39B-415E-BAD4-BFEED795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8C765-558D-4BCB-91A5-D4CEBAC1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5892D-E965-4B77-82FC-435F26F7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5FD2-8C41-40BD-BFE9-F6884A70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1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5AB4-50A2-431E-B624-719F6021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90D7C-1D26-4F29-AAD6-D8DB649EE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AA71C-AC50-4C98-BA03-14DA77B2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AF328-2E0D-4D67-BD4F-442DFEB7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F2F8A-70DA-4E5E-AB5B-BCB581C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8EBBE-A209-47C9-BA5C-D26E48C7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4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C272-5689-4762-9C28-A8950DDD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9BBC3-B226-478D-9944-F07589CF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C37E5-BE51-4BD7-AA8F-86CF15385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9854DB-4B92-4B5A-9674-37570B67A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B99C3D-37C9-4123-B15A-AD123299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F8E262-5E6A-42CF-B9F1-3C97B00A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345E9-49D7-42C5-8C20-8FED544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C06094-1686-417F-8F62-74E2CBF2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9F5B5-909D-4556-B3C1-7E7DF878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B65DA1-E8C0-48E7-A415-D3180F33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7FD20-D82B-4327-BF13-0CE2899B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5FACA-FA41-4E95-B891-4E087CAC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F148F-C95F-4C91-9CBE-9788C2BD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39371-CF67-4D84-ABC6-C9DDEF09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DF3CD-1115-4747-BEB7-403E8AD0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5ED9-C88E-4882-81F4-7EB736EC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F7252-162D-4DCB-BAB0-67F8B499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E2F46-A58F-4EC7-957D-C5BC6622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9C6C5-558B-4383-92A2-6D6A3778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6DEC4-F9E2-478C-894C-88422C69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6CA28-8702-4518-99D6-3AE4DEC6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797B-3F78-47D1-9BCB-6E456E60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1D458-B037-462E-BECC-9D3ABD6B1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20443-3F71-48E9-9A93-1A7B5E524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BEC71-E265-4C68-B1AB-637751A8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BAE10-9DAF-4C4B-8505-33FD8696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9E74E-46E9-47B6-9A32-6DC28A5B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6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1B0B7-6156-4CCB-91C1-DB6CC5BD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B6716-FB68-4010-A234-173CE425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35452-D962-4409-A38C-26ABEF027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612B-E7A4-441B-8737-9488C77BA82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5104F-C7C2-40A6-A0AB-ABCA574F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F6A69-8130-45C8-9743-713E445C0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A7F3-8FC0-413B-839C-649E5993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2491FD7-3C0C-4621-AB48-AE8AEE8D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/>
              <a:t>SECP-5C1P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80FBB-9D47-435B-8BCD-475002D06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Railway Project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6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41BCF0-C27E-4143-B6AE-44763DBA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10584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2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A7EFD-998C-4FD3-8FF0-E790B802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8201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5FAEFB-8879-4463-A568-85B918F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member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9C57B-E190-4066-8D87-9115EF9C9ACD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leader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刘晓宇</a:t>
            </a:r>
            <a:r>
              <a:rPr lang="en-US" altLang="zh-CN" sz="2400" dirty="0"/>
              <a:t>(Product Backlog and Sprint Backlog management)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Team member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肖鹏飞</a:t>
            </a:r>
            <a:r>
              <a:rPr lang="en-US" altLang="zh-CN" sz="2400" dirty="0"/>
              <a:t>(Front and back end design and coding)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孙林</a:t>
            </a:r>
            <a:r>
              <a:rPr lang="en-US" altLang="zh-CN" sz="2400" dirty="0"/>
              <a:t>(Map implement and backend design)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周裕清</a:t>
            </a:r>
            <a:r>
              <a:rPr lang="en-US" altLang="zh-CN" sz="2400" dirty="0"/>
              <a:t>(Cluster analysis)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杨歌</a:t>
            </a:r>
            <a:r>
              <a:rPr lang="en-US" altLang="zh-CN" sz="2400" dirty="0"/>
              <a:t>(Configuration management)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沈在焕</a:t>
            </a:r>
            <a:r>
              <a:rPr lang="en-US" altLang="zh-CN" sz="2400" dirty="0"/>
              <a:t>(Defect Management)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707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963AFC-871B-46C7-B910-3B256E01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8C67E6-DB12-4374-8F2F-004F75E6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Product Backlog </a:t>
            </a:r>
            <a:endParaRPr lang="zh-CN" altLang="en-US" sz="2600"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E08DDF-BA30-4AA1-ABC9-9B82D0EE8DCF}"/>
              </a:ext>
            </a:extLst>
          </p:cNvPr>
          <p:cNvSpPr/>
          <p:nvPr/>
        </p:nvSpPr>
        <p:spPr>
          <a:xfrm>
            <a:off x="4584699" y="6147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Delivered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story:</a:t>
            </a:r>
            <a:r>
              <a:rPr lang="zh-CN" altLang="en-US" dirty="0"/>
              <a:t> </a:t>
            </a:r>
            <a:r>
              <a:rPr lang="en-US" altLang="zh-CN" dirty="0"/>
              <a:t>14, Abandoned user story: 13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8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4F78CD-6EBE-45A2-A8CD-C776CF76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6787"/>
            <a:ext cx="7188199" cy="42410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FBBD21-1C5B-4E13-BE2D-4CA6933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</a:rPr>
              <a:t>Sprint 1</a:t>
            </a:r>
            <a:endParaRPr lang="zh-CN" alt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9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C57C6A-843E-48FE-AE35-F1A5447F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24758"/>
            <a:ext cx="7188199" cy="4205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5B992F-85C4-48C3-9F19-492BF53F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Sprint 2</a:t>
            </a:r>
            <a:endParaRPr lang="zh-CN" altLang="en-US" sz="2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34EAD-7347-4F17-9781-70813A44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01" y="961812"/>
            <a:ext cx="7019197" cy="49309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1A0022-00BB-4662-BF9B-535B63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</a:rPr>
              <a:t>Sprint 3</a:t>
            </a:r>
            <a:endParaRPr lang="zh-CN" alt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7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C8A73FA-19BD-4E85-A9C2-AA9E4980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Configuration Management</a:t>
            </a:r>
          </a:p>
        </p:txBody>
      </p:sp>
      <p:sp>
        <p:nvSpPr>
          <p:cNvPr id="35" name="文本框 5">
            <a:extLst>
              <a:ext uri="{FF2B5EF4-FFF2-40B4-BE49-F238E27FC236}">
                <a16:creationId xmlns:a16="http://schemas.microsoft.com/office/drawing/2014/main" id="{88606B3D-15EA-4132-B52D-37B0116137DA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Branch: everyone has his/her own  branch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File: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Doc-project related docs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Source-project sources, such as sql, csv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WebContent-Front end of the project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/>
              <a:t>Src-Back end code source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086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821EE6-4814-433E-AD63-700CD6DC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324485"/>
            <a:ext cx="5455917" cy="1964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96BF61-F500-4069-BE57-5AA49E45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604100"/>
            <a:ext cx="5455917" cy="1404898"/>
          </a:xfrm>
          <a:prstGeom prst="rect">
            <a:avLst/>
          </a:prstGeom>
        </p:spPr>
      </p:pic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DFC230F-D751-400F-AAFA-89E2A565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Git Frequency</a:t>
            </a:r>
          </a:p>
        </p:txBody>
      </p:sp>
    </p:spTree>
    <p:extLst>
      <p:ext uri="{BB962C8B-B14F-4D97-AF65-F5344CB8AC3E}">
        <p14:creationId xmlns:p14="http://schemas.microsoft.com/office/powerpoint/2010/main" val="6504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95160-003A-4FDE-8B2C-23A30D8C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Defect Management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7538D-121C-4DEF-8018-3B185F7B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484947"/>
            <a:ext cx="8077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SECP-5C1P</vt:lpstr>
      <vt:lpstr>Team member</vt:lpstr>
      <vt:lpstr>Product Backlog </vt:lpstr>
      <vt:lpstr>Sprint 1</vt:lpstr>
      <vt:lpstr>Sprint 2</vt:lpstr>
      <vt:lpstr>Sprint 3</vt:lpstr>
      <vt:lpstr>Configuration Management</vt:lpstr>
      <vt:lpstr>Git Frequency</vt:lpstr>
      <vt:lpstr>Defect Management</vt:lpstr>
      <vt:lpstr>项目演示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林</dc:creator>
  <cp:lastModifiedBy>孙 林</cp:lastModifiedBy>
  <cp:revision>9</cp:revision>
  <dcterms:created xsi:type="dcterms:W3CDTF">2018-06-18T12:14:15Z</dcterms:created>
  <dcterms:modified xsi:type="dcterms:W3CDTF">2018-06-18T18:00:21Z</dcterms:modified>
</cp:coreProperties>
</file>