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60" r:id="rId10"/>
    <p:sldId id="279" r:id="rId11"/>
    <p:sldId id="265" r:id="rId12"/>
    <p:sldId id="262" r:id="rId13"/>
    <p:sldId id="280" r:id="rId14"/>
    <p:sldId id="268" r:id="rId15"/>
    <p:sldId id="263" r:id="rId16"/>
    <p:sldId id="277" r:id="rId17"/>
    <p:sldId id="269" r:id="rId18"/>
    <p:sldId id="271" r:id="rId19"/>
    <p:sldId id="266" r:id="rId20"/>
    <p:sldId id="278" r:id="rId21"/>
    <p:sldId id="267" r:id="rId22"/>
    <p:sldId id="264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D4823-776A-47FE-9545-0F492661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EF27C6-0FE7-4CB9-9866-91BE7947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8EC7EB-68B0-4AF5-9B7D-FBAFD159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2D12EB-3327-44ED-85D3-DA6A9E2C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075987-FB42-4286-8C44-4C61197B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8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B8EA2-566D-4F33-B5CC-B6AFCE02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5C1402-8C41-4A11-B0E4-A97BD6A0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F65583-7959-47E7-8B04-7B0D467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602106-DABD-45E3-830E-81AA09F7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3FD5C3-59A3-4ED5-95F7-9AE5966B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4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79DB0A2-2EDE-4C5B-ADA9-E25203D6E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956769-DCAF-437C-AE7A-6DD3945B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A539CA-52AC-46E4-8A14-36C20C3D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E2CA37-D2E3-4696-940B-2E16B0CA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A55B47-8E44-40F9-9AA9-B97227E3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3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4C4D4B-730A-4BCD-836C-0E1C733B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B43CD-4990-44EB-97C4-E5A2A55E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8D30EE-445C-4F89-9766-1FED90C9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C24CF0-6E76-4009-9311-09CA2988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D81C79-A8A6-4E24-8915-1C3F663D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9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43AAA-7F42-4ED6-A7D0-023C5856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E51F86-7D09-42E7-A2D1-47AEA0C6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AC694-C239-4249-8089-E285A705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222487-CBBC-4DB9-A336-8377ACF0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4E6246-A65F-4DD7-AAE7-76E7F378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3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1D148-C666-4AF3-8C56-74D51A9B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8C99BC-E3D3-4089-9122-41130275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8DF43A-C2B2-4F7B-AFED-21ADE6A0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0B014A-8753-473C-80DA-B5696CD7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E4D47D-0139-49A4-969B-4BBEB8A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568A79-C5BC-475B-9505-CF575AE3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04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022A8-FA8C-435A-9773-559500A0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6FA373-3D01-4ECE-9760-2FA317E7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FFD122-D461-4E97-87D4-0FF2D33D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4750E8-4F43-42F0-82EB-CE92FD4A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223DA4-58BB-4265-BBE0-7A1F502D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45BECB7-56B9-49A9-B4AD-3398C8B5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26D863-6FA4-4E5A-B553-ED383946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A6C1740-2750-4993-B00E-738BDE2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21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4C2B30-8AC9-4E33-B527-E5F79091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346B1E-AC7D-41B0-B2C9-2ED16557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C196D17-CCA7-4629-BBEE-7AB54B68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D92A69-916B-463A-917D-7175E9BA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2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C7F250-5747-4830-9791-5DFF93AC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0F68FE5-10E0-4129-9C40-3E6EAE0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224BED-C60B-4938-9EE0-0D04FB1D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27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27811A-7512-45C8-86D1-36ED978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33814B-70E4-4CAE-A402-1D3C5B74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BF716A-12A5-45A2-8B86-8B254413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63B2E3-DE01-43AA-BEDC-578363E8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085225-A2E1-4684-B5FE-6F624E70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881458-A6B0-4E79-9CF3-62382B7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7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2B3FAB-9B4E-4C48-BF22-2ECA71EF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9F4FFC-5377-42DA-9649-DFE38FE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A5117F-3984-43D7-AA40-492AAEDE8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C96935-B5FE-4B36-A719-601F75CE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156407-0D3A-4377-9D7A-F726F1BA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7E7B3C-6752-4868-BD0D-F3BCAFE8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17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1AAC2C-8269-45C3-AD18-54FA4388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89EF32-9917-4E8C-8E75-5060B7CB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6A98F7-5DD8-45FC-83F5-384D2AF41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6EB7-497F-488A-BE9E-9B23DC538604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FA545A-549F-49D1-8FE2-B7DE9F6E7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415B4C-BFAF-4E49-8F34-64DEDC25A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55" y="2907612"/>
            <a:ext cx="8961120" cy="1779999"/>
          </a:xfrm>
        </p:spPr>
        <p:txBody>
          <a:bodyPr anchor="b">
            <a:normAutofit fontScale="90000"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ORACLE SQL – TALEND ETL PROJECT</a:t>
            </a:r>
            <a:br>
              <a:rPr lang="tr-TR" sz="5200" b="1" dirty="0">
                <a:solidFill>
                  <a:schemeClr val="tx2"/>
                </a:solidFill>
              </a:rPr>
            </a:br>
            <a:r>
              <a:rPr lang="tr-TR" sz="5200" b="1" dirty="0">
                <a:solidFill>
                  <a:schemeClr val="tx2"/>
                </a:solidFill>
              </a:rPr>
              <a:t>ONLINE CINEMA RESERVATION</a:t>
            </a:r>
            <a:br>
              <a:rPr lang="tr-TR" sz="5200" b="1" dirty="0">
                <a:solidFill>
                  <a:schemeClr val="tx2"/>
                </a:solidFill>
              </a:rPr>
            </a:br>
            <a:r>
              <a:rPr lang="tr-TR" sz="5200" b="1" dirty="0">
                <a:solidFill>
                  <a:schemeClr val="tx2"/>
                </a:solidFill>
              </a:rPr>
              <a:t>HELLO DATA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7B6A87-69A3-4290-8212-8BDAB906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622" y="5037689"/>
            <a:ext cx="5449982" cy="1440819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tx2"/>
                </a:solidFill>
              </a:rPr>
              <a:t>ZEYNEP AVCI</a:t>
            </a:r>
          </a:p>
          <a:p>
            <a:r>
              <a:rPr lang="tr-TR" b="1" dirty="0">
                <a:solidFill>
                  <a:schemeClr val="tx2"/>
                </a:solidFill>
              </a:rPr>
              <a:t>İSA YAVUZ</a:t>
            </a:r>
          </a:p>
          <a:p>
            <a:r>
              <a:rPr lang="tr-TR" b="1" dirty="0">
                <a:solidFill>
                  <a:schemeClr val="tx2"/>
                </a:solidFill>
              </a:rPr>
              <a:t>FIRAT YORULMAZ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Resim 18" descr="Kodluyoruz - YouTube">
            <a:extLst>
              <a:ext uri="{FF2B5EF4-FFF2-40B4-BE49-F238E27FC236}">
                <a16:creationId xmlns:a16="http://schemas.microsoft.com/office/drawing/2014/main" id="{78615F24-CBE1-4097-B5F1-3DF7FC4C8D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7" y="109846"/>
            <a:ext cx="2508569" cy="2418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43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666476"/>
            <a:ext cx="6141612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29853009-572E-417C-BA34-CDB01AC60A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FFC3CBC-DCDF-4078-97DA-AEFAEF2B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984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9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666476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COUNT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BC999E0-9459-435D-B367-6B1380687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" y="2287612"/>
            <a:ext cx="11173930" cy="3896269"/>
          </a:xfrm>
          <a:prstGeom prst="rect">
            <a:avLst/>
          </a:prstGeom>
        </p:spPr>
      </p:pic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66192789-6F1F-4BE2-9F4E-44AF9DF076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124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Freeform: Shape 10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0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0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0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Başlık 1">
            <a:extLst>
              <a:ext uri="{FF2B5EF4-FFF2-40B4-BE49-F238E27FC236}">
                <a16:creationId xmlns:a16="http://schemas.microsoft.com/office/drawing/2014/main" id="{855ED91B-84FC-4923-B19B-285FD9618DD1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A38ED8-AAEE-4130-8108-CC5F4FDA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73" y="2305639"/>
            <a:ext cx="8704564" cy="3675260"/>
          </a:xfrm>
          <a:prstGeom prst="rect">
            <a:avLst/>
          </a:prstGeom>
        </p:spPr>
      </p:pic>
      <p:sp>
        <p:nvSpPr>
          <p:cNvPr id="25" name="Başlık 1">
            <a:extLst>
              <a:ext uri="{FF2B5EF4-FFF2-40B4-BE49-F238E27FC236}">
                <a16:creationId xmlns:a16="http://schemas.microsoft.com/office/drawing/2014/main" id="{04D4FB42-93B1-4D2E-B692-953067A3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38" y="1594328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FILTER FUNCTION</a:t>
            </a:r>
          </a:p>
        </p:txBody>
      </p:sp>
      <p:pic>
        <p:nvPicPr>
          <p:cNvPr id="26" name="Resim 25" descr="Kodluyoruz - YouTube">
            <a:extLst>
              <a:ext uri="{FF2B5EF4-FFF2-40B4-BE49-F238E27FC236}">
                <a16:creationId xmlns:a16="http://schemas.microsoft.com/office/drawing/2014/main" id="{9FF8E625-E717-495D-AB0A-C77F4D8979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289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Freeform: Shape 10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0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0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0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Başlık 1">
            <a:extLst>
              <a:ext uri="{FF2B5EF4-FFF2-40B4-BE49-F238E27FC236}">
                <a16:creationId xmlns:a16="http://schemas.microsoft.com/office/drawing/2014/main" id="{855ED91B-84FC-4923-B19B-285FD9618DD1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A38ED8-AAEE-4130-8108-CC5F4FDA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73" y="2305639"/>
            <a:ext cx="8704564" cy="3675260"/>
          </a:xfrm>
          <a:prstGeom prst="rect">
            <a:avLst/>
          </a:prstGeom>
        </p:spPr>
      </p:pic>
      <p:sp>
        <p:nvSpPr>
          <p:cNvPr id="25" name="Başlık 1">
            <a:extLst>
              <a:ext uri="{FF2B5EF4-FFF2-40B4-BE49-F238E27FC236}">
                <a16:creationId xmlns:a16="http://schemas.microsoft.com/office/drawing/2014/main" id="{04D4FB42-93B1-4D2E-B692-953067A3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38" y="1594328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FILTER FUNCTION</a:t>
            </a:r>
          </a:p>
        </p:txBody>
      </p:sp>
      <p:pic>
        <p:nvPicPr>
          <p:cNvPr id="26" name="Resim 25" descr="Kodluyoruz - YouTube">
            <a:extLst>
              <a:ext uri="{FF2B5EF4-FFF2-40B4-BE49-F238E27FC236}">
                <a16:creationId xmlns:a16="http://schemas.microsoft.com/office/drawing/2014/main" id="{9FF8E625-E717-495D-AB0A-C77F4D8979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3B9C441-BEA3-4110-87C0-88A99D0FD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Freeform: Shape 10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0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0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0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Başlık 1">
            <a:extLst>
              <a:ext uri="{FF2B5EF4-FFF2-40B4-BE49-F238E27FC236}">
                <a16:creationId xmlns:a16="http://schemas.microsoft.com/office/drawing/2014/main" id="{855ED91B-84FC-4923-B19B-285FD9618DD1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>
                <a:solidFill>
                  <a:schemeClr val="tx2"/>
                </a:solidFill>
              </a:rPr>
              <a:t>TALEND ETL</a:t>
            </a:r>
            <a:endParaRPr lang="tr-TR" sz="5200" b="1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EB26CF-4CFD-4943-A3E6-0DA7F442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03398"/>
            <a:ext cx="5585611" cy="2923976"/>
          </a:xfrm>
          <a:prstGeom prst="rect">
            <a:avLst/>
          </a:prstGeom>
        </p:spPr>
      </p:pic>
      <p:pic>
        <p:nvPicPr>
          <p:cNvPr id="46" name="Resim 45" descr="tablo içeren bir resim&#10;&#10;Açıklama otomatik olarak oluşturuldu">
            <a:extLst>
              <a:ext uri="{FF2B5EF4-FFF2-40B4-BE49-F238E27FC236}">
                <a16:creationId xmlns:a16="http://schemas.microsoft.com/office/drawing/2014/main" id="{4A48C118-C382-4CF7-AC6F-18CFB04A1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 b="6"/>
          <a:stretch/>
        </p:blipFill>
        <p:spPr>
          <a:xfrm>
            <a:off x="6093012" y="1579363"/>
            <a:ext cx="5536001" cy="5191191"/>
          </a:xfrm>
          <a:prstGeom prst="rect">
            <a:avLst/>
          </a:prstGeom>
        </p:spPr>
      </p:pic>
      <p:sp>
        <p:nvSpPr>
          <p:cNvPr id="26" name="Başlık 1">
            <a:extLst>
              <a:ext uri="{FF2B5EF4-FFF2-40B4-BE49-F238E27FC236}">
                <a16:creationId xmlns:a16="http://schemas.microsoft.com/office/drawing/2014/main" id="{1B8E8354-1B03-4155-A468-B64B49C6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32309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FILTER FUNCTION</a:t>
            </a:r>
          </a:p>
        </p:txBody>
      </p:sp>
      <p:pic>
        <p:nvPicPr>
          <p:cNvPr id="27" name="Resim 26" descr="Kodluyoruz - YouTube">
            <a:extLst>
              <a:ext uri="{FF2B5EF4-FFF2-40B4-BE49-F238E27FC236}">
                <a16:creationId xmlns:a16="http://schemas.microsoft.com/office/drawing/2014/main" id="{BF2FE681-FD9A-45F6-8B4D-B7DCBD9109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338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0FD375C7-1CF3-449B-AEBE-85CE00A9AE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FECA7E0-984C-450A-AB0E-B9C132FF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573" y="2077625"/>
            <a:ext cx="9107209" cy="4345693"/>
          </a:xfrm>
          <a:prstGeom prst="rect">
            <a:avLst/>
          </a:prstGeom>
        </p:spPr>
      </p:pic>
      <p:sp>
        <p:nvSpPr>
          <p:cNvPr id="16" name="Başlık 1">
            <a:extLst>
              <a:ext uri="{FF2B5EF4-FFF2-40B4-BE49-F238E27FC236}">
                <a16:creationId xmlns:a16="http://schemas.microsoft.com/office/drawing/2014/main" id="{94CEECD2-0594-4196-83EC-725668D8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3357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0FD375C7-1CF3-449B-AEBE-85CE00A9AE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Başlık 1">
            <a:extLst>
              <a:ext uri="{FF2B5EF4-FFF2-40B4-BE49-F238E27FC236}">
                <a16:creationId xmlns:a16="http://schemas.microsoft.com/office/drawing/2014/main" id="{94CEECD2-0594-4196-83EC-725668D8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2D5D963-EA0C-4931-84B3-10267451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3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D4116FBD-F76F-4092-BB13-1A4AB8DF17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F742C47-AD11-401B-AA9A-48CCD06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46" y="2055607"/>
            <a:ext cx="4135167" cy="3963021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C02182EE-9BA0-4269-BC42-B220B42C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456286C-B435-4029-AA9A-8201B58B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6" y="2053465"/>
            <a:ext cx="6572782" cy="39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3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D4116FBD-F76F-4092-BB13-1A4AB8DF17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F742C47-AD11-401B-AA9A-48CCD06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6" y="2259275"/>
            <a:ext cx="4135167" cy="39630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449FB7C-CF85-424A-A239-E69A14808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413" y="1934196"/>
            <a:ext cx="5644758" cy="4489124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C02182EE-9BA0-4269-BC42-B220B42C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88505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SORT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2DD2F7-6CE3-4D6F-92C4-1CC4DA33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0" y="2003608"/>
            <a:ext cx="10720713" cy="4516462"/>
          </a:xfrm>
          <a:prstGeom prst="rect">
            <a:avLst/>
          </a:prstGeom>
        </p:spPr>
      </p:pic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6D1B048A-29A6-4C65-BAF5-AED8313A02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69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MODELER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B8FB32FF-5A62-4F4F-8317-D8F68CC6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9" y="1318880"/>
            <a:ext cx="10650436" cy="5148814"/>
          </a:xfrm>
          <a:prstGeom prst="rect">
            <a:avLst/>
          </a:prstGeom>
        </p:spPr>
      </p:pic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22439DB4-264C-4AF7-98C9-F6A7A6F537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9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SORT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6D1B048A-29A6-4C65-BAF5-AED8313A02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F96C4FA-E35A-419D-A3C9-9E53A7F6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3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SORT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D66E736E-1C72-4293-B120-57FBCD5C13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97F7B77-5543-483A-9B73-EA4711E8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26" y="1880756"/>
            <a:ext cx="4739651" cy="45751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7C03A11-D4A6-4C3E-9292-D91E27A2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75" y="1880756"/>
            <a:ext cx="4932134" cy="45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18276"/>
            <a:ext cx="4805996" cy="1644592"/>
          </a:xfrm>
        </p:spPr>
        <p:txBody>
          <a:bodyPr anchor="t">
            <a:normAutofit fontScale="90000"/>
          </a:bodyPr>
          <a:lstStyle/>
          <a:p>
            <a:r>
              <a:rPr lang="tr-TR" sz="4000" b="1" dirty="0">
                <a:solidFill>
                  <a:schemeClr val="tx2"/>
                </a:solidFill>
              </a:rPr>
              <a:t>THANK YOU FOR LISTENING!</a:t>
            </a:r>
            <a:br>
              <a:rPr lang="tr-TR" sz="4000" b="1" dirty="0">
                <a:solidFill>
                  <a:schemeClr val="tx2"/>
                </a:solidFill>
              </a:rPr>
            </a:br>
            <a:br>
              <a:rPr lang="tr-TR" sz="4000" b="1" dirty="0">
                <a:solidFill>
                  <a:schemeClr val="tx2"/>
                </a:solidFill>
              </a:rPr>
            </a:br>
            <a:r>
              <a:rPr lang="tr-TR" sz="4000" b="1" dirty="0">
                <a:solidFill>
                  <a:schemeClr val="tx2"/>
                </a:solidFill>
              </a:rPr>
              <a:t>HELLO DATA</a:t>
            </a:r>
            <a:br>
              <a:rPr lang="tr-TR" sz="4000" dirty="0">
                <a:solidFill>
                  <a:schemeClr val="tx2"/>
                </a:solidFill>
              </a:rPr>
            </a:br>
            <a:endParaRPr lang="tr-TR" sz="4000" dirty="0">
              <a:solidFill>
                <a:schemeClr val="tx2"/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A3695F6-D417-41F3-8799-AB0062A06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17" r="5060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44" name="Freeform: Shape 85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87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89" name="Freeform: Shape 88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46" name="Freeform: Shape 89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Resim 10" descr="Kodluyoruz - YouTube">
            <a:extLst>
              <a:ext uri="{FF2B5EF4-FFF2-40B4-BE49-F238E27FC236}">
                <a16:creationId xmlns:a16="http://schemas.microsoft.com/office/drawing/2014/main" id="{9F716B58-3F46-466C-95D4-B34873C7D4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83" y="2650435"/>
            <a:ext cx="1232451" cy="1122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78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801B6DD-7E45-4819-AA96-0A7C20D63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48" b="17717"/>
          <a:stretch/>
        </p:blipFill>
        <p:spPr>
          <a:xfrm>
            <a:off x="1236909" y="1615358"/>
            <a:ext cx="4120637" cy="443501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4C1678A-1FE6-417E-A409-CB948EF45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61" b="18806"/>
          <a:stretch/>
        </p:blipFill>
        <p:spPr>
          <a:xfrm>
            <a:off x="6719489" y="1576509"/>
            <a:ext cx="3908754" cy="4784534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110EBCC7-7210-4A96-AA8C-FEC116106657}"/>
              </a:ext>
            </a:extLst>
          </p:cNvPr>
          <p:cNvSpPr txBox="1">
            <a:spLocks/>
          </p:cNvSpPr>
          <p:nvPr/>
        </p:nvSpPr>
        <p:spPr>
          <a:xfrm>
            <a:off x="6012835" y="1498092"/>
            <a:ext cx="781421" cy="4435011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tx2"/>
                </a:solidFill>
              </a:rPr>
              <a:t>EMPLOYEE</a:t>
            </a:r>
            <a:r>
              <a:rPr lang="tr-TR" sz="40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3" name="Başlık 1">
            <a:extLst>
              <a:ext uri="{FF2B5EF4-FFF2-40B4-BE49-F238E27FC236}">
                <a16:creationId xmlns:a16="http://schemas.microsoft.com/office/drawing/2014/main" id="{D1B2EA0B-0D88-48AD-AB71-AB99176F04C9}"/>
              </a:ext>
            </a:extLst>
          </p:cNvPr>
          <p:cNvSpPr txBox="1">
            <a:spLocks/>
          </p:cNvSpPr>
          <p:nvPr/>
        </p:nvSpPr>
        <p:spPr>
          <a:xfrm flipH="1">
            <a:off x="559916" y="924223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AUDITORIUM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139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FCD77D3-C271-46B5-9BC5-4801E80D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60" y="1462619"/>
            <a:ext cx="4865687" cy="517931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0FA20FD-DF4D-47DF-A0F7-F60142C4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974" y="1445054"/>
            <a:ext cx="4865686" cy="5229047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D73457CA-9753-4242-91F4-B32E93C117D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MOVIE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36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597975F-5F3F-441C-9C79-61312DE2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02" y="1267509"/>
            <a:ext cx="9090971" cy="5336481"/>
          </a:xfrm>
          <a:prstGeom prst="rect">
            <a:avLst/>
          </a:prstGeom>
        </p:spPr>
      </p:pic>
      <p:sp>
        <p:nvSpPr>
          <p:cNvPr id="20" name="Başlık 1">
            <a:extLst>
              <a:ext uri="{FF2B5EF4-FFF2-40B4-BE49-F238E27FC236}">
                <a16:creationId xmlns:a16="http://schemas.microsoft.com/office/drawing/2014/main" id="{EDBAEA76-E251-4125-9F90-DABF17B5B3D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MOVIE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871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9A9B013-E2E2-4464-8312-7F5BA91C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3" y="1360238"/>
            <a:ext cx="10001250" cy="5073899"/>
          </a:xfrm>
          <a:prstGeom prst="rect">
            <a:avLst/>
          </a:prstGeom>
        </p:spPr>
      </p:pic>
      <p:sp>
        <p:nvSpPr>
          <p:cNvPr id="20" name="Başlık 1">
            <a:extLst>
              <a:ext uri="{FF2B5EF4-FFF2-40B4-BE49-F238E27FC236}">
                <a16:creationId xmlns:a16="http://schemas.microsoft.com/office/drawing/2014/main" id="{F313A77F-F67F-46C4-9463-E55654E06F4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RESERVATION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67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3EFDA98-E63F-43A1-87C8-D14B34C3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79" y="1335793"/>
            <a:ext cx="3837222" cy="51275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2C27B4-0978-486F-A6C4-62A55738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7" y="1382040"/>
            <a:ext cx="5088988" cy="5113526"/>
          </a:xfrm>
          <a:prstGeom prst="rect">
            <a:avLst/>
          </a:prstGeom>
        </p:spPr>
      </p:pic>
      <p:sp>
        <p:nvSpPr>
          <p:cNvPr id="21" name="Başlık 1">
            <a:extLst>
              <a:ext uri="{FF2B5EF4-FFF2-40B4-BE49-F238E27FC236}">
                <a16:creationId xmlns:a16="http://schemas.microsoft.com/office/drawing/2014/main" id="{AC5F5020-BF7A-45B4-867C-FB4D6033998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RESERVATION TYPE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2" name="Başlık 1">
            <a:extLst>
              <a:ext uri="{FF2B5EF4-FFF2-40B4-BE49-F238E27FC236}">
                <a16:creationId xmlns:a16="http://schemas.microsoft.com/office/drawing/2014/main" id="{6A3A3C13-2956-41C2-86CF-257A5C68C0A9}"/>
              </a:ext>
            </a:extLst>
          </p:cNvPr>
          <p:cNvSpPr txBox="1">
            <a:spLocks/>
          </p:cNvSpPr>
          <p:nvPr/>
        </p:nvSpPr>
        <p:spPr>
          <a:xfrm flipH="1">
            <a:off x="5348885" y="760759"/>
            <a:ext cx="728869" cy="503444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SCREENING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68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8C97C1-6BDF-4263-836B-35A01343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36" y="1396947"/>
            <a:ext cx="4132377" cy="50833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6553E9-89D5-4481-BC34-CE67C83F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20" y="1396947"/>
            <a:ext cx="4314825" cy="5158936"/>
          </a:xfrm>
          <a:prstGeom prst="rect">
            <a:avLst/>
          </a:prstGeom>
        </p:spPr>
      </p:pic>
      <p:sp>
        <p:nvSpPr>
          <p:cNvPr id="21" name="Başlık 1">
            <a:extLst>
              <a:ext uri="{FF2B5EF4-FFF2-40B4-BE49-F238E27FC236}">
                <a16:creationId xmlns:a16="http://schemas.microsoft.com/office/drawing/2014/main" id="{1A1DE21F-BDA8-4FAC-9BB5-F39DB63A82D7}"/>
              </a:ext>
            </a:extLst>
          </p:cNvPr>
          <p:cNvSpPr txBox="1">
            <a:spLocks/>
          </p:cNvSpPr>
          <p:nvPr/>
        </p:nvSpPr>
        <p:spPr>
          <a:xfrm flipH="1">
            <a:off x="396522" y="977088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SEAT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2" name="Başlık 1">
            <a:extLst>
              <a:ext uri="{FF2B5EF4-FFF2-40B4-BE49-F238E27FC236}">
                <a16:creationId xmlns:a16="http://schemas.microsoft.com/office/drawing/2014/main" id="{E86395E6-C42F-4919-A7F4-DDDB2F4451C0}"/>
              </a:ext>
            </a:extLst>
          </p:cNvPr>
          <p:cNvSpPr txBox="1">
            <a:spLocks/>
          </p:cNvSpPr>
          <p:nvPr/>
        </p:nvSpPr>
        <p:spPr>
          <a:xfrm flipH="1">
            <a:off x="6258964" y="1032033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SEAT RESERVED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875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666476"/>
            <a:ext cx="6141612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 FUNCTION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3037560-52A1-4CB2-91AB-33C41A0E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8" y="3429000"/>
            <a:ext cx="3635675" cy="120001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34DE5A8-EC9B-4A7E-897C-8F3AD9E85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8" y="2416773"/>
            <a:ext cx="7497221" cy="3810532"/>
          </a:xfrm>
          <a:prstGeom prst="rect">
            <a:avLst/>
          </a:prstGeom>
        </p:spPr>
      </p:pic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29853009-572E-417C-BA34-CDB01AC60A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77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187</Words>
  <Application>Microsoft Office PowerPoint</Application>
  <PresentationFormat>Geniş ekran</PresentationFormat>
  <Paragraphs>47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ORACLE SQL – TALEND ETL PROJECT ONLINE CINEMA RESERVATION HELLO DATA</vt:lpstr>
      <vt:lpstr>DATA MODELER </vt:lpstr>
      <vt:lpstr>DATA MART </vt:lpstr>
      <vt:lpstr>DATA MART </vt:lpstr>
      <vt:lpstr>DATA MART </vt:lpstr>
      <vt:lpstr>DATA MART </vt:lpstr>
      <vt:lpstr>DATA MART </vt:lpstr>
      <vt:lpstr>DATA MART </vt:lpstr>
      <vt:lpstr>2 TABLES WITH JOIN and AGGREGATE  FUNCTION</vt:lpstr>
      <vt:lpstr>2 TABLES WITH JOIN and AGGREGATE  FUNCTION</vt:lpstr>
      <vt:lpstr>2 TABLES WITH JOIN and COUNT FUNCTION</vt:lpstr>
      <vt:lpstr>2 TABLES WITH JOIN and FILTER FUNCTION</vt:lpstr>
      <vt:lpstr>2 TABLES WITH JOIN and FILTER FUNCTION</vt:lpstr>
      <vt:lpstr>2 TABLES WITH JOIN and FILTER FUNCTION</vt:lpstr>
      <vt:lpstr>3 TABLES WITH JOIN and AGGREGATE FUNCTION</vt:lpstr>
      <vt:lpstr>3 TABLES WITH JOIN and AGGREGATE FUNCTION</vt:lpstr>
      <vt:lpstr>3 TABLES WITH JOIN and AGGREGATE FUNCTION</vt:lpstr>
      <vt:lpstr>3 TABLES WITH JOIN and AGGREGATE FUNCTION</vt:lpstr>
      <vt:lpstr>3 TABLES WITH JOIN and SORT FUNCTION</vt:lpstr>
      <vt:lpstr>3 TABLES WITH JOIN and SORT FUNCTION</vt:lpstr>
      <vt:lpstr>3 TABLES WITH JOIN and SORT FUNCTION</vt:lpstr>
      <vt:lpstr>THANK YOU FOR LISTENING!  HELLO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PROJE </dc:title>
  <dc:creator>Zeynep Avcı</dc:creator>
  <cp:lastModifiedBy>Zeynep Avcı</cp:lastModifiedBy>
  <cp:revision>52</cp:revision>
  <dcterms:created xsi:type="dcterms:W3CDTF">2021-01-19T11:01:52Z</dcterms:created>
  <dcterms:modified xsi:type="dcterms:W3CDTF">2021-01-24T10:05:47Z</dcterms:modified>
</cp:coreProperties>
</file>