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2" r:id="rId5"/>
    <p:sldId id="273" r:id="rId6"/>
    <p:sldId id="274" r:id="rId7"/>
    <p:sldId id="275" r:id="rId8"/>
    <p:sldId id="276" r:id="rId9"/>
    <p:sldId id="260" r:id="rId10"/>
    <p:sldId id="265" r:id="rId11"/>
    <p:sldId id="262" r:id="rId12"/>
    <p:sldId id="268" r:id="rId13"/>
    <p:sldId id="263" r:id="rId14"/>
    <p:sldId id="269" r:id="rId15"/>
    <p:sldId id="271" r:id="rId16"/>
    <p:sldId id="266" r:id="rId17"/>
    <p:sldId id="267" r:id="rId18"/>
    <p:sldId id="264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DD4823-776A-47FE-9545-0F492661E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8EF27C6-0FE7-4CB9-9866-91BE7947D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8EC7EB-68B0-4AF5-9B7D-FBAFD159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22.01.2021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B2D12EB-3327-44ED-85D3-DA6A9E2C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4075987-FB42-4286-8C44-4C61197B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484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6B8EA2-566D-4F33-B5CC-B6AFCE02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E5C1402-8C41-4A11-B0E4-A97BD6A07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EF65583-7959-47E7-8B04-7B0D467C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22.01.2021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602106-DABD-45E3-830E-81AA09F7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B3FD5C3-59A3-4ED5-95F7-9AE5966B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744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79DB0A2-2EDE-4C5B-ADA9-E25203D6E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F956769-DCAF-437C-AE7A-6DD3945B3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BA539CA-52AC-46E4-8A14-36C20C3DB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22.01.2021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AE2CA37-D2E3-4696-940B-2E16B0CA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9A55B47-8E44-40F9-9AA9-B97227E3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739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4C4D4B-730A-4BCD-836C-0E1C733B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AB43CD-4990-44EB-97C4-E5A2A55E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8D30EE-445C-4F89-9766-1FED90C9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22.01.2021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C24CF0-6E76-4009-9311-09CA2988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BD81C79-A8A6-4E24-8915-1C3F663D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896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643AAA-7F42-4ED6-A7D0-023C5856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BE51F86-7D09-42E7-A2D1-47AEA0C64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CAC694-C239-4249-8089-E285A705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22.01.2021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D222487-CBBC-4DB9-A336-8377ACF0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64E6246-A65F-4DD7-AAE7-76E7F378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635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51D148-C666-4AF3-8C56-74D51A9B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8C99BC-E3D3-4089-9122-411302752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C8DF43A-C2B2-4F7B-AFED-21ADE6A09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C0B014A-8753-473C-80DA-B5696CD7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22.01.2021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CE4D47D-0139-49A4-969B-4BBEB8AD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3568A79-C5BC-475B-9505-CF575AE3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041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D022A8-FA8C-435A-9773-559500A02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46FA373-3D01-4ECE-9760-2FA317E78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DFFD122-D461-4E97-87D4-0FF2D33DD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64750E8-4F43-42F0-82EB-CE92FD4A7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D223DA4-58BB-4265-BBE0-7A1F502DA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45BECB7-56B9-49A9-B4AD-3398C8B5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22.01.2021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A26D863-6FA4-4E5A-B553-ED383946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A6C1740-2750-4993-B00E-738BDE20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721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4C2B30-8AC9-4E33-B527-E5F79091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0346B1E-AC7D-41B0-B2C9-2ED16557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22.01.2021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C196D17-CCA7-4629-BBEE-7AB54B68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3D92A69-916B-463A-917D-7175E9BA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920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DC7F250-5747-4830-9791-5DFF93AC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22.01.2021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0F68FE5-10E0-4129-9C40-3E6EAE00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6224BED-C60B-4938-9EE0-0D04FB1D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627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27811A-7512-45C8-86D1-36ED9789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33814B-70E4-4CAE-A402-1D3C5B74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ABF716A-12A5-45A2-8B86-8B254413A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F63B2E3-DE01-43AA-BEDC-578363E8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22.01.2021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B085225-A2E1-4684-B5FE-6F624E70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0881458-A6B0-4E79-9CF3-62382B71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47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2B3FAB-9B4E-4C48-BF22-2ECA71EF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79F4FFC-5377-42DA-9649-DFE38FE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0A5117F-3984-43D7-AA40-492AAEDE8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BC96935-B5FE-4B36-A719-601F75CE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6EB7-497F-488A-BE9E-9B23DC538604}" type="datetimeFigureOut">
              <a:rPr lang="tr-TR" smtClean="0"/>
              <a:t>22.01.2021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1156407-0D3A-4377-9D7A-F726F1BA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47E7B3C-6752-4868-BD0D-F3BCAFE8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017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1AAC2C-8269-45C3-AD18-54FA4388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E89EF32-9917-4E8C-8E75-5060B7CBF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C6A98F7-5DD8-45FC-83F5-384D2AF41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A6EB7-497F-488A-BE9E-9B23DC538604}" type="datetimeFigureOut">
              <a:rPr lang="tr-TR" smtClean="0"/>
              <a:t>22.01.2021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1FA545A-549F-49D1-8FE2-B7DE9F6E7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2415B4C-BFAF-4E49-8F34-64DEDC25A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0EC95-C30E-4072-A94F-CDBD2D724C3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84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8355" y="2907612"/>
            <a:ext cx="8961120" cy="1779999"/>
          </a:xfrm>
        </p:spPr>
        <p:txBody>
          <a:bodyPr anchor="b">
            <a:normAutofit fontScale="90000"/>
          </a:bodyPr>
          <a:lstStyle/>
          <a:p>
            <a:r>
              <a:rPr lang="tr-TR" sz="5200" b="1" dirty="0">
                <a:solidFill>
                  <a:schemeClr val="tx2"/>
                </a:solidFill>
              </a:rPr>
              <a:t>ORACLE SQL – TALEND ETL PROJECT</a:t>
            </a:r>
            <a:br>
              <a:rPr lang="tr-TR" sz="5200" b="1" dirty="0">
                <a:solidFill>
                  <a:schemeClr val="tx2"/>
                </a:solidFill>
              </a:rPr>
            </a:br>
            <a:r>
              <a:rPr lang="tr-TR" sz="5200" b="1" dirty="0">
                <a:solidFill>
                  <a:schemeClr val="tx2"/>
                </a:solidFill>
              </a:rPr>
              <a:t>ONLINE CINEMA RESERVATION</a:t>
            </a:r>
            <a:br>
              <a:rPr lang="tr-TR" sz="5200" b="1" dirty="0">
                <a:solidFill>
                  <a:schemeClr val="tx2"/>
                </a:solidFill>
              </a:rPr>
            </a:br>
            <a:r>
              <a:rPr lang="tr-TR" sz="5200" b="1" dirty="0">
                <a:solidFill>
                  <a:schemeClr val="tx2"/>
                </a:solidFill>
              </a:rPr>
              <a:t>HELLO DATA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57B6A87-69A3-4290-8212-8BDAB9061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3622" y="5037689"/>
            <a:ext cx="5449982" cy="1440819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chemeClr val="tx2"/>
                </a:solidFill>
              </a:rPr>
              <a:t>ZEYNEP AVCI</a:t>
            </a:r>
          </a:p>
          <a:p>
            <a:r>
              <a:rPr lang="tr-TR" b="1" dirty="0">
                <a:solidFill>
                  <a:schemeClr val="tx2"/>
                </a:solidFill>
              </a:rPr>
              <a:t>İSA YAVUZ</a:t>
            </a:r>
          </a:p>
          <a:p>
            <a:r>
              <a:rPr lang="tr-TR" b="1" dirty="0">
                <a:solidFill>
                  <a:schemeClr val="tx2"/>
                </a:solidFill>
              </a:rPr>
              <a:t>FIRAT YORULMAZ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9" name="Resim 18" descr="Kodluyoruz - YouTube">
            <a:extLst>
              <a:ext uri="{FF2B5EF4-FFF2-40B4-BE49-F238E27FC236}">
                <a16:creationId xmlns:a16="http://schemas.microsoft.com/office/drawing/2014/main" id="{78615F24-CBE1-4097-B5F1-3DF7FC4C8D0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127" y="109846"/>
            <a:ext cx="2508569" cy="24182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7943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4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5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718" y="1666476"/>
            <a:ext cx="5435696" cy="498870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chemeClr val="tx2"/>
                </a:solidFill>
              </a:rPr>
              <a:t>2 TABLES WITH JOIN </a:t>
            </a:r>
            <a:r>
              <a:rPr lang="tr-TR" sz="2400" b="1" dirty="0" err="1">
                <a:solidFill>
                  <a:schemeClr val="tx2"/>
                </a:solidFill>
              </a:rPr>
              <a:t>and</a:t>
            </a:r>
            <a:r>
              <a:rPr lang="tr-TR" sz="2400" b="1" dirty="0">
                <a:solidFill>
                  <a:schemeClr val="tx2"/>
                </a:solidFill>
              </a:rPr>
              <a:t> COUNT FUNCTION</a:t>
            </a:r>
          </a:p>
        </p:txBody>
      </p:sp>
      <p:sp>
        <p:nvSpPr>
          <p:cNvPr id="84" name="Başlık 1">
            <a:extLst>
              <a:ext uri="{FF2B5EF4-FFF2-40B4-BE49-F238E27FC236}">
                <a16:creationId xmlns:a16="http://schemas.microsoft.com/office/drawing/2014/main" id="{BC213332-CFB0-4A92-A6FD-6DAAD3D81479}"/>
              </a:ext>
            </a:extLst>
          </p:cNvPr>
          <p:cNvSpPr txBox="1">
            <a:spLocks/>
          </p:cNvSpPr>
          <p:nvPr/>
        </p:nvSpPr>
        <p:spPr>
          <a:xfrm>
            <a:off x="152400" y="434681"/>
            <a:ext cx="12191695" cy="947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b="1" dirty="0">
                <a:solidFill>
                  <a:schemeClr val="tx2"/>
                </a:solidFill>
              </a:rPr>
              <a:t>TALEND ETL</a:t>
            </a: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7BC999E0-9459-435D-B367-6B1380687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7" y="2287612"/>
            <a:ext cx="11173930" cy="3896269"/>
          </a:xfrm>
          <a:prstGeom prst="rect">
            <a:avLst/>
          </a:prstGeom>
        </p:spPr>
      </p:pic>
      <p:pic>
        <p:nvPicPr>
          <p:cNvPr id="15" name="Resim 14" descr="Kodluyoruz - YouTube">
            <a:extLst>
              <a:ext uri="{FF2B5EF4-FFF2-40B4-BE49-F238E27FC236}">
                <a16:creationId xmlns:a16="http://schemas.microsoft.com/office/drawing/2014/main" id="{66192789-6F1F-4BE2-9F4E-44AF9DF076D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6124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2" name="Freeform: Shape 10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0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24" name="Freeform: Shape 10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5" name="Freeform: Shape 10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Başlık 1">
            <a:extLst>
              <a:ext uri="{FF2B5EF4-FFF2-40B4-BE49-F238E27FC236}">
                <a16:creationId xmlns:a16="http://schemas.microsoft.com/office/drawing/2014/main" id="{855ED91B-84FC-4923-B19B-285FD9618DD1}"/>
              </a:ext>
            </a:extLst>
          </p:cNvPr>
          <p:cNvSpPr txBox="1">
            <a:spLocks/>
          </p:cNvSpPr>
          <p:nvPr/>
        </p:nvSpPr>
        <p:spPr>
          <a:xfrm>
            <a:off x="152400" y="434681"/>
            <a:ext cx="12191695" cy="947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b="1" dirty="0">
                <a:solidFill>
                  <a:schemeClr val="tx2"/>
                </a:solidFill>
              </a:rPr>
              <a:t>TALEND ETL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FA38ED8-AAEE-4130-8108-CC5F4FDA7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73" y="2305639"/>
            <a:ext cx="8704564" cy="3675260"/>
          </a:xfrm>
          <a:prstGeom prst="rect">
            <a:avLst/>
          </a:prstGeom>
        </p:spPr>
      </p:pic>
      <p:sp>
        <p:nvSpPr>
          <p:cNvPr id="25" name="Başlık 1">
            <a:extLst>
              <a:ext uri="{FF2B5EF4-FFF2-40B4-BE49-F238E27FC236}">
                <a16:creationId xmlns:a16="http://schemas.microsoft.com/office/drawing/2014/main" id="{04D4FB42-93B1-4D2E-B692-953067A3C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038" y="1594328"/>
            <a:ext cx="5435696" cy="498870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chemeClr val="tx2"/>
                </a:solidFill>
              </a:rPr>
              <a:t>2 TABLES WITH JOIN </a:t>
            </a:r>
            <a:r>
              <a:rPr lang="tr-TR" sz="2400" b="1" dirty="0" err="1">
                <a:solidFill>
                  <a:schemeClr val="tx2"/>
                </a:solidFill>
              </a:rPr>
              <a:t>and</a:t>
            </a:r>
            <a:r>
              <a:rPr lang="tr-TR" sz="2400" b="1" dirty="0">
                <a:solidFill>
                  <a:schemeClr val="tx2"/>
                </a:solidFill>
              </a:rPr>
              <a:t> FILTER FUNCTION</a:t>
            </a:r>
          </a:p>
        </p:txBody>
      </p:sp>
      <p:pic>
        <p:nvPicPr>
          <p:cNvPr id="26" name="Resim 25" descr="Kodluyoruz - YouTube">
            <a:extLst>
              <a:ext uri="{FF2B5EF4-FFF2-40B4-BE49-F238E27FC236}">
                <a16:creationId xmlns:a16="http://schemas.microsoft.com/office/drawing/2014/main" id="{9FF8E625-E717-495D-AB0A-C77F4D89792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2896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2" name="Freeform: Shape 10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0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24" name="Freeform: Shape 10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5" name="Freeform: Shape 10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Başlık 1">
            <a:extLst>
              <a:ext uri="{FF2B5EF4-FFF2-40B4-BE49-F238E27FC236}">
                <a16:creationId xmlns:a16="http://schemas.microsoft.com/office/drawing/2014/main" id="{855ED91B-84FC-4923-B19B-285FD9618DD1}"/>
              </a:ext>
            </a:extLst>
          </p:cNvPr>
          <p:cNvSpPr txBox="1">
            <a:spLocks/>
          </p:cNvSpPr>
          <p:nvPr/>
        </p:nvSpPr>
        <p:spPr>
          <a:xfrm>
            <a:off x="152400" y="434681"/>
            <a:ext cx="12191695" cy="947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b="1">
                <a:solidFill>
                  <a:schemeClr val="tx2"/>
                </a:solidFill>
              </a:rPr>
              <a:t>TALEND ETL</a:t>
            </a:r>
            <a:endParaRPr lang="tr-TR" sz="5200" b="1" dirty="0">
              <a:solidFill>
                <a:schemeClr val="tx2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CEB26CF-4CFD-4943-A3E6-0DA7F4427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03398"/>
            <a:ext cx="5585611" cy="2923976"/>
          </a:xfrm>
          <a:prstGeom prst="rect">
            <a:avLst/>
          </a:prstGeom>
        </p:spPr>
      </p:pic>
      <p:pic>
        <p:nvPicPr>
          <p:cNvPr id="46" name="Resim 45" descr="tablo içeren bir resim&#10;&#10;Açıklama otomatik olarak oluşturuldu">
            <a:extLst>
              <a:ext uri="{FF2B5EF4-FFF2-40B4-BE49-F238E27FC236}">
                <a16:creationId xmlns:a16="http://schemas.microsoft.com/office/drawing/2014/main" id="{4A48C118-C382-4CF7-AC6F-18CFB04A15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4" b="6"/>
          <a:stretch/>
        </p:blipFill>
        <p:spPr>
          <a:xfrm>
            <a:off x="6093012" y="1579363"/>
            <a:ext cx="5536001" cy="5191191"/>
          </a:xfrm>
          <a:prstGeom prst="rect">
            <a:avLst/>
          </a:prstGeom>
        </p:spPr>
      </p:pic>
      <p:sp>
        <p:nvSpPr>
          <p:cNvPr id="26" name="Başlık 1">
            <a:extLst>
              <a:ext uri="{FF2B5EF4-FFF2-40B4-BE49-F238E27FC236}">
                <a16:creationId xmlns:a16="http://schemas.microsoft.com/office/drawing/2014/main" id="{1B8E8354-1B03-4155-A468-B64B49C65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632309"/>
            <a:ext cx="5435696" cy="498870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chemeClr val="tx2"/>
                </a:solidFill>
              </a:rPr>
              <a:t>2 TABLES WITH JOIN </a:t>
            </a:r>
            <a:r>
              <a:rPr lang="tr-TR" sz="2400" b="1" dirty="0" err="1">
                <a:solidFill>
                  <a:schemeClr val="tx2"/>
                </a:solidFill>
              </a:rPr>
              <a:t>and</a:t>
            </a:r>
            <a:r>
              <a:rPr lang="tr-TR" sz="2400" b="1" dirty="0">
                <a:solidFill>
                  <a:schemeClr val="tx2"/>
                </a:solidFill>
              </a:rPr>
              <a:t> FILTER FUNCTION</a:t>
            </a:r>
          </a:p>
        </p:txBody>
      </p:sp>
      <p:pic>
        <p:nvPicPr>
          <p:cNvPr id="27" name="Resim 26" descr="Kodluyoruz - YouTube">
            <a:extLst>
              <a:ext uri="{FF2B5EF4-FFF2-40B4-BE49-F238E27FC236}">
                <a16:creationId xmlns:a16="http://schemas.microsoft.com/office/drawing/2014/main" id="{BF2FE681-FD9A-45F6-8B4D-B7DCBD91090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338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35" name="Başlık 1">
            <a:extLst>
              <a:ext uri="{FF2B5EF4-FFF2-40B4-BE49-F238E27FC236}">
                <a16:creationId xmlns:a16="http://schemas.microsoft.com/office/drawing/2014/main" id="{B782D105-928F-41AA-A7A0-DE0E52C7D1C5}"/>
              </a:ext>
            </a:extLst>
          </p:cNvPr>
          <p:cNvSpPr txBox="1">
            <a:spLocks/>
          </p:cNvSpPr>
          <p:nvPr/>
        </p:nvSpPr>
        <p:spPr>
          <a:xfrm>
            <a:off x="152400" y="434681"/>
            <a:ext cx="12191695" cy="947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b="1" dirty="0">
                <a:solidFill>
                  <a:schemeClr val="tx2"/>
                </a:solidFill>
              </a:rPr>
              <a:t>TALEND ETL</a:t>
            </a:r>
          </a:p>
        </p:txBody>
      </p:sp>
      <p:pic>
        <p:nvPicPr>
          <p:cNvPr id="13" name="Resim 12" descr="Kodluyoruz - YouTube">
            <a:extLst>
              <a:ext uri="{FF2B5EF4-FFF2-40B4-BE49-F238E27FC236}">
                <a16:creationId xmlns:a16="http://schemas.microsoft.com/office/drawing/2014/main" id="{0FD375C7-1CF3-449B-AEBE-85CE00A9AE7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CFECA7E0-984C-450A-AB0E-B9C132FFD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573" y="2077625"/>
            <a:ext cx="9107209" cy="4345693"/>
          </a:xfrm>
          <a:prstGeom prst="rect">
            <a:avLst/>
          </a:prstGeom>
        </p:spPr>
      </p:pic>
      <p:sp>
        <p:nvSpPr>
          <p:cNvPr id="16" name="Başlık 1">
            <a:extLst>
              <a:ext uri="{FF2B5EF4-FFF2-40B4-BE49-F238E27FC236}">
                <a16:creationId xmlns:a16="http://schemas.microsoft.com/office/drawing/2014/main" id="{94CEECD2-0594-4196-83EC-725668D85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80" y="1381887"/>
            <a:ext cx="5890494" cy="498870"/>
          </a:xfrm>
        </p:spPr>
        <p:txBody>
          <a:bodyPr>
            <a:normAutofit fontScale="90000"/>
          </a:bodyPr>
          <a:lstStyle/>
          <a:p>
            <a:r>
              <a:rPr lang="tr-TR" sz="2400" b="1" dirty="0">
                <a:solidFill>
                  <a:schemeClr val="tx2"/>
                </a:solidFill>
              </a:rPr>
              <a:t>3 TABLES WITH JOIN </a:t>
            </a:r>
            <a:r>
              <a:rPr lang="tr-TR" sz="2400" b="1" dirty="0" err="1">
                <a:solidFill>
                  <a:schemeClr val="tx2"/>
                </a:solidFill>
              </a:rPr>
              <a:t>and</a:t>
            </a:r>
            <a:r>
              <a:rPr lang="tr-TR" sz="2400" b="1" dirty="0">
                <a:solidFill>
                  <a:schemeClr val="tx2"/>
                </a:solidFill>
              </a:rPr>
              <a:t> 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233573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35" name="Başlık 1">
            <a:extLst>
              <a:ext uri="{FF2B5EF4-FFF2-40B4-BE49-F238E27FC236}">
                <a16:creationId xmlns:a16="http://schemas.microsoft.com/office/drawing/2014/main" id="{B782D105-928F-41AA-A7A0-DE0E52C7D1C5}"/>
              </a:ext>
            </a:extLst>
          </p:cNvPr>
          <p:cNvSpPr txBox="1">
            <a:spLocks/>
          </p:cNvSpPr>
          <p:nvPr/>
        </p:nvSpPr>
        <p:spPr>
          <a:xfrm>
            <a:off x="152400" y="434681"/>
            <a:ext cx="12191695" cy="947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b="1" dirty="0">
                <a:solidFill>
                  <a:schemeClr val="tx2"/>
                </a:solidFill>
              </a:rPr>
              <a:t>TALEND ETL</a:t>
            </a:r>
          </a:p>
        </p:txBody>
      </p:sp>
      <p:pic>
        <p:nvPicPr>
          <p:cNvPr id="13" name="Resim 12" descr="Kodluyoruz - YouTube">
            <a:extLst>
              <a:ext uri="{FF2B5EF4-FFF2-40B4-BE49-F238E27FC236}">
                <a16:creationId xmlns:a16="http://schemas.microsoft.com/office/drawing/2014/main" id="{D4116FBD-F76F-4092-BB13-1A4AB8DF176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5F742C47-AD11-401B-AA9A-48CCD06A9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846" y="2055607"/>
            <a:ext cx="4135167" cy="3963021"/>
          </a:xfrm>
          <a:prstGeom prst="rect">
            <a:avLst/>
          </a:prstGeom>
        </p:spPr>
      </p:pic>
      <p:sp>
        <p:nvSpPr>
          <p:cNvPr id="22" name="Başlık 1">
            <a:extLst>
              <a:ext uri="{FF2B5EF4-FFF2-40B4-BE49-F238E27FC236}">
                <a16:creationId xmlns:a16="http://schemas.microsoft.com/office/drawing/2014/main" id="{C02182EE-9BA0-4269-BC42-B220B42C0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80" y="1381887"/>
            <a:ext cx="5890494" cy="498870"/>
          </a:xfrm>
        </p:spPr>
        <p:txBody>
          <a:bodyPr>
            <a:normAutofit fontScale="90000"/>
          </a:bodyPr>
          <a:lstStyle/>
          <a:p>
            <a:r>
              <a:rPr lang="tr-TR" sz="2400" b="1" dirty="0">
                <a:solidFill>
                  <a:schemeClr val="tx2"/>
                </a:solidFill>
              </a:rPr>
              <a:t>3 TABLES WITH JOIN </a:t>
            </a:r>
            <a:r>
              <a:rPr lang="tr-TR" sz="2400" b="1" dirty="0" err="1">
                <a:solidFill>
                  <a:schemeClr val="tx2"/>
                </a:solidFill>
              </a:rPr>
              <a:t>and</a:t>
            </a:r>
            <a:r>
              <a:rPr lang="tr-TR" sz="2400" b="1" dirty="0">
                <a:solidFill>
                  <a:schemeClr val="tx2"/>
                </a:solidFill>
              </a:rPr>
              <a:t> AGGREGATE FUNCTION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0456286C-B435-4029-AA9A-8201B58B9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36" y="2053465"/>
            <a:ext cx="6572782" cy="396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3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35" name="Başlık 1">
            <a:extLst>
              <a:ext uri="{FF2B5EF4-FFF2-40B4-BE49-F238E27FC236}">
                <a16:creationId xmlns:a16="http://schemas.microsoft.com/office/drawing/2014/main" id="{B782D105-928F-41AA-A7A0-DE0E52C7D1C5}"/>
              </a:ext>
            </a:extLst>
          </p:cNvPr>
          <p:cNvSpPr txBox="1">
            <a:spLocks/>
          </p:cNvSpPr>
          <p:nvPr/>
        </p:nvSpPr>
        <p:spPr>
          <a:xfrm>
            <a:off x="152400" y="434681"/>
            <a:ext cx="12191695" cy="947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b="1" dirty="0">
                <a:solidFill>
                  <a:schemeClr val="tx2"/>
                </a:solidFill>
              </a:rPr>
              <a:t>TALEND ETL</a:t>
            </a:r>
          </a:p>
        </p:txBody>
      </p:sp>
      <p:pic>
        <p:nvPicPr>
          <p:cNvPr id="13" name="Resim 12" descr="Kodluyoruz - YouTube">
            <a:extLst>
              <a:ext uri="{FF2B5EF4-FFF2-40B4-BE49-F238E27FC236}">
                <a16:creationId xmlns:a16="http://schemas.microsoft.com/office/drawing/2014/main" id="{D4116FBD-F76F-4092-BB13-1A4AB8DF176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5F742C47-AD11-401B-AA9A-48CCD06A9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46" y="2259275"/>
            <a:ext cx="4135167" cy="396302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449FB7C-CF85-424A-A239-E69A14808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413" y="1934196"/>
            <a:ext cx="5644758" cy="4489124"/>
          </a:xfrm>
          <a:prstGeom prst="rect">
            <a:avLst/>
          </a:prstGeom>
        </p:spPr>
      </p:pic>
      <p:sp>
        <p:nvSpPr>
          <p:cNvPr id="22" name="Başlık 1">
            <a:extLst>
              <a:ext uri="{FF2B5EF4-FFF2-40B4-BE49-F238E27FC236}">
                <a16:creationId xmlns:a16="http://schemas.microsoft.com/office/drawing/2014/main" id="{C02182EE-9BA0-4269-BC42-B220B42C0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80" y="1381887"/>
            <a:ext cx="5890494" cy="498870"/>
          </a:xfrm>
        </p:spPr>
        <p:txBody>
          <a:bodyPr>
            <a:normAutofit fontScale="90000"/>
          </a:bodyPr>
          <a:lstStyle/>
          <a:p>
            <a:r>
              <a:rPr lang="tr-TR" sz="2400" b="1" dirty="0">
                <a:solidFill>
                  <a:schemeClr val="tx2"/>
                </a:solidFill>
              </a:rPr>
              <a:t>3 TABLES WITH JOIN </a:t>
            </a:r>
            <a:r>
              <a:rPr lang="tr-TR" sz="2400" b="1" dirty="0" err="1">
                <a:solidFill>
                  <a:schemeClr val="tx2"/>
                </a:solidFill>
              </a:rPr>
              <a:t>and</a:t>
            </a:r>
            <a:r>
              <a:rPr lang="tr-TR" sz="2400" b="1" dirty="0">
                <a:solidFill>
                  <a:schemeClr val="tx2"/>
                </a:solidFill>
              </a:rPr>
              <a:t> 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1885058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4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5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80" y="1381887"/>
            <a:ext cx="5435696" cy="498870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chemeClr val="tx2"/>
                </a:solidFill>
              </a:rPr>
              <a:t>3 TABLES WITH JOIN </a:t>
            </a:r>
            <a:r>
              <a:rPr lang="tr-TR" sz="2400" b="1" dirty="0" err="1">
                <a:solidFill>
                  <a:schemeClr val="tx2"/>
                </a:solidFill>
              </a:rPr>
              <a:t>and</a:t>
            </a:r>
            <a:r>
              <a:rPr lang="tr-TR" sz="2400" b="1" dirty="0">
                <a:solidFill>
                  <a:schemeClr val="tx2"/>
                </a:solidFill>
              </a:rPr>
              <a:t> SORT FUNCTION</a:t>
            </a:r>
          </a:p>
        </p:txBody>
      </p:sp>
      <p:sp>
        <p:nvSpPr>
          <p:cNvPr id="84" name="Başlık 1">
            <a:extLst>
              <a:ext uri="{FF2B5EF4-FFF2-40B4-BE49-F238E27FC236}">
                <a16:creationId xmlns:a16="http://schemas.microsoft.com/office/drawing/2014/main" id="{BC213332-CFB0-4A92-A6FD-6DAAD3D81479}"/>
              </a:ext>
            </a:extLst>
          </p:cNvPr>
          <p:cNvSpPr txBox="1">
            <a:spLocks/>
          </p:cNvSpPr>
          <p:nvPr/>
        </p:nvSpPr>
        <p:spPr>
          <a:xfrm>
            <a:off x="152400" y="434681"/>
            <a:ext cx="12191695" cy="947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b="1" dirty="0">
                <a:solidFill>
                  <a:schemeClr val="tx2"/>
                </a:solidFill>
              </a:rPr>
              <a:t>TALEND ETL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3D2DD2F7-6CE3-4D6F-92C4-1CC4DA338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90" y="2003608"/>
            <a:ext cx="10720713" cy="4516462"/>
          </a:xfrm>
          <a:prstGeom prst="rect">
            <a:avLst/>
          </a:prstGeom>
        </p:spPr>
      </p:pic>
      <p:pic>
        <p:nvPicPr>
          <p:cNvPr id="15" name="Resim 14" descr="Kodluyoruz - YouTube">
            <a:extLst>
              <a:ext uri="{FF2B5EF4-FFF2-40B4-BE49-F238E27FC236}">
                <a16:creationId xmlns:a16="http://schemas.microsoft.com/office/drawing/2014/main" id="{6D1B048A-29A6-4C65-BAF5-AED8313A02C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6952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4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5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280" y="1381887"/>
            <a:ext cx="5435696" cy="498870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chemeClr val="tx2"/>
                </a:solidFill>
              </a:rPr>
              <a:t>3 TABLES WITH JOIN </a:t>
            </a:r>
            <a:r>
              <a:rPr lang="tr-TR" sz="2400" b="1" dirty="0" err="1">
                <a:solidFill>
                  <a:schemeClr val="tx2"/>
                </a:solidFill>
              </a:rPr>
              <a:t>and</a:t>
            </a:r>
            <a:r>
              <a:rPr lang="tr-TR" sz="2400" b="1" dirty="0">
                <a:solidFill>
                  <a:schemeClr val="tx2"/>
                </a:solidFill>
              </a:rPr>
              <a:t> SORT FUNCTION</a:t>
            </a:r>
          </a:p>
        </p:txBody>
      </p:sp>
      <p:sp>
        <p:nvSpPr>
          <p:cNvPr id="84" name="Başlık 1">
            <a:extLst>
              <a:ext uri="{FF2B5EF4-FFF2-40B4-BE49-F238E27FC236}">
                <a16:creationId xmlns:a16="http://schemas.microsoft.com/office/drawing/2014/main" id="{BC213332-CFB0-4A92-A6FD-6DAAD3D81479}"/>
              </a:ext>
            </a:extLst>
          </p:cNvPr>
          <p:cNvSpPr txBox="1">
            <a:spLocks/>
          </p:cNvSpPr>
          <p:nvPr/>
        </p:nvSpPr>
        <p:spPr>
          <a:xfrm>
            <a:off x="152400" y="434681"/>
            <a:ext cx="12191695" cy="947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b="1" dirty="0">
                <a:solidFill>
                  <a:schemeClr val="tx2"/>
                </a:solidFill>
              </a:rPr>
              <a:t>TALEND ETL</a:t>
            </a:r>
          </a:p>
        </p:txBody>
      </p:sp>
      <p:pic>
        <p:nvPicPr>
          <p:cNvPr id="16" name="Resim 15" descr="Kodluyoruz - YouTube">
            <a:extLst>
              <a:ext uri="{FF2B5EF4-FFF2-40B4-BE49-F238E27FC236}">
                <a16:creationId xmlns:a16="http://schemas.microsoft.com/office/drawing/2014/main" id="{D66E736E-1C72-4293-B120-57FBCD5C138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297F7B77-5543-483A-9B73-EA4711E82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026" y="1880756"/>
            <a:ext cx="4739651" cy="457510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7C03A11-D4A6-4C3E-9292-D91E27A20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75" y="1880756"/>
            <a:ext cx="4932134" cy="45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68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018276"/>
            <a:ext cx="4805996" cy="1644592"/>
          </a:xfrm>
        </p:spPr>
        <p:txBody>
          <a:bodyPr anchor="t">
            <a:normAutofit fontScale="90000"/>
          </a:bodyPr>
          <a:lstStyle/>
          <a:p>
            <a:r>
              <a:rPr lang="tr-TR" sz="4000" b="1" dirty="0">
                <a:solidFill>
                  <a:schemeClr val="tx2"/>
                </a:solidFill>
              </a:rPr>
              <a:t>BİZİ DİNLEDİĞİNİZ İÇİN TEŞEKKÜR EDERİZ !</a:t>
            </a:r>
            <a:br>
              <a:rPr lang="tr-TR" sz="4000" b="1" dirty="0">
                <a:solidFill>
                  <a:schemeClr val="tx2"/>
                </a:solidFill>
              </a:rPr>
            </a:br>
            <a:br>
              <a:rPr lang="tr-TR" sz="4000" b="1" dirty="0">
                <a:solidFill>
                  <a:schemeClr val="tx2"/>
                </a:solidFill>
              </a:rPr>
            </a:br>
            <a:r>
              <a:rPr lang="tr-TR" sz="4000" b="1" dirty="0">
                <a:solidFill>
                  <a:schemeClr val="tx2"/>
                </a:solidFill>
              </a:rPr>
              <a:t>HELLO DATA</a:t>
            </a:r>
            <a:br>
              <a:rPr lang="tr-TR" sz="4000" dirty="0">
                <a:solidFill>
                  <a:schemeClr val="tx2"/>
                </a:solidFill>
              </a:rPr>
            </a:br>
            <a:endParaRPr lang="tr-TR" sz="4000" dirty="0">
              <a:solidFill>
                <a:schemeClr val="tx2"/>
              </a:solidFill>
            </a:endParaRP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0A3695F6-D417-41F3-8799-AB0062A065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517" r="5060"/>
          <a:stretch/>
        </p:blipFill>
        <p:spPr>
          <a:xfrm>
            <a:off x="5853325" y="10"/>
            <a:ext cx="6338370" cy="6857989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3DFB5C00-6040-4666-9765-4391ECB26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70456" y="-1"/>
            <a:ext cx="6421545" cy="6858001"/>
            <a:chOff x="5770456" y="-12663"/>
            <a:chExt cx="6421545" cy="6858001"/>
          </a:xfrm>
        </p:grpSpPr>
        <p:sp>
          <p:nvSpPr>
            <p:cNvPr id="144" name="Freeform: Shape 85">
              <a:extLst>
                <a:ext uri="{FF2B5EF4-FFF2-40B4-BE49-F238E27FC236}">
                  <a16:creationId xmlns:a16="http://schemas.microsoft.com/office/drawing/2014/main" id="{F5AF136B-F25D-4A62-92D1-409DE6B3A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6158" y="12665"/>
              <a:ext cx="6015842" cy="6832673"/>
            </a:xfrm>
            <a:custGeom>
              <a:avLst/>
              <a:gdLst>
                <a:gd name="connsiteX0" fmla="*/ 6015842 w 6015842"/>
                <a:gd name="connsiteY0" fmla="*/ 6607627 h 6832673"/>
                <a:gd name="connsiteX1" fmla="*/ 6015842 w 6015842"/>
                <a:gd name="connsiteY1" fmla="*/ 6832673 h 6832673"/>
                <a:gd name="connsiteX2" fmla="*/ 5735634 w 6015842"/>
                <a:gd name="connsiteY2" fmla="*/ 6832673 h 6832673"/>
                <a:gd name="connsiteX3" fmla="*/ 5818530 w 6015842"/>
                <a:gd name="connsiteY3" fmla="*/ 6767255 h 6832673"/>
                <a:gd name="connsiteX4" fmla="*/ 4633062 w 6015842"/>
                <a:gd name="connsiteY4" fmla="*/ 499 h 6832673"/>
                <a:gd name="connsiteX5" fmla="*/ 4830740 w 6015842"/>
                <a:gd name="connsiteY5" fmla="*/ 7861 h 6832673"/>
                <a:gd name="connsiteX6" fmla="*/ 5614049 w 6015842"/>
                <a:gd name="connsiteY6" fmla="*/ 130835 h 6832673"/>
                <a:gd name="connsiteX7" fmla="*/ 5900717 w 6015842"/>
                <a:gd name="connsiteY7" fmla="*/ 218147 h 6832673"/>
                <a:gd name="connsiteX8" fmla="*/ 6015842 w 6015842"/>
                <a:gd name="connsiteY8" fmla="*/ 264101 h 6832673"/>
                <a:gd name="connsiteX9" fmla="*/ 6015842 w 6015842"/>
                <a:gd name="connsiteY9" fmla="*/ 662291 h 6832673"/>
                <a:gd name="connsiteX10" fmla="*/ 5865183 w 6015842"/>
                <a:gd name="connsiteY10" fmla="*/ 601873 h 6832673"/>
                <a:gd name="connsiteX11" fmla="*/ 5522516 w 6015842"/>
                <a:gd name="connsiteY11" fmla="*/ 496937 h 6832673"/>
                <a:gd name="connsiteX12" fmla="*/ 4809762 w 6015842"/>
                <a:gd name="connsiteY12" fmla="*/ 394287 h 6832673"/>
                <a:gd name="connsiteX13" fmla="*/ 4087181 w 6015842"/>
                <a:gd name="connsiteY13" fmla="*/ 420838 h 6832673"/>
                <a:gd name="connsiteX14" fmla="*/ 3378242 w 6015842"/>
                <a:gd name="connsiteY14" fmla="*/ 571551 h 6832673"/>
                <a:gd name="connsiteX15" fmla="*/ 1488325 w 6015842"/>
                <a:gd name="connsiteY15" fmla="*/ 1639596 h 6832673"/>
                <a:gd name="connsiteX16" fmla="*/ 993256 w 6015842"/>
                <a:gd name="connsiteY16" fmla="*/ 2176884 h 6832673"/>
                <a:gd name="connsiteX17" fmla="*/ 601602 w 6015842"/>
                <a:gd name="connsiteY17" fmla="*/ 2794422 h 6832673"/>
                <a:gd name="connsiteX18" fmla="*/ 335805 w 6015842"/>
                <a:gd name="connsiteY18" fmla="*/ 3476785 h 6832673"/>
                <a:gd name="connsiteX19" fmla="*/ 238991 w 6015842"/>
                <a:gd name="connsiteY19" fmla="*/ 4205577 h 6832673"/>
                <a:gd name="connsiteX20" fmla="*/ 279770 w 6015842"/>
                <a:gd name="connsiteY20" fmla="*/ 4561593 h 6832673"/>
                <a:gd name="connsiteX21" fmla="*/ 400346 w 6015842"/>
                <a:gd name="connsiteY21" fmla="*/ 4894912 h 6832673"/>
                <a:gd name="connsiteX22" fmla="*/ 484398 w 6015842"/>
                <a:gd name="connsiteY22" fmla="*/ 5051706 h 6832673"/>
                <a:gd name="connsiteX23" fmla="*/ 580920 w 6015842"/>
                <a:gd name="connsiteY23" fmla="*/ 5203606 h 6832673"/>
                <a:gd name="connsiteX24" fmla="*/ 803883 w 6015842"/>
                <a:gd name="connsiteY24" fmla="*/ 5497171 h 6832673"/>
                <a:gd name="connsiteX25" fmla="*/ 1045184 w 6015842"/>
                <a:gd name="connsiteY25" fmla="*/ 5792959 h 6832673"/>
                <a:gd name="connsiteX26" fmla="*/ 1165173 w 6015842"/>
                <a:gd name="connsiteY26" fmla="*/ 5947381 h 6832673"/>
                <a:gd name="connsiteX27" fmla="*/ 1222822 w 6015842"/>
                <a:gd name="connsiteY27" fmla="*/ 6023035 h 6832673"/>
                <a:gd name="connsiteX28" fmla="*/ 1279296 w 6015842"/>
                <a:gd name="connsiteY28" fmla="*/ 6095720 h 6832673"/>
                <a:gd name="connsiteX29" fmla="*/ 1764538 w 6015842"/>
                <a:gd name="connsiteY29" fmla="*/ 6631821 h 6832673"/>
                <a:gd name="connsiteX30" fmla="*/ 1979400 w 6015842"/>
                <a:gd name="connsiteY30" fmla="*/ 6832673 h 6832673"/>
                <a:gd name="connsiteX31" fmla="*/ 1213789 w 6015842"/>
                <a:gd name="connsiteY31" fmla="*/ 6832673 h 6832673"/>
                <a:gd name="connsiteX32" fmla="*/ 1117208 w 6015842"/>
                <a:gd name="connsiteY32" fmla="*/ 6706732 h 6832673"/>
                <a:gd name="connsiteX33" fmla="*/ 894535 w 6015842"/>
                <a:gd name="connsiteY33" fmla="*/ 6375343 h 6832673"/>
                <a:gd name="connsiteX34" fmla="*/ 842461 w 6015842"/>
                <a:gd name="connsiteY34" fmla="*/ 6291085 h 6832673"/>
                <a:gd name="connsiteX35" fmla="*/ 792736 w 6015842"/>
                <a:gd name="connsiteY35" fmla="*/ 6209052 h 6832673"/>
                <a:gd name="connsiteX36" fmla="*/ 694454 w 6015842"/>
                <a:gd name="connsiteY36" fmla="*/ 6050330 h 6832673"/>
                <a:gd name="connsiteX37" fmla="*/ 490706 w 6015842"/>
                <a:gd name="connsiteY37" fmla="*/ 5724130 h 6832673"/>
                <a:gd name="connsiteX38" fmla="*/ 292239 w 6015842"/>
                <a:gd name="connsiteY38" fmla="*/ 5381020 h 6832673"/>
                <a:gd name="connsiteX39" fmla="*/ 202759 w 6015842"/>
                <a:gd name="connsiteY39" fmla="*/ 5199305 h 6832673"/>
                <a:gd name="connsiteX40" fmla="*/ 126628 w 6015842"/>
                <a:gd name="connsiteY40" fmla="*/ 5010171 h 6832673"/>
                <a:gd name="connsiteX41" fmla="*/ 67953 w 6015842"/>
                <a:gd name="connsiteY41" fmla="*/ 4812881 h 6832673"/>
                <a:gd name="connsiteX42" fmla="*/ 46243 w 6015842"/>
                <a:gd name="connsiteY42" fmla="*/ 4712306 h 6832673"/>
                <a:gd name="connsiteX43" fmla="*/ 36709 w 6015842"/>
                <a:gd name="connsiteY43" fmla="*/ 4661870 h 6832673"/>
                <a:gd name="connsiteX44" fmla="*/ 28789 w 6015842"/>
                <a:gd name="connsiteY44" fmla="*/ 4611286 h 6832673"/>
                <a:gd name="connsiteX45" fmla="*/ 38 w 6015842"/>
                <a:gd name="connsiteY45" fmla="*/ 4205577 h 6832673"/>
                <a:gd name="connsiteX46" fmla="*/ 81448 w 6015842"/>
                <a:gd name="connsiteY46" fmla="*/ 3416115 h 6832673"/>
                <a:gd name="connsiteX47" fmla="*/ 326122 w 6015842"/>
                <a:gd name="connsiteY47" fmla="*/ 2659581 h 6832673"/>
                <a:gd name="connsiteX48" fmla="*/ 1243505 w 6015842"/>
                <a:gd name="connsiteY48" fmla="*/ 1374811 h 6832673"/>
                <a:gd name="connsiteX49" fmla="*/ 1851817 w 6015842"/>
                <a:gd name="connsiteY49" fmla="*/ 871494 h 6832673"/>
                <a:gd name="connsiteX50" fmla="*/ 4040976 w 6015842"/>
                <a:gd name="connsiteY50" fmla="*/ 31151 h 6832673"/>
                <a:gd name="connsiteX51" fmla="*/ 4633062 w 6015842"/>
                <a:gd name="connsiteY51" fmla="*/ 499 h 683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15842" h="6832673">
                  <a:moveTo>
                    <a:pt x="6015842" y="6607627"/>
                  </a:moveTo>
                  <a:lnTo>
                    <a:pt x="6015842" y="6832673"/>
                  </a:lnTo>
                  <a:lnTo>
                    <a:pt x="5735634" y="6832673"/>
                  </a:lnTo>
                  <a:lnTo>
                    <a:pt x="5818530" y="6767255"/>
                  </a:lnTo>
                  <a:close/>
                  <a:moveTo>
                    <a:pt x="4633062" y="499"/>
                  </a:moveTo>
                  <a:cubicBezTo>
                    <a:pt x="4698976" y="1486"/>
                    <a:pt x="4764884" y="3940"/>
                    <a:pt x="4830740" y="7861"/>
                  </a:cubicBezTo>
                  <a:cubicBezTo>
                    <a:pt x="5095128" y="23382"/>
                    <a:pt x="5357448" y="64564"/>
                    <a:pt x="5614049" y="130835"/>
                  </a:cubicBezTo>
                  <a:cubicBezTo>
                    <a:pt x="5710834" y="155913"/>
                    <a:pt x="5806471" y="185048"/>
                    <a:pt x="5900717" y="218147"/>
                  </a:cubicBezTo>
                  <a:lnTo>
                    <a:pt x="6015842" y="264101"/>
                  </a:lnTo>
                  <a:lnTo>
                    <a:pt x="6015842" y="662291"/>
                  </a:lnTo>
                  <a:lnTo>
                    <a:pt x="5865183" y="601873"/>
                  </a:lnTo>
                  <a:cubicBezTo>
                    <a:pt x="5753061" y="560521"/>
                    <a:pt x="5638663" y="525479"/>
                    <a:pt x="5522516" y="496937"/>
                  </a:cubicBezTo>
                  <a:cubicBezTo>
                    <a:pt x="5288740" y="439663"/>
                    <a:pt x="5050052" y="405286"/>
                    <a:pt x="4809762" y="394287"/>
                  </a:cubicBezTo>
                  <a:cubicBezTo>
                    <a:pt x="4568594" y="381810"/>
                    <a:pt x="4326810" y="390696"/>
                    <a:pt x="4087181" y="420838"/>
                  </a:cubicBezTo>
                  <a:cubicBezTo>
                    <a:pt x="3847216" y="451509"/>
                    <a:pt x="3610112" y="501913"/>
                    <a:pt x="3378242" y="571551"/>
                  </a:cubicBezTo>
                  <a:cubicBezTo>
                    <a:pt x="2679220" y="784970"/>
                    <a:pt x="2034383" y="1149380"/>
                    <a:pt x="1488325" y="1639596"/>
                  </a:cubicBezTo>
                  <a:cubicBezTo>
                    <a:pt x="1308517" y="1804150"/>
                    <a:pt x="1142887" y="1983894"/>
                    <a:pt x="993256" y="2176884"/>
                  </a:cubicBezTo>
                  <a:cubicBezTo>
                    <a:pt x="843445" y="2369563"/>
                    <a:pt x="712290" y="2576362"/>
                    <a:pt x="601602" y="2794422"/>
                  </a:cubicBezTo>
                  <a:cubicBezTo>
                    <a:pt x="489834" y="3011933"/>
                    <a:pt x="400757" y="3240628"/>
                    <a:pt x="335805" y="3476785"/>
                  </a:cubicBezTo>
                  <a:cubicBezTo>
                    <a:pt x="271624" y="3714276"/>
                    <a:pt x="239065" y="3959377"/>
                    <a:pt x="238991" y="4205577"/>
                  </a:cubicBezTo>
                  <a:cubicBezTo>
                    <a:pt x="239262" y="4325420"/>
                    <a:pt x="252943" y="4444849"/>
                    <a:pt x="279770" y="4561593"/>
                  </a:cubicBezTo>
                  <a:cubicBezTo>
                    <a:pt x="307988" y="4676763"/>
                    <a:pt x="348413" y="4788524"/>
                    <a:pt x="400346" y="4894912"/>
                  </a:cubicBezTo>
                  <a:cubicBezTo>
                    <a:pt x="426018" y="4948165"/>
                    <a:pt x="454327" y="5000381"/>
                    <a:pt x="484398" y="5051706"/>
                  </a:cubicBezTo>
                  <a:cubicBezTo>
                    <a:pt x="514468" y="5103033"/>
                    <a:pt x="547181" y="5153617"/>
                    <a:pt x="580920" y="5203606"/>
                  </a:cubicBezTo>
                  <a:cubicBezTo>
                    <a:pt x="649275" y="5303291"/>
                    <a:pt x="725259" y="5400008"/>
                    <a:pt x="803883" y="5497171"/>
                  </a:cubicBezTo>
                  <a:cubicBezTo>
                    <a:pt x="882508" y="5594333"/>
                    <a:pt x="965240" y="5691644"/>
                    <a:pt x="1045184" y="5792959"/>
                  </a:cubicBezTo>
                  <a:cubicBezTo>
                    <a:pt x="1085571" y="5843395"/>
                    <a:pt x="1125568" y="5894870"/>
                    <a:pt x="1165173" y="5947381"/>
                  </a:cubicBezTo>
                  <a:lnTo>
                    <a:pt x="1222822" y="6023035"/>
                  </a:lnTo>
                  <a:cubicBezTo>
                    <a:pt x="1241744" y="6047215"/>
                    <a:pt x="1259787" y="6072135"/>
                    <a:pt x="1279296" y="6095720"/>
                  </a:cubicBezTo>
                  <a:cubicBezTo>
                    <a:pt x="1430649" y="6283772"/>
                    <a:pt x="1592663" y="6462773"/>
                    <a:pt x="1764538" y="6631821"/>
                  </a:cubicBezTo>
                  <a:lnTo>
                    <a:pt x="1979400" y="6832673"/>
                  </a:lnTo>
                  <a:lnTo>
                    <a:pt x="1213789" y="6832673"/>
                  </a:lnTo>
                  <a:lnTo>
                    <a:pt x="1117208" y="6706732"/>
                  </a:lnTo>
                  <a:cubicBezTo>
                    <a:pt x="1038730" y="6598297"/>
                    <a:pt x="964066" y="6487930"/>
                    <a:pt x="894535" y="6375343"/>
                  </a:cubicBezTo>
                  <a:cubicBezTo>
                    <a:pt x="876640" y="6347454"/>
                    <a:pt x="859771" y="6319121"/>
                    <a:pt x="842461" y="6291085"/>
                  </a:cubicBezTo>
                  <a:lnTo>
                    <a:pt x="792736" y="6209052"/>
                  </a:lnTo>
                  <a:cubicBezTo>
                    <a:pt x="760903" y="6156245"/>
                    <a:pt x="727753" y="6103584"/>
                    <a:pt x="694454" y="6050330"/>
                  </a:cubicBezTo>
                  <a:lnTo>
                    <a:pt x="490706" y="5724130"/>
                  </a:lnTo>
                  <a:cubicBezTo>
                    <a:pt x="422643" y="5613617"/>
                    <a:pt x="355167" y="5499692"/>
                    <a:pt x="292239" y="5381020"/>
                  </a:cubicBezTo>
                  <a:cubicBezTo>
                    <a:pt x="260847" y="5321686"/>
                    <a:pt x="230631" y="5261310"/>
                    <a:pt x="202759" y="5199305"/>
                  </a:cubicBezTo>
                  <a:cubicBezTo>
                    <a:pt x="174889" y="5137299"/>
                    <a:pt x="149511" y="5074254"/>
                    <a:pt x="126628" y="5010171"/>
                  </a:cubicBezTo>
                  <a:cubicBezTo>
                    <a:pt x="103745" y="4946089"/>
                    <a:pt x="84529" y="4879485"/>
                    <a:pt x="67953" y="4812881"/>
                  </a:cubicBezTo>
                  <a:cubicBezTo>
                    <a:pt x="60179" y="4779355"/>
                    <a:pt x="52551" y="4745979"/>
                    <a:pt x="46243" y="4712306"/>
                  </a:cubicBezTo>
                  <a:lnTo>
                    <a:pt x="36709" y="4661870"/>
                  </a:lnTo>
                  <a:lnTo>
                    <a:pt x="28789" y="4611286"/>
                  </a:lnTo>
                  <a:cubicBezTo>
                    <a:pt x="8927" y="4476995"/>
                    <a:pt x="-684" y="4341352"/>
                    <a:pt x="38" y="4205577"/>
                  </a:cubicBezTo>
                  <a:cubicBezTo>
                    <a:pt x="735" y="3940316"/>
                    <a:pt x="28012" y="3675812"/>
                    <a:pt x="81448" y="3416115"/>
                  </a:cubicBezTo>
                  <a:cubicBezTo>
                    <a:pt x="134458" y="3155392"/>
                    <a:pt x="216542" y="2901597"/>
                    <a:pt x="326122" y="2659581"/>
                  </a:cubicBezTo>
                  <a:cubicBezTo>
                    <a:pt x="546153" y="2175993"/>
                    <a:pt x="866666" y="1743286"/>
                    <a:pt x="1243505" y="1374811"/>
                  </a:cubicBezTo>
                  <a:cubicBezTo>
                    <a:pt x="1432510" y="1190706"/>
                    <a:pt x="1635952" y="1022387"/>
                    <a:pt x="1851817" y="871494"/>
                  </a:cubicBezTo>
                  <a:cubicBezTo>
                    <a:pt x="2502124" y="413640"/>
                    <a:pt x="3254043" y="125004"/>
                    <a:pt x="4040976" y="31151"/>
                  </a:cubicBezTo>
                  <a:cubicBezTo>
                    <a:pt x="4237529" y="7767"/>
                    <a:pt x="4435320" y="-2463"/>
                    <a:pt x="4633062" y="49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4A545AB-98A3-4EA5-8D41-F52106038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97958" y="32887"/>
              <a:ext cx="5994043" cy="6812451"/>
            </a:xfrm>
            <a:custGeom>
              <a:avLst/>
              <a:gdLst>
                <a:gd name="connsiteX0" fmla="*/ 5994043 w 5994043"/>
                <a:gd name="connsiteY0" fmla="*/ 6088971 h 6812451"/>
                <a:gd name="connsiteX1" fmla="*/ 5994043 w 5994043"/>
                <a:gd name="connsiteY1" fmla="*/ 6812451 h 6812451"/>
                <a:gd name="connsiteX2" fmla="*/ 4989355 w 5994043"/>
                <a:gd name="connsiteY2" fmla="*/ 6812451 h 6812451"/>
                <a:gd name="connsiteX3" fmla="*/ 5129829 w 5994043"/>
                <a:gd name="connsiteY3" fmla="*/ 6731039 h 6812451"/>
                <a:gd name="connsiteX4" fmla="*/ 5840791 w 5994043"/>
                <a:gd name="connsiteY4" fmla="*/ 6209052 h 6812451"/>
                <a:gd name="connsiteX5" fmla="*/ 4646021 w 5994043"/>
                <a:gd name="connsiteY5" fmla="*/ 0 h 6812451"/>
                <a:gd name="connsiteX6" fmla="*/ 5834943 w 5994043"/>
                <a:gd name="connsiteY6" fmla="*/ 187955 h 6812451"/>
                <a:gd name="connsiteX7" fmla="*/ 5994043 w 5994043"/>
                <a:gd name="connsiteY7" fmla="*/ 246737 h 6812451"/>
                <a:gd name="connsiteX8" fmla="*/ 5994043 w 5994043"/>
                <a:gd name="connsiteY8" fmla="*/ 1234190 h 6812451"/>
                <a:gd name="connsiteX9" fmla="*/ 5813213 w 5994043"/>
                <a:gd name="connsiteY9" fmla="*/ 1136134 h 6812451"/>
                <a:gd name="connsiteX10" fmla="*/ 4645435 w 5994043"/>
                <a:gd name="connsiteY10" fmla="*/ 890335 h 6812451"/>
                <a:gd name="connsiteX11" fmla="*/ 3262616 w 5994043"/>
                <a:gd name="connsiteY11" fmla="*/ 1158830 h 6812451"/>
                <a:gd name="connsiteX12" fmla="*/ 2030445 w 5994043"/>
                <a:gd name="connsiteY12" fmla="*/ 1900528 h 6812451"/>
                <a:gd name="connsiteX13" fmla="*/ 1183473 w 5994043"/>
                <a:gd name="connsiteY13" fmla="*/ 2961898 h 6812451"/>
                <a:gd name="connsiteX14" fmla="*/ 880124 w 5994043"/>
                <a:gd name="connsiteY14" fmla="*/ 4180805 h 6812451"/>
                <a:gd name="connsiteX15" fmla="*/ 1381647 w 5994043"/>
                <a:gd name="connsiteY15" fmla="*/ 5288309 h 6812451"/>
                <a:gd name="connsiteX16" fmla="*/ 1651257 w 5994043"/>
                <a:gd name="connsiteY16" fmla="*/ 5671767 h 6812451"/>
                <a:gd name="connsiteX17" fmla="*/ 2679827 w 5994043"/>
                <a:gd name="connsiteY17" fmla="*/ 6733581 h 6812451"/>
                <a:gd name="connsiteX18" fmla="*/ 2818128 w 5994043"/>
                <a:gd name="connsiteY18" fmla="*/ 6812451 h 6812451"/>
                <a:gd name="connsiteX19" fmla="*/ 1420330 w 5994043"/>
                <a:gd name="connsiteY19" fmla="*/ 6812451 h 6812451"/>
                <a:gd name="connsiteX20" fmla="*/ 1286880 w 5994043"/>
                <a:gd name="connsiteY20" fmla="*/ 6661555 h 6812451"/>
                <a:gd name="connsiteX21" fmla="*/ 922515 w 5994043"/>
                <a:gd name="connsiteY21" fmla="*/ 6171671 h 6812451"/>
                <a:gd name="connsiteX22" fmla="*/ 0 w 5994043"/>
                <a:gd name="connsiteY22" fmla="*/ 4180805 h 6812451"/>
                <a:gd name="connsiteX23" fmla="*/ 4645435 w 5994043"/>
                <a:gd name="connsiteY23" fmla="*/ 298 h 681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994043" h="6812451">
                  <a:moveTo>
                    <a:pt x="5994043" y="6088971"/>
                  </a:moveTo>
                  <a:lnTo>
                    <a:pt x="5994043" y="6812451"/>
                  </a:lnTo>
                  <a:lnTo>
                    <a:pt x="4989355" y="6812451"/>
                  </a:lnTo>
                  <a:lnTo>
                    <a:pt x="5129829" y="6731039"/>
                  </a:lnTo>
                  <a:cubicBezTo>
                    <a:pt x="5358317" y="6586623"/>
                    <a:pt x="5590395" y="6406975"/>
                    <a:pt x="5840791" y="6209052"/>
                  </a:cubicBezTo>
                  <a:close/>
                  <a:moveTo>
                    <a:pt x="4646021" y="0"/>
                  </a:moveTo>
                  <a:cubicBezTo>
                    <a:pt x="5075935" y="0"/>
                    <a:pt x="5473199" y="65804"/>
                    <a:pt x="5834943" y="187955"/>
                  </a:cubicBezTo>
                  <a:lnTo>
                    <a:pt x="5994043" y="246737"/>
                  </a:lnTo>
                  <a:lnTo>
                    <a:pt x="5994043" y="1234190"/>
                  </a:lnTo>
                  <a:lnTo>
                    <a:pt x="5813213" y="1136134"/>
                  </a:lnTo>
                  <a:cubicBezTo>
                    <a:pt x="5466151" y="973109"/>
                    <a:pt x="5073323" y="890335"/>
                    <a:pt x="4645435" y="890335"/>
                  </a:cubicBezTo>
                  <a:cubicBezTo>
                    <a:pt x="4193787" y="890335"/>
                    <a:pt x="3715146" y="983493"/>
                    <a:pt x="3262616" y="1158830"/>
                  </a:cubicBezTo>
                  <a:cubicBezTo>
                    <a:pt x="2813519" y="1334122"/>
                    <a:pt x="2396942" y="1584891"/>
                    <a:pt x="2030445" y="1900528"/>
                  </a:cubicBezTo>
                  <a:cubicBezTo>
                    <a:pt x="1672528" y="2210706"/>
                    <a:pt x="1379593" y="2577698"/>
                    <a:pt x="1183473" y="2961898"/>
                  </a:cubicBezTo>
                  <a:cubicBezTo>
                    <a:pt x="982804" y="3356334"/>
                    <a:pt x="880124" y="3766345"/>
                    <a:pt x="880124" y="4180805"/>
                  </a:cubicBezTo>
                  <a:cubicBezTo>
                    <a:pt x="880124" y="4577020"/>
                    <a:pt x="1033705" y="4806798"/>
                    <a:pt x="1381647" y="5288309"/>
                  </a:cubicBezTo>
                  <a:cubicBezTo>
                    <a:pt x="1468632" y="5408909"/>
                    <a:pt x="1558551" y="5533662"/>
                    <a:pt x="1651257" y="5671767"/>
                  </a:cubicBezTo>
                  <a:cubicBezTo>
                    <a:pt x="1979104" y="6160396"/>
                    <a:pt x="2315457" y="6507809"/>
                    <a:pt x="2679827" y="6733581"/>
                  </a:cubicBezTo>
                  <a:lnTo>
                    <a:pt x="2818128" y="6812451"/>
                  </a:lnTo>
                  <a:lnTo>
                    <a:pt x="1420330" y="6812451"/>
                  </a:lnTo>
                  <a:lnTo>
                    <a:pt x="1286880" y="6661555"/>
                  </a:lnTo>
                  <a:cubicBezTo>
                    <a:pt x="1160113" y="6509154"/>
                    <a:pt x="1039064" y="6345506"/>
                    <a:pt x="922515" y="6171671"/>
                  </a:cubicBezTo>
                  <a:cubicBezTo>
                    <a:pt x="474827" y="5504440"/>
                    <a:pt x="0" y="5046663"/>
                    <a:pt x="0" y="4180805"/>
                  </a:cubicBezTo>
                  <a:cubicBezTo>
                    <a:pt x="0" y="1872047"/>
                    <a:pt x="2339074" y="298"/>
                    <a:pt x="4645435" y="29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: Shape 87">
              <a:extLst>
                <a:ext uri="{FF2B5EF4-FFF2-40B4-BE49-F238E27FC236}">
                  <a16:creationId xmlns:a16="http://schemas.microsoft.com/office/drawing/2014/main" id="{D85B985B-4E1C-4D7F-A82E-CE87F95EF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8976" y="32887"/>
              <a:ext cx="6013025" cy="6812451"/>
            </a:xfrm>
            <a:custGeom>
              <a:avLst/>
              <a:gdLst>
                <a:gd name="connsiteX0" fmla="*/ 6013025 w 6013025"/>
                <a:gd name="connsiteY0" fmla="*/ 6261711 h 6812451"/>
                <a:gd name="connsiteX1" fmla="*/ 6013025 w 6013025"/>
                <a:gd name="connsiteY1" fmla="*/ 6812451 h 6812451"/>
                <a:gd name="connsiteX2" fmla="*/ 5273640 w 6013025"/>
                <a:gd name="connsiteY2" fmla="*/ 6812451 h 6812451"/>
                <a:gd name="connsiteX3" fmla="*/ 5321464 w 6013025"/>
                <a:gd name="connsiteY3" fmla="*/ 6781445 h 6812451"/>
                <a:gd name="connsiteX4" fmla="*/ 5931296 w 6013025"/>
                <a:gd name="connsiteY4" fmla="*/ 6325796 h 6812451"/>
                <a:gd name="connsiteX5" fmla="*/ 4646022 w 6013025"/>
                <a:gd name="connsiteY5" fmla="*/ 0 h 6812451"/>
                <a:gd name="connsiteX6" fmla="*/ 6012842 w 6013025"/>
                <a:gd name="connsiteY6" fmla="*/ 253682 h 6812451"/>
                <a:gd name="connsiteX7" fmla="*/ 6013025 w 6013025"/>
                <a:gd name="connsiteY7" fmla="*/ 253762 h 6812451"/>
                <a:gd name="connsiteX8" fmla="*/ 6013025 w 6013025"/>
                <a:gd name="connsiteY8" fmla="*/ 1076411 h 6812451"/>
                <a:gd name="connsiteX9" fmla="*/ 5874968 w 6013025"/>
                <a:gd name="connsiteY9" fmla="*/ 1001590 h 6812451"/>
                <a:gd name="connsiteX10" fmla="*/ 4645435 w 6013025"/>
                <a:gd name="connsiteY10" fmla="*/ 741995 h 6812451"/>
                <a:gd name="connsiteX11" fmla="*/ 3209956 w 6013025"/>
                <a:gd name="connsiteY11" fmla="*/ 1021170 h 6812451"/>
                <a:gd name="connsiteX12" fmla="*/ 1935097 w 6013025"/>
                <a:gd name="connsiteY12" fmla="*/ 1787938 h 6812451"/>
                <a:gd name="connsiteX13" fmla="*/ 1053214 w 6013025"/>
                <a:gd name="connsiteY13" fmla="*/ 2893811 h 6812451"/>
                <a:gd name="connsiteX14" fmla="*/ 733436 w 6013025"/>
                <a:gd name="connsiteY14" fmla="*/ 4180805 h 6812451"/>
                <a:gd name="connsiteX15" fmla="*/ 1262683 w 6013025"/>
                <a:gd name="connsiteY15" fmla="*/ 5375977 h 6812451"/>
                <a:gd name="connsiteX16" fmla="*/ 1529361 w 6013025"/>
                <a:gd name="connsiteY16" fmla="*/ 5755283 h 6812451"/>
                <a:gd name="connsiteX17" fmla="*/ 2477042 w 6013025"/>
                <a:gd name="connsiteY17" fmla="*/ 6776885 h 6812451"/>
                <a:gd name="connsiteX18" fmla="*/ 2533056 w 6013025"/>
                <a:gd name="connsiteY18" fmla="*/ 6812451 h 6812451"/>
                <a:gd name="connsiteX19" fmla="*/ 1420329 w 6013025"/>
                <a:gd name="connsiteY19" fmla="*/ 6812451 h 6812451"/>
                <a:gd name="connsiteX20" fmla="*/ 1286880 w 6013025"/>
                <a:gd name="connsiteY20" fmla="*/ 6661555 h 6812451"/>
                <a:gd name="connsiteX21" fmla="*/ 922515 w 6013025"/>
                <a:gd name="connsiteY21" fmla="*/ 6171671 h 6812451"/>
                <a:gd name="connsiteX22" fmla="*/ 0 w 6013025"/>
                <a:gd name="connsiteY22" fmla="*/ 4180805 h 6812451"/>
                <a:gd name="connsiteX23" fmla="*/ 4645435 w 6013025"/>
                <a:gd name="connsiteY23" fmla="*/ 298 h 681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13025" h="6812451">
                  <a:moveTo>
                    <a:pt x="6013025" y="6261711"/>
                  </a:moveTo>
                  <a:lnTo>
                    <a:pt x="6013025" y="6812451"/>
                  </a:lnTo>
                  <a:lnTo>
                    <a:pt x="5273640" y="6812451"/>
                  </a:lnTo>
                  <a:lnTo>
                    <a:pt x="5321464" y="6781445"/>
                  </a:lnTo>
                  <a:cubicBezTo>
                    <a:pt x="5513938" y="6651587"/>
                    <a:pt x="5713420" y="6497963"/>
                    <a:pt x="5931296" y="6325796"/>
                  </a:cubicBezTo>
                  <a:close/>
                  <a:moveTo>
                    <a:pt x="4646022" y="0"/>
                  </a:moveTo>
                  <a:cubicBezTo>
                    <a:pt x="5147587" y="0"/>
                    <a:pt x="5604713" y="89566"/>
                    <a:pt x="6012842" y="253682"/>
                  </a:cubicBezTo>
                  <a:lnTo>
                    <a:pt x="6013025" y="253762"/>
                  </a:lnTo>
                  <a:lnTo>
                    <a:pt x="6013025" y="1076411"/>
                  </a:lnTo>
                  <a:lnTo>
                    <a:pt x="5874968" y="1001590"/>
                  </a:lnTo>
                  <a:cubicBezTo>
                    <a:pt x="5508543" y="829367"/>
                    <a:pt x="5094739" y="741995"/>
                    <a:pt x="4645435" y="741995"/>
                  </a:cubicBezTo>
                  <a:cubicBezTo>
                    <a:pt x="4168703" y="741995"/>
                    <a:pt x="3685809" y="835895"/>
                    <a:pt x="3209956" y="1021170"/>
                  </a:cubicBezTo>
                  <a:cubicBezTo>
                    <a:pt x="2745309" y="1202264"/>
                    <a:pt x="2314283" y="1461517"/>
                    <a:pt x="1935097" y="1787938"/>
                  </a:cubicBezTo>
                  <a:cubicBezTo>
                    <a:pt x="1557525" y="2115028"/>
                    <a:pt x="1260777" y="2487212"/>
                    <a:pt x="1053214" y="2893811"/>
                  </a:cubicBezTo>
                  <a:cubicBezTo>
                    <a:pt x="840958" y="3309458"/>
                    <a:pt x="733436" y="3742460"/>
                    <a:pt x="733436" y="4180805"/>
                  </a:cubicBezTo>
                  <a:cubicBezTo>
                    <a:pt x="733436" y="4622561"/>
                    <a:pt x="905208" y="4880374"/>
                    <a:pt x="1262683" y="5375977"/>
                  </a:cubicBezTo>
                  <a:cubicBezTo>
                    <a:pt x="1348936" y="5495539"/>
                    <a:pt x="1438122" y="5619106"/>
                    <a:pt x="1529361" y="5755283"/>
                  </a:cubicBezTo>
                  <a:cubicBezTo>
                    <a:pt x="1828942" y="6201779"/>
                    <a:pt x="2138082" y="6538284"/>
                    <a:pt x="2477042" y="6776885"/>
                  </a:cubicBezTo>
                  <a:lnTo>
                    <a:pt x="2533056" y="6812451"/>
                  </a:lnTo>
                  <a:lnTo>
                    <a:pt x="1420329" y="6812451"/>
                  </a:lnTo>
                  <a:lnTo>
                    <a:pt x="1286880" y="6661555"/>
                  </a:lnTo>
                  <a:cubicBezTo>
                    <a:pt x="1160113" y="6509154"/>
                    <a:pt x="1039064" y="6345506"/>
                    <a:pt x="922515" y="6171671"/>
                  </a:cubicBezTo>
                  <a:cubicBezTo>
                    <a:pt x="474827" y="5504440"/>
                    <a:pt x="0" y="5046663"/>
                    <a:pt x="0" y="4180805"/>
                  </a:cubicBezTo>
                  <a:cubicBezTo>
                    <a:pt x="0" y="1872047"/>
                    <a:pt x="2339075" y="298"/>
                    <a:pt x="4645435" y="29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89" name="Freeform: Shape 88">
              <a:extLst>
                <a:ext uri="{FF2B5EF4-FFF2-40B4-BE49-F238E27FC236}">
                  <a16:creationId xmlns:a16="http://schemas.microsoft.com/office/drawing/2014/main" id="{A13BF9A0-E8BD-4AE9-9312-413ACFE3A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5112" y="-12663"/>
              <a:ext cx="6156889" cy="6858000"/>
            </a:xfrm>
            <a:custGeom>
              <a:avLst/>
              <a:gdLst>
                <a:gd name="connsiteX0" fmla="*/ 2697511 w 6156889"/>
                <a:gd name="connsiteY0" fmla="*/ 0 h 6858000"/>
                <a:gd name="connsiteX1" fmla="*/ 6012777 w 6156889"/>
                <a:gd name="connsiteY1" fmla="*/ 0 h 6858000"/>
                <a:gd name="connsiteX2" fmla="*/ 6130331 w 6156889"/>
                <a:gd name="connsiteY2" fmla="*/ 54136 h 6858000"/>
                <a:gd name="connsiteX3" fmla="*/ 6156889 w 6156889"/>
                <a:gd name="connsiteY3" fmla="*/ 68258 h 6858000"/>
                <a:gd name="connsiteX4" fmla="*/ 6156889 w 6156889"/>
                <a:gd name="connsiteY4" fmla="*/ 430986 h 6858000"/>
                <a:gd name="connsiteX5" fmla="*/ 5996798 w 6156889"/>
                <a:gd name="connsiteY5" fmla="*/ 361212 h 6858000"/>
                <a:gd name="connsiteX6" fmla="*/ 5637513 w 6156889"/>
                <a:gd name="connsiteY6" fmla="*/ 243549 h 6858000"/>
                <a:gd name="connsiteX7" fmla="*/ 5269544 w 6156889"/>
                <a:gd name="connsiteY7" fmla="*/ 169380 h 6858000"/>
                <a:gd name="connsiteX8" fmla="*/ 4898545 w 6156889"/>
                <a:gd name="connsiteY8" fmla="*/ 136002 h 6858000"/>
                <a:gd name="connsiteX9" fmla="*/ 4736575 w 6156889"/>
                <a:gd name="connsiteY9" fmla="*/ 132591 h 6858000"/>
                <a:gd name="connsiteX10" fmla="*/ 4152501 w 6156889"/>
                <a:gd name="connsiteY10" fmla="*/ 177093 h 6858000"/>
                <a:gd name="connsiteX11" fmla="*/ 3785688 w 6156889"/>
                <a:gd name="connsiteY11" fmla="*/ 251263 h 6858000"/>
                <a:gd name="connsiteX12" fmla="*/ 3424793 w 6156889"/>
                <a:gd name="connsiteY12" fmla="*/ 356583 h 6858000"/>
                <a:gd name="connsiteX13" fmla="*/ 3073425 w 6156889"/>
                <a:gd name="connsiteY13" fmla="*/ 490979 h 6858000"/>
                <a:gd name="connsiteX14" fmla="*/ 2732162 w 6156889"/>
                <a:gd name="connsiteY14" fmla="*/ 653411 h 6858000"/>
                <a:gd name="connsiteX15" fmla="*/ 2083562 w 6156889"/>
                <a:gd name="connsiteY15" fmla="*/ 1054373 h 6858000"/>
                <a:gd name="connsiteX16" fmla="*/ 1930543 w 6156889"/>
                <a:gd name="connsiteY16" fmla="*/ 1169336 h 6858000"/>
                <a:gd name="connsiteX17" fmla="*/ 1867890 w 6156889"/>
                <a:gd name="connsiteY17" fmla="*/ 1218733 h 6858000"/>
                <a:gd name="connsiteX18" fmla="*/ 1855187 w 6156889"/>
                <a:gd name="connsiteY18" fmla="*/ 1228968 h 6858000"/>
                <a:gd name="connsiteX19" fmla="*/ 1781565 w 6156889"/>
                <a:gd name="connsiteY19" fmla="*/ 1289343 h 6858000"/>
                <a:gd name="connsiteX20" fmla="*/ 1495015 w 6156889"/>
                <a:gd name="connsiteY20" fmla="*/ 1547751 h 6858000"/>
                <a:gd name="connsiteX21" fmla="*/ 984708 w 6156889"/>
                <a:gd name="connsiteY21" fmla="*/ 2132951 h 6858000"/>
                <a:gd name="connsiteX22" fmla="*/ 767305 w 6156889"/>
                <a:gd name="connsiteY22" fmla="*/ 2459299 h 6858000"/>
                <a:gd name="connsiteX23" fmla="*/ 582382 w 6156889"/>
                <a:gd name="connsiteY23" fmla="*/ 2806859 h 6858000"/>
                <a:gd name="connsiteX24" fmla="*/ 541818 w 6156889"/>
                <a:gd name="connsiteY24" fmla="*/ 2895863 h 6858000"/>
                <a:gd name="connsiteX25" fmla="*/ 521896 w 6156889"/>
                <a:gd name="connsiteY25" fmla="*/ 2940364 h 6858000"/>
                <a:gd name="connsiteX26" fmla="*/ 503130 w 6156889"/>
                <a:gd name="connsiteY26" fmla="*/ 2985756 h 6858000"/>
                <a:gd name="connsiteX27" fmla="*/ 500243 w 6156889"/>
                <a:gd name="connsiteY27" fmla="*/ 2992728 h 6858000"/>
                <a:gd name="connsiteX28" fmla="*/ 467329 w 6156889"/>
                <a:gd name="connsiteY28" fmla="*/ 3077133 h 6858000"/>
                <a:gd name="connsiteX29" fmla="*/ 454626 w 6156889"/>
                <a:gd name="connsiteY29" fmla="*/ 3111399 h 6858000"/>
                <a:gd name="connsiteX30" fmla="*/ 433548 w 6156889"/>
                <a:gd name="connsiteY30" fmla="*/ 3170735 h 6858000"/>
                <a:gd name="connsiteX31" fmla="*/ 433548 w 6156889"/>
                <a:gd name="connsiteY31" fmla="*/ 3171477 h 6858000"/>
                <a:gd name="connsiteX32" fmla="*/ 323692 w 6156889"/>
                <a:gd name="connsiteY32" fmla="*/ 3552414 h 6858000"/>
                <a:gd name="connsiteX33" fmla="*/ 234768 w 6156889"/>
                <a:gd name="connsiteY33" fmla="*/ 4341877 h 6858000"/>
                <a:gd name="connsiteX34" fmla="*/ 273600 w 6156889"/>
                <a:gd name="connsiteY34" fmla="*/ 4733940 h 6858000"/>
                <a:gd name="connsiteX35" fmla="*/ 386489 w 6156889"/>
                <a:gd name="connsiteY35" fmla="*/ 5105974 h 6858000"/>
                <a:gd name="connsiteX36" fmla="*/ 413628 w 6156889"/>
                <a:gd name="connsiteY36" fmla="*/ 5168870 h 6858000"/>
                <a:gd name="connsiteX37" fmla="*/ 425176 w 6156889"/>
                <a:gd name="connsiteY37" fmla="*/ 5194384 h 6858000"/>
                <a:gd name="connsiteX38" fmla="*/ 435570 w 6156889"/>
                <a:gd name="connsiteY38" fmla="*/ 5215745 h 6858000"/>
                <a:gd name="connsiteX39" fmla="*/ 468194 w 6156889"/>
                <a:gd name="connsiteY39" fmla="*/ 5280867 h 6858000"/>
                <a:gd name="connsiteX40" fmla="*/ 564915 w 6156889"/>
                <a:gd name="connsiteY40" fmla="*/ 5450715 h 6858000"/>
                <a:gd name="connsiteX41" fmla="*/ 672174 w 6156889"/>
                <a:gd name="connsiteY41" fmla="*/ 5615521 h 6858000"/>
                <a:gd name="connsiteX42" fmla="*/ 787660 w 6156889"/>
                <a:gd name="connsiteY42" fmla="*/ 5777360 h 6858000"/>
                <a:gd name="connsiteX43" fmla="*/ 933894 w 6156889"/>
                <a:gd name="connsiteY43" fmla="*/ 5971536 h 6858000"/>
                <a:gd name="connsiteX44" fmla="*/ 1030614 w 6156889"/>
                <a:gd name="connsiteY44" fmla="*/ 6098961 h 6858000"/>
                <a:gd name="connsiteX45" fmla="*/ 1152885 w 6156889"/>
                <a:gd name="connsiteY45" fmla="*/ 6263172 h 6858000"/>
                <a:gd name="connsiteX46" fmla="*/ 1215248 w 6156889"/>
                <a:gd name="connsiteY46" fmla="*/ 6350397 h 6858000"/>
                <a:gd name="connsiteX47" fmla="*/ 1271259 w 6156889"/>
                <a:gd name="connsiteY47" fmla="*/ 6428720 h 6858000"/>
                <a:gd name="connsiteX48" fmla="*/ 1369279 w 6156889"/>
                <a:gd name="connsiteY48" fmla="*/ 6561483 h 6858000"/>
                <a:gd name="connsiteX49" fmla="*/ 1388190 w 6156889"/>
                <a:gd name="connsiteY49" fmla="*/ 6586701 h 6858000"/>
                <a:gd name="connsiteX50" fmla="*/ 1397717 w 6156889"/>
                <a:gd name="connsiteY50" fmla="*/ 6598865 h 6858000"/>
                <a:gd name="connsiteX51" fmla="*/ 1510605 w 6156889"/>
                <a:gd name="connsiteY51" fmla="*/ 6739342 h 6858000"/>
                <a:gd name="connsiteX52" fmla="*/ 1613307 w 6156889"/>
                <a:gd name="connsiteY52" fmla="*/ 6858000 h 6858000"/>
                <a:gd name="connsiteX53" fmla="*/ 916995 w 6156889"/>
                <a:gd name="connsiteY53" fmla="*/ 6858000 h 6858000"/>
                <a:gd name="connsiteX54" fmla="*/ 818055 w 6156889"/>
                <a:gd name="connsiteY54" fmla="*/ 6724213 h 6858000"/>
                <a:gd name="connsiteX55" fmla="*/ 590467 w 6156889"/>
                <a:gd name="connsiteY55" fmla="*/ 6365824 h 6858000"/>
                <a:gd name="connsiteX56" fmla="*/ 1 w 6156889"/>
                <a:gd name="connsiteY56" fmla="*/ 4123180 h 6858000"/>
                <a:gd name="connsiteX57" fmla="*/ 2644788 w 6156889"/>
                <a:gd name="connsiteY57" fmla="*/ 2137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156889" h="6858000">
                  <a:moveTo>
                    <a:pt x="2697511" y="0"/>
                  </a:moveTo>
                  <a:lnTo>
                    <a:pt x="6012777" y="0"/>
                  </a:lnTo>
                  <a:lnTo>
                    <a:pt x="6130331" y="54136"/>
                  </a:lnTo>
                  <a:lnTo>
                    <a:pt x="6156889" y="68258"/>
                  </a:lnTo>
                  <a:lnTo>
                    <a:pt x="6156889" y="430986"/>
                  </a:lnTo>
                  <a:lnTo>
                    <a:pt x="5996798" y="361212"/>
                  </a:lnTo>
                  <a:cubicBezTo>
                    <a:pt x="5879619" y="314469"/>
                    <a:pt x="5759632" y="275159"/>
                    <a:pt x="5637513" y="243549"/>
                  </a:cubicBezTo>
                  <a:cubicBezTo>
                    <a:pt x="5516267" y="211953"/>
                    <a:pt x="5393420" y="187194"/>
                    <a:pt x="5269544" y="169380"/>
                  </a:cubicBezTo>
                  <a:cubicBezTo>
                    <a:pt x="5146509" y="151850"/>
                    <a:pt x="5022677" y="140710"/>
                    <a:pt x="4898545" y="136002"/>
                  </a:cubicBezTo>
                  <a:cubicBezTo>
                    <a:pt x="4844843" y="133778"/>
                    <a:pt x="4790421" y="132591"/>
                    <a:pt x="4736575" y="132591"/>
                  </a:cubicBezTo>
                  <a:cubicBezTo>
                    <a:pt x="4541085" y="132750"/>
                    <a:pt x="4345869" y="147625"/>
                    <a:pt x="4152501" y="177093"/>
                  </a:cubicBezTo>
                  <a:cubicBezTo>
                    <a:pt x="4025611" y="197711"/>
                    <a:pt x="3902184" y="222484"/>
                    <a:pt x="3785688" y="251263"/>
                  </a:cubicBezTo>
                  <a:cubicBezTo>
                    <a:pt x="3659662" y="282414"/>
                    <a:pt x="3538548" y="318163"/>
                    <a:pt x="3424793" y="356583"/>
                  </a:cubicBezTo>
                  <a:cubicBezTo>
                    <a:pt x="3306130" y="396636"/>
                    <a:pt x="3188333" y="441582"/>
                    <a:pt x="3073425" y="490979"/>
                  </a:cubicBezTo>
                  <a:cubicBezTo>
                    <a:pt x="2958516" y="540376"/>
                    <a:pt x="2843751" y="595114"/>
                    <a:pt x="2732162" y="653411"/>
                  </a:cubicBezTo>
                  <a:cubicBezTo>
                    <a:pt x="2507123" y="771357"/>
                    <a:pt x="2290398" y="905336"/>
                    <a:pt x="2083562" y="1054373"/>
                  </a:cubicBezTo>
                  <a:cubicBezTo>
                    <a:pt x="2041265" y="1085080"/>
                    <a:pt x="1985686" y="1125874"/>
                    <a:pt x="1930543" y="1169336"/>
                  </a:cubicBezTo>
                  <a:cubicBezTo>
                    <a:pt x="1909611" y="1185209"/>
                    <a:pt x="1888390" y="1202268"/>
                    <a:pt x="1867890" y="1218733"/>
                  </a:cubicBezTo>
                  <a:lnTo>
                    <a:pt x="1855187" y="1228968"/>
                  </a:lnTo>
                  <a:cubicBezTo>
                    <a:pt x="1828481" y="1249736"/>
                    <a:pt x="1803074" y="1271097"/>
                    <a:pt x="1781565" y="1289343"/>
                  </a:cubicBezTo>
                  <a:cubicBezTo>
                    <a:pt x="1674740" y="1379238"/>
                    <a:pt x="1581630" y="1463791"/>
                    <a:pt x="1495015" y="1547751"/>
                  </a:cubicBezTo>
                  <a:cubicBezTo>
                    <a:pt x="1309115" y="1727642"/>
                    <a:pt x="1138401" y="1923407"/>
                    <a:pt x="984708" y="2132951"/>
                  </a:cubicBezTo>
                  <a:cubicBezTo>
                    <a:pt x="906322" y="2240646"/>
                    <a:pt x="833132" y="2350417"/>
                    <a:pt x="767305" y="2459299"/>
                  </a:cubicBezTo>
                  <a:cubicBezTo>
                    <a:pt x="693682" y="2584350"/>
                    <a:pt x="633197" y="2697681"/>
                    <a:pt x="582382" y="2806859"/>
                  </a:cubicBezTo>
                  <a:cubicBezTo>
                    <a:pt x="567369" y="2837564"/>
                    <a:pt x="553511" y="2868864"/>
                    <a:pt x="541818" y="2895863"/>
                  </a:cubicBezTo>
                  <a:lnTo>
                    <a:pt x="521896" y="2940364"/>
                  </a:lnTo>
                  <a:lnTo>
                    <a:pt x="503130" y="2985756"/>
                  </a:lnTo>
                  <a:lnTo>
                    <a:pt x="500243" y="2992728"/>
                  </a:lnTo>
                  <a:cubicBezTo>
                    <a:pt x="488550" y="3021655"/>
                    <a:pt x="477433" y="3049097"/>
                    <a:pt x="467329" y="3077133"/>
                  </a:cubicBezTo>
                  <a:cubicBezTo>
                    <a:pt x="463143" y="3088555"/>
                    <a:pt x="458955" y="3099978"/>
                    <a:pt x="454626" y="3111399"/>
                  </a:cubicBezTo>
                  <a:cubicBezTo>
                    <a:pt x="447119" y="3132315"/>
                    <a:pt x="439900" y="3151302"/>
                    <a:pt x="433548" y="3170735"/>
                  </a:cubicBezTo>
                  <a:lnTo>
                    <a:pt x="433548" y="3171477"/>
                  </a:lnTo>
                  <a:cubicBezTo>
                    <a:pt x="389714" y="3296142"/>
                    <a:pt x="353032" y="3423342"/>
                    <a:pt x="323692" y="3552414"/>
                  </a:cubicBezTo>
                  <a:cubicBezTo>
                    <a:pt x="264660" y="3811192"/>
                    <a:pt x="234820" y="4076083"/>
                    <a:pt x="234768" y="4341877"/>
                  </a:cubicBezTo>
                  <a:cubicBezTo>
                    <a:pt x="235675" y="4473528"/>
                    <a:pt x="248676" y="4604795"/>
                    <a:pt x="273600" y="4733940"/>
                  </a:cubicBezTo>
                  <a:cubicBezTo>
                    <a:pt x="298849" y="4861570"/>
                    <a:pt x="336674" y="4986220"/>
                    <a:pt x="386489" y="5105974"/>
                  </a:cubicBezTo>
                  <a:cubicBezTo>
                    <a:pt x="394716" y="5126742"/>
                    <a:pt x="403955" y="5147213"/>
                    <a:pt x="413628" y="5168870"/>
                  </a:cubicBezTo>
                  <a:cubicBezTo>
                    <a:pt x="417526" y="5177327"/>
                    <a:pt x="421423" y="5185781"/>
                    <a:pt x="425176" y="5194384"/>
                  </a:cubicBezTo>
                  <a:lnTo>
                    <a:pt x="435570" y="5215745"/>
                  </a:lnTo>
                  <a:cubicBezTo>
                    <a:pt x="446542" y="5238442"/>
                    <a:pt x="456936" y="5259803"/>
                    <a:pt x="468194" y="5280867"/>
                  </a:cubicBezTo>
                  <a:cubicBezTo>
                    <a:pt x="494035" y="5332043"/>
                    <a:pt x="523773" y="5383816"/>
                    <a:pt x="564915" y="5450715"/>
                  </a:cubicBezTo>
                  <a:cubicBezTo>
                    <a:pt x="597108" y="5503526"/>
                    <a:pt x="631176" y="5554998"/>
                    <a:pt x="672174" y="5615521"/>
                  </a:cubicBezTo>
                  <a:cubicBezTo>
                    <a:pt x="710284" y="5671296"/>
                    <a:pt x="750127" y="5726035"/>
                    <a:pt x="787660" y="5777360"/>
                  </a:cubicBezTo>
                  <a:cubicBezTo>
                    <a:pt x="835442" y="5842333"/>
                    <a:pt x="885534" y="5908046"/>
                    <a:pt x="933894" y="5971536"/>
                  </a:cubicBezTo>
                  <a:cubicBezTo>
                    <a:pt x="965654" y="6013219"/>
                    <a:pt x="996978" y="6054311"/>
                    <a:pt x="1030614" y="6098961"/>
                  </a:cubicBezTo>
                  <a:cubicBezTo>
                    <a:pt x="1064250" y="6143611"/>
                    <a:pt x="1108567" y="6202502"/>
                    <a:pt x="1152885" y="6263172"/>
                  </a:cubicBezTo>
                  <a:cubicBezTo>
                    <a:pt x="1173816" y="6291949"/>
                    <a:pt x="1195904" y="6322954"/>
                    <a:pt x="1215248" y="6350397"/>
                  </a:cubicBezTo>
                  <a:cubicBezTo>
                    <a:pt x="1234593" y="6377839"/>
                    <a:pt x="1252925" y="6403651"/>
                    <a:pt x="1271259" y="6428720"/>
                  </a:cubicBezTo>
                  <a:cubicBezTo>
                    <a:pt x="1302873" y="6473517"/>
                    <a:pt x="1336653" y="6518317"/>
                    <a:pt x="1369279" y="6561483"/>
                  </a:cubicBezTo>
                  <a:lnTo>
                    <a:pt x="1388190" y="6586701"/>
                  </a:lnTo>
                  <a:lnTo>
                    <a:pt x="1397717" y="6598865"/>
                  </a:lnTo>
                  <a:cubicBezTo>
                    <a:pt x="1434238" y="6645443"/>
                    <a:pt x="1472061" y="6693653"/>
                    <a:pt x="1510605" y="6739342"/>
                  </a:cubicBezTo>
                  <a:lnTo>
                    <a:pt x="1613307" y="6858000"/>
                  </a:lnTo>
                  <a:lnTo>
                    <a:pt x="916995" y="6858000"/>
                  </a:lnTo>
                  <a:lnTo>
                    <a:pt x="818055" y="6724213"/>
                  </a:lnTo>
                  <a:cubicBezTo>
                    <a:pt x="736876" y="6608833"/>
                    <a:pt x="660902" y="6489255"/>
                    <a:pt x="590467" y="6365824"/>
                  </a:cubicBezTo>
                  <a:cubicBezTo>
                    <a:pt x="203909" y="5685167"/>
                    <a:pt x="149" y="4911263"/>
                    <a:pt x="1" y="4123180"/>
                  </a:cubicBezTo>
                  <a:cubicBezTo>
                    <a:pt x="-341" y="2279490"/>
                    <a:pt x="1090234" y="697390"/>
                    <a:pt x="2644788" y="2137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46" name="Freeform: Shape 89">
              <a:extLst>
                <a:ext uri="{FF2B5EF4-FFF2-40B4-BE49-F238E27FC236}">
                  <a16:creationId xmlns:a16="http://schemas.microsoft.com/office/drawing/2014/main" id="{7E71C69F-3D46-48FF-B803-2C3641CA3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0456" y="-12663"/>
              <a:ext cx="6421544" cy="6858000"/>
            </a:xfrm>
            <a:custGeom>
              <a:avLst/>
              <a:gdLst>
                <a:gd name="connsiteX0" fmla="*/ 6209767 w 6421544"/>
                <a:gd name="connsiteY0" fmla="*/ 0 h 6858000"/>
                <a:gd name="connsiteX1" fmla="*/ 6421544 w 6421544"/>
                <a:gd name="connsiteY1" fmla="*/ 0 h 6858000"/>
                <a:gd name="connsiteX2" fmla="*/ 6421544 w 6421544"/>
                <a:gd name="connsiteY2" fmla="*/ 85748 h 6858000"/>
                <a:gd name="connsiteX3" fmla="*/ 6399563 w 6421544"/>
                <a:gd name="connsiteY3" fmla="*/ 75695 h 6858000"/>
                <a:gd name="connsiteX4" fmla="*/ 0 w 6421544"/>
                <a:gd name="connsiteY4" fmla="*/ 0 h 6858000"/>
                <a:gd name="connsiteX5" fmla="*/ 3188107 w 6421544"/>
                <a:gd name="connsiteY5" fmla="*/ 0 h 6858000"/>
                <a:gd name="connsiteX6" fmla="*/ 2888485 w 6421544"/>
                <a:gd name="connsiteY6" fmla="*/ 124347 h 6858000"/>
                <a:gd name="connsiteX7" fmla="*/ 329300 w 6421544"/>
                <a:gd name="connsiteY7" fmla="*/ 4148123 h 6858000"/>
                <a:gd name="connsiteX8" fmla="*/ 1105238 w 6421544"/>
                <a:gd name="connsiteY8" fmla="*/ 6663148 h 6858000"/>
                <a:gd name="connsiteX9" fmla="*/ 1251097 w 6421544"/>
                <a:gd name="connsiteY9" fmla="*/ 6858000 h 6858000"/>
                <a:gd name="connsiteX10" fmla="*/ 0 w 6421544"/>
                <a:gd name="connsiteY10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21544" h="6858000">
                  <a:moveTo>
                    <a:pt x="6209767" y="0"/>
                  </a:moveTo>
                  <a:lnTo>
                    <a:pt x="6421544" y="0"/>
                  </a:lnTo>
                  <a:lnTo>
                    <a:pt x="6421544" y="85748"/>
                  </a:lnTo>
                  <a:lnTo>
                    <a:pt x="6399563" y="75695"/>
                  </a:lnTo>
                  <a:close/>
                  <a:moveTo>
                    <a:pt x="0" y="0"/>
                  </a:moveTo>
                  <a:lnTo>
                    <a:pt x="3188107" y="0"/>
                  </a:lnTo>
                  <a:lnTo>
                    <a:pt x="2888485" y="124347"/>
                  </a:lnTo>
                  <a:cubicBezTo>
                    <a:pt x="1378729" y="820423"/>
                    <a:pt x="329300" y="2360309"/>
                    <a:pt x="329300" y="4148123"/>
                  </a:cubicBezTo>
                  <a:cubicBezTo>
                    <a:pt x="329300" y="5082555"/>
                    <a:pt x="615984" y="5949257"/>
                    <a:pt x="1105238" y="6663148"/>
                  </a:cubicBezTo>
                  <a:lnTo>
                    <a:pt x="1251097" y="6858000"/>
                  </a:ln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1" name="Resim 10" descr="Kodluyoruz - YouTube">
            <a:extLst>
              <a:ext uri="{FF2B5EF4-FFF2-40B4-BE49-F238E27FC236}">
                <a16:creationId xmlns:a16="http://schemas.microsoft.com/office/drawing/2014/main" id="{9F716B58-3F46-466C-95D4-B34873C7D4C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383" y="2650435"/>
            <a:ext cx="1232451" cy="112252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6783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0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0"/>
            <a:ext cx="12192000" cy="1013499"/>
          </a:xfrm>
        </p:spPr>
        <p:txBody>
          <a:bodyPr anchor="b">
            <a:normAutofit/>
          </a:bodyPr>
          <a:lstStyle/>
          <a:p>
            <a:r>
              <a:rPr lang="tr-TR" sz="5200" b="1" dirty="0">
                <a:solidFill>
                  <a:schemeClr val="tx2"/>
                </a:solidFill>
              </a:rPr>
              <a:t>DATA MODELER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B8FB32FF-5A62-4F4F-8317-D8F68CC64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29" y="1318880"/>
            <a:ext cx="10650436" cy="5148814"/>
          </a:xfrm>
          <a:prstGeom prst="rect">
            <a:avLst/>
          </a:prstGeom>
        </p:spPr>
      </p:pic>
      <p:pic>
        <p:nvPicPr>
          <p:cNvPr id="16" name="Resim 15" descr="Kodluyoruz - YouTube">
            <a:extLst>
              <a:ext uri="{FF2B5EF4-FFF2-40B4-BE49-F238E27FC236}">
                <a16:creationId xmlns:a16="http://schemas.microsoft.com/office/drawing/2014/main" id="{22439DB4-264C-4AF7-98C9-F6A7A6F5371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539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0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0"/>
            <a:ext cx="12192000" cy="1013499"/>
          </a:xfrm>
        </p:spPr>
        <p:txBody>
          <a:bodyPr anchor="b">
            <a:normAutofit/>
          </a:bodyPr>
          <a:lstStyle/>
          <a:p>
            <a:r>
              <a:rPr lang="tr-TR" sz="5200" b="1" dirty="0">
                <a:solidFill>
                  <a:schemeClr val="tx2"/>
                </a:solidFill>
              </a:rPr>
              <a:t>DATA MART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Resim 14" descr="Kodluyoruz - YouTube">
            <a:extLst>
              <a:ext uri="{FF2B5EF4-FFF2-40B4-BE49-F238E27FC236}">
                <a16:creationId xmlns:a16="http://schemas.microsoft.com/office/drawing/2014/main" id="{3E8A9193-1B95-47FC-A67A-0ADA5AA303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E801B6DD-7E45-4819-AA96-0A7C20D637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548" b="17717"/>
          <a:stretch/>
        </p:blipFill>
        <p:spPr>
          <a:xfrm>
            <a:off x="1236909" y="1615358"/>
            <a:ext cx="4120637" cy="4435011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4C1678A-1FE6-417E-A409-CB948EF459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961" b="18806"/>
          <a:stretch/>
        </p:blipFill>
        <p:spPr>
          <a:xfrm>
            <a:off x="6719489" y="1576509"/>
            <a:ext cx="3908754" cy="4784534"/>
          </a:xfrm>
          <a:prstGeom prst="rect">
            <a:avLst/>
          </a:prstGeom>
        </p:spPr>
      </p:pic>
      <p:sp>
        <p:nvSpPr>
          <p:cNvPr id="22" name="Başlık 1">
            <a:extLst>
              <a:ext uri="{FF2B5EF4-FFF2-40B4-BE49-F238E27FC236}">
                <a16:creationId xmlns:a16="http://schemas.microsoft.com/office/drawing/2014/main" id="{110EBCC7-7210-4A96-AA8C-FEC116106657}"/>
              </a:ext>
            </a:extLst>
          </p:cNvPr>
          <p:cNvSpPr txBox="1">
            <a:spLocks/>
          </p:cNvSpPr>
          <p:nvPr/>
        </p:nvSpPr>
        <p:spPr>
          <a:xfrm>
            <a:off x="6012835" y="1498092"/>
            <a:ext cx="781421" cy="4435011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>
                <a:solidFill>
                  <a:schemeClr val="tx2"/>
                </a:solidFill>
              </a:rPr>
              <a:t>EMPLOYEE</a:t>
            </a:r>
            <a:r>
              <a:rPr lang="tr-TR" sz="4000" dirty="0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23" name="Başlık 1">
            <a:extLst>
              <a:ext uri="{FF2B5EF4-FFF2-40B4-BE49-F238E27FC236}">
                <a16:creationId xmlns:a16="http://schemas.microsoft.com/office/drawing/2014/main" id="{D1B2EA0B-0D88-48AD-AB71-AB99176F04C9}"/>
              </a:ext>
            </a:extLst>
          </p:cNvPr>
          <p:cNvSpPr txBox="1">
            <a:spLocks/>
          </p:cNvSpPr>
          <p:nvPr/>
        </p:nvSpPr>
        <p:spPr>
          <a:xfrm flipH="1">
            <a:off x="559916" y="924223"/>
            <a:ext cx="728869" cy="5367130"/>
          </a:xfrm>
          <a:prstGeom prst="rect">
            <a:avLst/>
          </a:prstGeom>
        </p:spPr>
        <p:txBody>
          <a:bodyPr vert="vert270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500" b="1" dirty="0">
                <a:solidFill>
                  <a:schemeClr val="tx2"/>
                </a:solidFill>
              </a:rPr>
              <a:t>AUDITORIUM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1139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0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0"/>
            <a:ext cx="12192000" cy="1013499"/>
          </a:xfrm>
        </p:spPr>
        <p:txBody>
          <a:bodyPr anchor="b">
            <a:normAutofit/>
          </a:bodyPr>
          <a:lstStyle/>
          <a:p>
            <a:r>
              <a:rPr lang="tr-TR" sz="5200" b="1" dirty="0">
                <a:solidFill>
                  <a:schemeClr val="tx2"/>
                </a:solidFill>
              </a:rPr>
              <a:t>DATA MART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Resim 14" descr="Kodluyoruz - YouTube">
            <a:extLst>
              <a:ext uri="{FF2B5EF4-FFF2-40B4-BE49-F238E27FC236}">
                <a16:creationId xmlns:a16="http://schemas.microsoft.com/office/drawing/2014/main" id="{3E8A9193-1B95-47FC-A67A-0ADA5AA303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2FCD77D3-C271-46B5-9BC5-4801E80D0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160" y="1462619"/>
            <a:ext cx="4865687" cy="517931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0FA20FD-DF4D-47DF-A0F7-F60142C47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974" y="1445054"/>
            <a:ext cx="4865686" cy="5229047"/>
          </a:xfrm>
          <a:prstGeom prst="rect">
            <a:avLst/>
          </a:prstGeom>
        </p:spPr>
      </p:pic>
      <p:sp>
        <p:nvSpPr>
          <p:cNvPr id="22" name="Başlık 1">
            <a:extLst>
              <a:ext uri="{FF2B5EF4-FFF2-40B4-BE49-F238E27FC236}">
                <a16:creationId xmlns:a16="http://schemas.microsoft.com/office/drawing/2014/main" id="{D73457CA-9753-4242-91F4-B32E93C117DB}"/>
              </a:ext>
            </a:extLst>
          </p:cNvPr>
          <p:cNvSpPr txBox="1">
            <a:spLocks/>
          </p:cNvSpPr>
          <p:nvPr/>
        </p:nvSpPr>
        <p:spPr>
          <a:xfrm flipH="1">
            <a:off x="377918" y="701807"/>
            <a:ext cx="728869" cy="5367130"/>
          </a:xfrm>
          <a:prstGeom prst="rect">
            <a:avLst/>
          </a:prstGeom>
        </p:spPr>
        <p:txBody>
          <a:bodyPr vert="vert270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500" b="1" dirty="0">
                <a:solidFill>
                  <a:schemeClr val="tx2"/>
                </a:solidFill>
              </a:rPr>
              <a:t>MOVIE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1369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0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0"/>
            <a:ext cx="12192000" cy="1013499"/>
          </a:xfrm>
        </p:spPr>
        <p:txBody>
          <a:bodyPr anchor="b">
            <a:normAutofit/>
          </a:bodyPr>
          <a:lstStyle/>
          <a:p>
            <a:r>
              <a:rPr lang="tr-TR" sz="5200" b="1" dirty="0">
                <a:solidFill>
                  <a:schemeClr val="tx2"/>
                </a:solidFill>
              </a:rPr>
              <a:t>DATA MART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Resim 14" descr="Kodluyoruz - YouTube">
            <a:extLst>
              <a:ext uri="{FF2B5EF4-FFF2-40B4-BE49-F238E27FC236}">
                <a16:creationId xmlns:a16="http://schemas.microsoft.com/office/drawing/2014/main" id="{3E8A9193-1B95-47FC-A67A-0ADA5AA303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4597975F-5F3F-441C-9C79-61312DE20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802" y="1267509"/>
            <a:ext cx="9090971" cy="5336481"/>
          </a:xfrm>
          <a:prstGeom prst="rect">
            <a:avLst/>
          </a:prstGeom>
        </p:spPr>
      </p:pic>
      <p:sp>
        <p:nvSpPr>
          <p:cNvPr id="20" name="Başlık 1">
            <a:extLst>
              <a:ext uri="{FF2B5EF4-FFF2-40B4-BE49-F238E27FC236}">
                <a16:creationId xmlns:a16="http://schemas.microsoft.com/office/drawing/2014/main" id="{EDBAEA76-E251-4125-9F90-DABF17B5B3DB}"/>
              </a:ext>
            </a:extLst>
          </p:cNvPr>
          <p:cNvSpPr txBox="1">
            <a:spLocks/>
          </p:cNvSpPr>
          <p:nvPr/>
        </p:nvSpPr>
        <p:spPr>
          <a:xfrm flipH="1">
            <a:off x="377918" y="701807"/>
            <a:ext cx="728869" cy="5367130"/>
          </a:xfrm>
          <a:prstGeom prst="rect">
            <a:avLst/>
          </a:prstGeom>
        </p:spPr>
        <p:txBody>
          <a:bodyPr vert="vert270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500" b="1" dirty="0">
                <a:solidFill>
                  <a:schemeClr val="tx2"/>
                </a:solidFill>
              </a:rPr>
              <a:t>MOVIE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8871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0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0"/>
            <a:ext cx="12192000" cy="1013499"/>
          </a:xfrm>
        </p:spPr>
        <p:txBody>
          <a:bodyPr anchor="b">
            <a:normAutofit/>
          </a:bodyPr>
          <a:lstStyle/>
          <a:p>
            <a:r>
              <a:rPr lang="tr-TR" sz="5200" b="1" dirty="0">
                <a:solidFill>
                  <a:schemeClr val="tx2"/>
                </a:solidFill>
              </a:rPr>
              <a:t>DATA MART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Resim 14" descr="Kodluyoruz - YouTube">
            <a:extLst>
              <a:ext uri="{FF2B5EF4-FFF2-40B4-BE49-F238E27FC236}">
                <a16:creationId xmlns:a16="http://schemas.microsoft.com/office/drawing/2014/main" id="{3E8A9193-1B95-47FC-A67A-0ADA5AA303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C9A9B013-E2E2-4464-8312-7F5BA91CD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3" y="1360238"/>
            <a:ext cx="10001250" cy="5073899"/>
          </a:xfrm>
          <a:prstGeom prst="rect">
            <a:avLst/>
          </a:prstGeom>
        </p:spPr>
      </p:pic>
      <p:sp>
        <p:nvSpPr>
          <p:cNvPr id="20" name="Başlık 1">
            <a:extLst>
              <a:ext uri="{FF2B5EF4-FFF2-40B4-BE49-F238E27FC236}">
                <a16:creationId xmlns:a16="http://schemas.microsoft.com/office/drawing/2014/main" id="{F313A77F-F67F-46C4-9463-E55654E06F4B}"/>
              </a:ext>
            </a:extLst>
          </p:cNvPr>
          <p:cNvSpPr txBox="1">
            <a:spLocks/>
          </p:cNvSpPr>
          <p:nvPr/>
        </p:nvSpPr>
        <p:spPr>
          <a:xfrm flipH="1">
            <a:off x="377918" y="701807"/>
            <a:ext cx="728869" cy="5367130"/>
          </a:xfrm>
          <a:prstGeom prst="rect">
            <a:avLst/>
          </a:prstGeom>
        </p:spPr>
        <p:txBody>
          <a:bodyPr vert="vert270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500" b="1" dirty="0">
                <a:solidFill>
                  <a:schemeClr val="tx2"/>
                </a:solidFill>
              </a:rPr>
              <a:t>RESERVATION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7679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0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0"/>
            <a:ext cx="12192000" cy="1013499"/>
          </a:xfrm>
        </p:spPr>
        <p:txBody>
          <a:bodyPr anchor="b">
            <a:normAutofit/>
          </a:bodyPr>
          <a:lstStyle/>
          <a:p>
            <a:r>
              <a:rPr lang="tr-TR" sz="5200" b="1" dirty="0">
                <a:solidFill>
                  <a:schemeClr val="tx2"/>
                </a:solidFill>
              </a:rPr>
              <a:t>DATA MART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Resim 14" descr="Kodluyoruz - YouTube">
            <a:extLst>
              <a:ext uri="{FF2B5EF4-FFF2-40B4-BE49-F238E27FC236}">
                <a16:creationId xmlns:a16="http://schemas.microsoft.com/office/drawing/2014/main" id="{3E8A9193-1B95-47FC-A67A-0ADA5AA303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3EFDA98-E63F-43A1-87C8-D14B34C36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579" y="1335793"/>
            <a:ext cx="3837222" cy="512751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D2C27B4-0978-486F-A6C4-62A557386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847" y="1382040"/>
            <a:ext cx="5088988" cy="5113526"/>
          </a:xfrm>
          <a:prstGeom prst="rect">
            <a:avLst/>
          </a:prstGeom>
        </p:spPr>
      </p:pic>
      <p:sp>
        <p:nvSpPr>
          <p:cNvPr id="21" name="Başlık 1">
            <a:extLst>
              <a:ext uri="{FF2B5EF4-FFF2-40B4-BE49-F238E27FC236}">
                <a16:creationId xmlns:a16="http://schemas.microsoft.com/office/drawing/2014/main" id="{AC5F5020-BF7A-45B4-867C-FB4D6033998B}"/>
              </a:ext>
            </a:extLst>
          </p:cNvPr>
          <p:cNvSpPr txBox="1">
            <a:spLocks/>
          </p:cNvSpPr>
          <p:nvPr/>
        </p:nvSpPr>
        <p:spPr>
          <a:xfrm flipH="1">
            <a:off x="377918" y="701807"/>
            <a:ext cx="728869" cy="5367130"/>
          </a:xfrm>
          <a:prstGeom prst="rect">
            <a:avLst/>
          </a:prstGeom>
        </p:spPr>
        <p:txBody>
          <a:bodyPr vert="vert270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500" b="1" dirty="0">
                <a:solidFill>
                  <a:schemeClr val="tx2"/>
                </a:solidFill>
              </a:rPr>
              <a:t>RESERVATION TYPE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22" name="Başlık 1">
            <a:extLst>
              <a:ext uri="{FF2B5EF4-FFF2-40B4-BE49-F238E27FC236}">
                <a16:creationId xmlns:a16="http://schemas.microsoft.com/office/drawing/2014/main" id="{6A3A3C13-2956-41C2-86CF-257A5C68C0A9}"/>
              </a:ext>
            </a:extLst>
          </p:cNvPr>
          <p:cNvSpPr txBox="1">
            <a:spLocks/>
          </p:cNvSpPr>
          <p:nvPr/>
        </p:nvSpPr>
        <p:spPr>
          <a:xfrm flipH="1">
            <a:off x="5348885" y="760759"/>
            <a:ext cx="728869" cy="5034440"/>
          </a:xfrm>
          <a:prstGeom prst="rect">
            <a:avLst/>
          </a:prstGeom>
        </p:spPr>
        <p:txBody>
          <a:bodyPr vert="vert270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500" b="1" dirty="0">
                <a:solidFill>
                  <a:schemeClr val="tx2"/>
                </a:solidFill>
              </a:rPr>
              <a:t>SCREENING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1685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28">
            <a:extLst>
              <a:ext uri="{FF2B5EF4-FFF2-40B4-BE49-F238E27FC236}">
                <a16:creationId xmlns:a16="http://schemas.microsoft.com/office/drawing/2014/main" id="{6314D791-4D8A-4854-B8FC-6959656D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0">
            <a:extLst>
              <a:ext uri="{FF2B5EF4-FFF2-40B4-BE49-F238E27FC236}">
                <a16:creationId xmlns:a16="http://schemas.microsoft.com/office/drawing/2014/main" id="{15076E76-3EB3-4269-8135-07CAB20E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4010"/>
            <a:ext cx="12192000" cy="1013499"/>
          </a:xfrm>
        </p:spPr>
        <p:txBody>
          <a:bodyPr anchor="b">
            <a:normAutofit/>
          </a:bodyPr>
          <a:lstStyle/>
          <a:p>
            <a:r>
              <a:rPr lang="tr-TR" sz="5200" b="1" dirty="0">
                <a:solidFill>
                  <a:schemeClr val="tx2"/>
                </a:solidFill>
              </a:rPr>
              <a:t>DATA MART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B3C7E5-50E1-4F9E-AEA3-A6D219039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5" y="0"/>
            <a:ext cx="5163047" cy="3153018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0233B5C-C5A9-48C0-8C07-21E6F6B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F3AF96-AAC1-41E3-9F66-0A6277845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DF38A98-557F-4C23-935A-42806B67A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ACEB13D-EBFC-4288-B604-572C2F779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88F9A4-0578-4C59-8B4A-346E02C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262397" y="3928396"/>
            <a:ext cx="3142400" cy="2716805"/>
            <a:chOff x="-305" y="-4155"/>
            <a:chExt cx="2514948" cy="217433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63F827B-FA00-442A-A09C-806F1FFA3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C876680-EE75-4791-842F-E23509221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9819B2-70D4-4E0A-8D51-6B359B44C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FA8033D-6A70-4FA5-8F37-7F8C117C9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Resim 14" descr="Kodluyoruz - YouTube">
            <a:extLst>
              <a:ext uri="{FF2B5EF4-FFF2-40B4-BE49-F238E27FC236}">
                <a16:creationId xmlns:a16="http://schemas.microsoft.com/office/drawing/2014/main" id="{3E8A9193-1B95-47FC-A67A-0ADA5AA303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78C97C1-6BDF-4263-836B-35A013439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036" y="1396947"/>
            <a:ext cx="4132377" cy="508337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36553E9-89D5-4481-BC34-CE67C83FF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2720" y="1396947"/>
            <a:ext cx="4314825" cy="5158936"/>
          </a:xfrm>
          <a:prstGeom prst="rect">
            <a:avLst/>
          </a:prstGeom>
        </p:spPr>
      </p:pic>
      <p:sp>
        <p:nvSpPr>
          <p:cNvPr id="21" name="Başlık 1">
            <a:extLst>
              <a:ext uri="{FF2B5EF4-FFF2-40B4-BE49-F238E27FC236}">
                <a16:creationId xmlns:a16="http://schemas.microsoft.com/office/drawing/2014/main" id="{1A1DE21F-BDA8-4FAC-9BB5-F39DB63A82D7}"/>
              </a:ext>
            </a:extLst>
          </p:cNvPr>
          <p:cNvSpPr txBox="1">
            <a:spLocks/>
          </p:cNvSpPr>
          <p:nvPr/>
        </p:nvSpPr>
        <p:spPr>
          <a:xfrm flipH="1">
            <a:off x="396522" y="977088"/>
            <a:ext cx="728869" cy="5367130"/>
          </a:xfrm>
          <a:prstGeom prst="rect">
            <a:avLst/>
          </a:prstGeom>
        </p:spPr>
        <p:txBody>
          <a:bodyPr vert="vert270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500" b="1" dirty="0">
                <a:solidFill>
                  <a:schemeClr val="tx2"/>
                </a:solidFill>
              </a:rPr>
              <a:t>SEAT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22" name="Başlık 1">
            <a:extLst>
              <a:ext uri="{FF2B5EF4-FFF2-40B4-BE49-F238E27FC236}">
                <a16:creationId xmlns:a16="http://schemas.microsoft.com/office/drawing/2014/main" id="{E86395E6-C42F-4919-A7F4-DDDB2F4451C0}"/>
              </a:ext>
            </a:extLst>
          </p:cNvPr>
          <p:cNvSpPr txBox="1">
            <a:spLocks/>
          </p:cNvSpPr>
          <p:nvPr/>
        </p:nvSpPr>
        <p:spPr>
          <a:xfrm flipH="1">
            <a:off x="6258964" y="1032033"/>
            <a:ext cx="728869" cy="5367130"/>
          </a:xfrm>
          <a:prstGeom prst="rect">
            <a:avLst/>
          </a:prstGeom>
        </p:spPr>
        <p:txBody>
          <a:bodyPr vert="vert270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500" b="1" dirty="0">
                <a:solidFill>
                  <a:schemeClr val="tx2"/>
                </a:solidFill>
              </a:rPr>
              <a:t>SEAT RESERVED</a:t>
            </a:r>
            <a:r>
              <a:rPr lang="tr-TR" sz="5200" dirty="0">
                <a:solidFill>
                  <a:schemeClr val="tx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9875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49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51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D9D3C092-5AD5-445A-949E-BAB684F09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718" y="1666476"/>
            <a:ext cx="6141612" cy="498870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chemeClr val="tx2"/>
                </a:solidFill>
              </a:rPr>
              <a:t>2 TABLES WITH JOIN </a:t>
            </a:r>
            <a:r>
              <a:rPr lang="tr-TR" sz="2400" b="1" dirty="0" err="1">
                <a:solidFill>
                  <a:schemeClr val="tx2"/>
                </a:solidFill>
              </a:rPr>
              <a:t>and</a:t>
            </a:r>
            <a:r>
              <a:rPr lang="tr-TR" sz="2400" b="1" dirty="0">
                <a:solidFill>
                  <a:schemeClr val="tx2"/>
                </a:solidFill>
              </a:rPr>
              <a:t> AGGREGATE  FUNCTION</a:t>
            </a:r>
          </a:p>
        </p:txBody>
      </p:sp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63037560-52A1-4CB2-91AB-33C41A0E4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58" y="3429000"/>
            <a:ext cx="3635675" cy="120001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34DE5A8-EC9B-4A7E-897C-8F3AD9E85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18" y="2416773"/>
            <a:ext cx="7497221" cy="3810532"/>
          </a:xfrm>
          <a:prstGeom prst="rect">
            <a:avLst/>
          </a:prstGeom>
        </p:spPr>
      </p:pic>
      <p:sp>
        <p:nvSpPr>
          <p:cNvPr id="84" name="Başlık 1">
            <a:extLst>
              <a:ext uri="{FF2B5EF4-FFF2-40B4-BE49-F238E27FC236}">
                <a16:creationId xmlns:a16="http://schemas.microsoft.com/office/drawing/2014/main" id="{BC213332-CFB0-4A92-A6FD-6DAAD3D81479}"/>
              </a:ext>
            </a:extLst>
          </p:cNvPr>
          <p:cNvSpPr txBox="1">
            <a:spLocks/>
          </p:cNvSpPr>
          <p:nvPr/>
        </p:nvSpPr>
        <p:spPr>
          <a:xfrm>
            <a:off x="152400" y="434681"/>
            <a:ext cx="12191695" cy="947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5200" b="1" dirty="0">
                <a:solidFill>
                  <a:schemeClr val="tx2"/>
                </a:solidFill>
              </a:rPr>
              <a:t>TALEND ETL</a:t>
            </a:r>
          </a:p>
        </p:txBody>
      </p:sp>
      <p:pic>
        <p:nvPicPr>
          <p:cNvPr id="16" name="Resim 15" descr="Kodluyoruz - YouTube">
            <a:extLst>
              <a:ext uri="{FF2B5EF4-FFF2-40B4-BE49-F238E27FC236}">
                <a16:creationId xmlns:a16="http://schemas.microsoft.com/office/drawing/2014/main" id="{29853009-572E-417C-BA34-CDB01AC60A4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515" y="253249"/>
            <a:ext cx="906622" cy="8537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770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152</Words>
  <Application>Microsoft Office PowerPoint</Application>
  <PresentationFormat>Geniş ekran</PresentationFormat>
  <Paragraphs>39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Teması</vt:lpstr>
      <vt:lpstr>ORACLE SQL – TALEND ETL PROJECT ONLINE CINEMA RESERVATION HELLO DATA</vt:lpstr>
      <vt:lpstr>DATA MODELER </vt:lpstr>
      <vt:lpstr>DATA MART </vt:lpstr>
      <vt:lpstr>DATA MART </vt:lpstr>
      <vt:lpstr>DATA MART </vt:lpstr>
      <vt:lpstr>DATA MART </vt:lpstr>
      <vt:lpstr>DATA MART </vt:lpstr>
      <vt:lpstr>DATA MART </vt:lpstr>
      <vt:lpstr>2 TABLES WITH JOIN and AGGREGATE  FUNCTION</vt:lpstr>
      <vt:lpstr>2 TABLES WITH JOIN and COUNT FUNCTION</vt:lpstr>
      <vt:lpstr>2 TABLES WITH JOIN and FILTER FUNCTION</vt:lpstr>
      <vt:lpstr>2 TABLES WITH JOIN and FILTER FUNCTION</vt:lpstr>
      <vt:lpstr>3 TABLES WITH JOIN and AGGREGATE FUNCTION</vt:lpstr>
      <vt:lpstr>3 TABLES WITH JOIN and AGGREGATE FUNCTION</vt:lpstr>
      <vt:lpstr>3 TABLES WITH JOIN and AGGREGATE FUNCTION</vt:lpstr>
      <vt:lpstr>3 TABLES WITH JOIN and SORT FUNCTION</vt:lpstr>
      <vt:lpstr>3 TABLES WITH JOIN and SORT FUNCTION</vt:lpstr>
      <vt:lpstr>BİZİ DİNLEDİĞİNİZ İÇİN TEŞEKKÜR EDERİZ !  HELLO 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SQL PROJE </dc:title>
  <dc:creator>Zeynep Avcı</dc:creator>
  <cp:lastModifiedBy>Zeynep Avcı</cp:lastModifiedBy>
  <cp:revision>46</cp:revision>
  <dcterms:created xsi:type="dcterms:W3CDTF">2021-01-19T11:01:52Z</dcterms:created>
  <dcterms:modified xsi:type="dcterms:W3CDTF">2021-01-22T15:50:28Z</dcterms:modified>
</cp:coreProperties>
</file>