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9" r:id="rId4"/>
    <p:sldId id="268" r:id="rId5"/>
    <p:sldId id="260" r:id="rId6"/>
    <p:sldId id="274" r:id="rId7"/>
    <p:sldId id="273" r:id="rId8"/>
    <p:sldId id="262" r:id="rId9"/>
    <p:sldId id="258" r:id="rId1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49" autoAdjust="0"/>
  </p:normalViewPr>
  <p:slideViewPr>
    <p:cSldViewPr snapToGrid="0">
      <p:cViewPr>
        <p:scale>
          <a:sx n="70" d="100"/>
          <a:sy n="70" d="100"/>
        </p:scale>
        <p:origin x="7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87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86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64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60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5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77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8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624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574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56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8428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A917C1A-B2F8-477C-920B-FAE77B489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4913" y="1509255"/>
            <a:ext cx="6957391" cy="2286000"/>
          </a:xfrm>
        </p:spPr>
        <p:txBody>
          <a:bodyPr>
            <a:normAutofit/>
          </a:bodyPr>
          <a:lstStyle/>
          <a:p>
            <a:r>
              <a:rPr lang="tr-TR" sz="4400" dirty="0"/>
              <a:t> </a:t>
            </a:r>
            <a:r>
              <a:rPr lang="tr-TR" sz="4400" b="1" dirty="0"/>
              <a:t>MS SQL PROJESİ</a:t>
            </a:r>
            <a:br>
              <a:rPr lang="tr-TR" sz="4400" b="1" dirty="0"/>
            </a:br>
            <a:r>
              <a:rPr lang="tr-TR" sz="4400" b="1" dirty="0"/>
              <a:t> İŞ İLANLARI WEB SİTESİ</a:t>
            </a:r>
            <a:br>
              <a:rPr lang="tr-TR" sz="4400" b="1" dirty="0"/>
            </a:br>
            <a:r>
              <a:rPr lang="tr-TR" sz="4400" b="1" dirty="0"/>
              <a:t>HELLO DATA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1C68545-0F8D-4D80-B5ED-D032B8D87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571999"/>
            <a:ext cx="5334000" cy="15240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tr-TR" dirty="0"/>
              <a:t>Zeynep AVCI</a:t>
            </a:r>
          </a:p>
          <a:p>
            <a:pPr algn="l"/>
            <a:r>
              <a:rPr lang="tr-TR" dirty="0"/>
              <a:t>İsa YAVUZ</a:t>
            </a:r>
          </a:p>
          <a:p>
            <a:pPr algn="l"/>
            <a:r>
              <a:rPr lang="tr-TR" dirty="0"/>
              <a:t>Fırat YORULMAZ</a:t>
            </a:r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21716C13-B57F-4474-B23D-FB5DCE6D72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53" r="27750" b="-1"/>
          <a:stretch/>
        </p:blipFill>
        <p:spPr>
          <a:xfrm>
            <a:off x="2" y="732510"/>
            <a:ext cx="5333999" cy="6125491"/>
          </a:xfrm>
          <a:custGeom>
            <a:avLst/>
            <a:gdLst/>
            <a:ahLst/>
            <a:cxnLst/>
            <a:rect l="l" t="t" r="r" b="b"/>
            <a:pathLst>
              <a:path w="5333999" h="6125491">
                <a:moveTo>
                  <a:pt x="0" y="0"/>
                </a:moveTo>
                <a:lnTo>
                  <a:pt x="201347" y="12133"/>
                </a:lnTo>
                <a:cubicBezTo>
                  <a:pt x="834520" y="59989"/>
                  <a:pt x="1489622" y="165274"/>
                  <a:pt x="2149412" y="288819"/>
                </a:cubicBezTo>
                <a:cubicBezTo>
                  <a:pt x="4194087" y="671477"/>
                  <a:pt x="4738431" y="1884930"/>
                  <a:pt x="5125148" y="3309606"/>
                </a:cubicBezTo>
                <a:cubicBezTo>
                  <a:pt x="5383961" y="4263563"/>
                  <a:pt x="5599841" y="5130569"/>
                  <a:pt x="4496734" y="5829050"/>
                </a:cubicBezTo>
                <a:cubicBezTo>
                  <a:pt x="4342061" y="5927011"/>
                  <a:pt x="4177261" y="6012425"/>
                  <a:pt x="4005032" y="6088102"/>
                </a:cubicBezTo>
                <a:lnTo>
                  <a:pt x="3915032" y="6125491"/>
                </a:lnTo>
                <a:lnTo>
                  <a:pt x="0" y="6125491"/>
                </a:lnTo>
                <a:close/>
              </a:path>
            </a:pathLst>
          </a:custGeom>
        </p:spPr>
      </p:pic>
      <p:sp>
        <p:nvSpPr>
          <p:cNvPr id="15" name="Freeform: Shape 10">
            <a:extLst>
              <a:ext uri="{FF2B5EF4-FFF2-40B4-BE49-F238E27FC236}">
                <a16:creationId xmlns:a16="http://schemas.microsoft.com/office/drawing/2014/main" id="{4EB7CBBE-178B-4DB3-AD92-DED458BAE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52425"/>
            <a:ext cx="5185830" cy="65055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8" name="Resim 7" descr="Kodluyoruz - YouTube">
            <a:extLst>
              <a:ext uri="{FF2B5EF4-FFF2-40B4-BE49-F238E27FC236}">
                <a16:creationId xmlns:a16="http://schemas.microsoft.com/office/drawing/2014/main" id="{65BECDB6-43F7-4A56-83F9-95A55B2D303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408" y="3795255"/>
            <a:ext cx="2631440" cy="263144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57324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19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21716C13-B57F-4474-B23D-FB5DCE6D72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28" b="2749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36" name="Rectangle 21">
            <a:extLst>
              <a:ext uri="{FF2B5EF4-FFF2-40B4-BE49-F238E27FC236}">
                <a16:creationId xmlns:a16="http://schemas.microsoft.com/office/drawing/2014/main" id="{5E698B96-C345-4CAB-9657-02BD17A19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Başlık 4">
            <a:extLst>
              <a:ext uri="{FF2B5EF4-FFF2-40B4-BE49-F238E27FC236}">
                <a16:creationId xmlns:a16="http://schemas.microsoft.com/office/drawing/2014/main" id="{84694349-2A78-4FAF-A0C0-DA3A971F7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2587337" y="3380335"/>
            <a:ext cx="6214432" cy="740898"/>
          </a:xfrm>
        </p:spPr>
        <p:txBody>
          <a:bodyPr vert="vert270">
            <a:noAutofit/>
          </a:bodyPr>
          <a:lstStyle/>
          <a:p>
            <a:r>
              <a:rPr lang="tr-TR" sz="4800" b="1" dirty="0"/>
              <a:t>DATA MODEL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8332B999-3E14-4B28-83A9-1787AD91AC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54" y="0"/>
            <a:ext cx="11152246" cy="6858000"/>
          </a:xfrm>
          <a:prstGeom prst="rect">
            <a:avLst/>
          </a:prstGeom>
        </p:spPr>
      </p:pic>
      <p:pic>
        <p:nvPicPr>
          <p:cNvPr id="10" name="Resim 9" descr="Kodluyoruz - YouTube">
            <a:extLst>
              <a:ext uri="{FF2B5EF4-FFF2-40B4-BE49-F238E27FC236}">
                <a16:creationId xmlns:a16="http://schemas.microsoft.com/office/drawing/2014/main" id="{776A3D6E-C56F-4052-8BDB-FAB4CCFC58F8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30" y="56714"/>
            <a:ext cx="740898" cy="7642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27022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40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21716C13-B57F-4474-B23D-FB5DCE6D72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28" b="2749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54" name="Freeform: Shape 42">
            <a:extLst>
              <a:ext uri="{FF2B5EF4-FFF2-40B4-BE49-F238E27FC236}">
                <a16:creationId xmlns:a16="http://schemas.microsoft.com/office/drawing/2014/main" id="{26C2F60D-36DC-4E6D-8544-3562BBABA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42263" y="1782827"/>
            <a:ext cx="4332910" cy="5817436"/>
          </a:xfrm>
          <a:custGeom>
            <a:avLst/>
            <a:gdLst>
              <a:gd name="connsiteX0" fmla="*/ 3175347 w 4332910"/>
              <a:gd name="connsiteY0" fmla="*/ 710 h 5817436"/>
              <a:gd name="connsiteX1" fmla="*/ 3972229 w 4332910"/>
              <a:gd name="connsiteY1" fmla="*/ 94304 h 5817436"/>
              <a:gd name="connsiteX2" fmla="*/ 4332910 w 4332910"/>
              <a:gd name="connsiteY2" fmla="*/ 180296 h 5817436"/>
              <a:gd name="connsiteX3" fmla="*/ 4332910 w 4332910"/>
              <a:gd name="connsiteY3" fmla="*/ 5817436 h 5817436"/>
              <a:gd name="connsiteX4" fmla="*/ 1006557 w 4332910"/>
              <a:gd name="connsiteY4" fmla="*/ 5817436 h 5817436"/>
              <a:gd name="connsiteX5" fmla="*/ 866510 w 4332910"/>
              <a:gd name="connsiteY5" fmla="*/ 5609583 h 5817436"/>
              <a:gd name="connsiteX6" fmla="*/ 351747 w 4332910"/>
              <a:gd name="connsiteY6" fmla="*/ 2263621 h 5817436"/>
              <a:gd name="connsiteX7" fmla="*/ 1381666 w 4332910"/>
              <a:gd name="connsiteY7" fmla="*/ 845238 h 5817436"/>
              <a:gd name="connsiteX8" fmla="*/ 2751595 w 4332910"/>
              <a:gd name="connsiteY8" fmla="*/ 47742 h 5817436"/>
              <a:gd name="connsiteX9" fmla="*/ 3175347 w 4332910"/>
              <a:gd name="connsiteY9" fmla="*/ 710 h 5817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32910" h="5817436">
                <a:moveTo>
                  <a:pt x="3175347" y="710"/>
                </a:moveTo>
                <a:cubicBezTo>
                  <a:pt x="3421493" y="-5064"/>
                  <a:pt x="3686120" y="24227"/>
                  <a:pt x="3972229" y="94304"/>
                </a:cubicBezTo>
                <a:lnTo>
                  <a:pt x="4332910" y="180296"/>
                </a:lnTo>
                <a:lnTo>
                  <a:pt x="4332910" y="5817436"/>
                </a:lnTo>
                <a:lnTo>
                  <a:pt x="1006557" y="5817436"/>
                </a:lnTo>
                <a:lnTo>
                  <a:pt x="866510" y="5609583"/>
                </a:lnTo>
                <a:cubicBezTo>
                  <a:pt x="140071" y="4515211"/>
                  <a:pt x="-376405" y="3480830"/>
                  <a:pt x="351747" y="2263621"/>
                </a:cubicBezTo>
                <a:cubicBezTo>
                  <a:pt x="664977" y="1739861"/>
                  <a:pt x="994988" y="1240809"/>
                  <a:pt x="1381666" y="845238"/>
                </a:cubicBezTo>
                <a:cubicBezTo>
                  <a:pt x="1768346" y="449669"/>
                  <a:pt x="2211693" y="157580"/>
                  <a:pt x="2751595" y="47742"/>
                </a:cubicBezTo>
                <a:cubicBezTo>
                  <a:pt x="2886624" y="20264"/>
                  <a:pt x="3027659" y="4175"/>
                  <a:pt x="3175347" y="710"/>
                </a:cubicBezTo>
                <a:close/>
              </a:path>
            </a:pathLst>
          </a:cu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FCFFC7D5-8758-4C87-A839-9FF78F543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482642" flipH="1">
            <a:off x="318955" y="2073697"/>
            <a:ext cx="5867664" cy="5317986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  <a:gd name="connsiteX0" fmla="*/ 0 w 1085312"/>
              <a:gd name="connsiteY0" fmla="*/ 0 h 2441440"/>
              <a:gd name="connsiteX1" fmla="*/ 53089 w 1085312"/>
              <a:gd name="connsiteY1" fmla="*/ 4542 h 2441440"/>
              <a:gd name="connsiteX2" fmla="*/ 790077 w 1085312"/>
              <a:gd name="connsiteY2" fmla="*/ 872756 h 2441440"/>
              <a:gd name="connsiteX3" fmla="*/ 1085252 w 1085312"/>
              <a:gd name="connsiteY3" fmla="*/ 1943649 h 2441440"/>
              <a:gd name="connsiteX4" fmla="*/ 1064832 w 1085312"/>
              <a:gd name="connsiteY4" fmla="*/ 2198094 h 2441440"/>
              <a:gd name="connsiteX5" fmla="*/ 1043734 w 1085312"/>
              <a:gd name="connsiteY5" fmla="*/ 2315675 h 2441440"/>
              <a:gd name="connsiteX6" fmla="*/ 59456 w 1085312"/>
              <a:gd name="connsiteY6" fmla="*/ 2441440 h 2441440"/>
              <a:gd name="connsiteX0" fmla="*/ 0 w 1085312"/>
              <a:gd name="connsiteY0" fmla="*/ 0 h 2315675"/>
              <a:gd name="connsiteX1" fmla="*/ 53089 w 1085312"/>
              <a:gd name="connsiteY1" fmla="*/ 4542 h 2315675"/>
              <a:gd name="connsiteX2" fmla="*/ 790077 w 1085312"/>
              <a:gd name="connsiteY2" fmla="*/ 872756 h 2315675"/>
              <a:gd name="connsiteX3" fmla="*/ 1085252 w 1085312"/>
              <a:gd name="connsiteY3" fmla="*/ 1943649 h 2315675"/>
              <a:gd name="connsiteX4" fmla="*/ 1064832 w 1085312"/>
              <a:gd name="connsiteY4" fmla="*/ 2198094 h 2315675"/>
              <a:gd name="connsiteX5" fmla="*/ 1043734 w 1085312"/>
              <a:gd name="connsiteY5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5312" h="2315675">
                <a:moveTo>
                  <a:pt x="0" y="0"/>
                </a:move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86D30D7B-DE23-4A9C-BBB6-1563DF0B41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965"/>
          <a:stretch/>
        </p:blipFill>
        <p:spPr>
          <a:xfrm>
            <a:off x="4285396" y="219842"/>
            <a:ext cx="6605517" cy="2962514"/>
          </a:xfrm>
          <a:prstGeom prst="rect">
            <a:avLst/>
          </a:prstGeom>
        </p:spPr>
      </p:pic>
      <p:pic>
        <p:nvPicPr>
          <p:cNvPr id="9" name="Resim 8" descr="metin içeren bir resim&#10;&#10;Açıklama otomatik olarak oluşturuldu">
            <a:extLst>
              <a:ext uri="{FF2B5EF4-FFF2-40B4-BE49-F238E27FC236}">
                <a16:creationId xmlns:a16="http://schemas.microsoft.com/office/drawing/2014/main" id="{D0FC585E-7FF9-4356-8BFE-27CFD47278C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180"/>
          <a:stretch/>
        </p:blipFill>
        <p:spPr>
          <a:xfrm>
            <a:off x="4285395" y="3402188"/>
            <a:ext cx="6605517" cy="2962515"/>
          </a:xfrm>
          <a:prstGeom prst="rect">
            <a:avLst/>
          </a:prstGeom>
        </p:spPr>
      </p:pic>
      <p:sp>
        <p:nvSpPr>
          <p:cNvPr id="12" name="Başlık 4">
            <a:extLst>
              <a:ext uri="{FF2B5EF4-FFF2-40B4-BE49-F238E27FC236}">
                <a16:creationId xmlns:a16="http://schemas.microsoft.com/office/drawing/2014/main" id="{610A4456-FF71-4536-B40D-60C9CBFFB0BA}"/>
              </a:ext>
            </a:extLst>
          </p:cNvPr>
          <p:cNvSpPr txBox="1">
            <a:spLocks/>
          </p:cNvSpPr>
          <p:nvPr/>
        </p:nvSpPr>
        <p:spPr>
          <a:xfrm>
            <a:off x="472150" y="4917063"/>
            <a:ext cx="3104611" cy="8546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5300" b="1"/>
              <a:t>VIEWS</a:t>
            </a:r>
            <a:endParaRPr lang="tr-TR" sz="3600" b="1" dirty="0"/>
          </a:p>
        </p:txBody>
      </p:sp>
      <p:pic>
        <p:nvPicPr>
          <p:cNvPr id="13" name="Resim 12" descr="Kodluyoruz - YouTube">
            <a:extLst>
              <a:ext uri="{FF2B5EF4-FFF2-40B4-BE49-F238E27FC236}">
                <a16:creationId xmlns:a16="http://schemas.microsoft.com/office/drawing/2014/main" id="{9DD4DF41-E888-419D-A672-D41AE1CAD480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42" y="115250"/>
            <a:ext cx="906622" cy="85374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12535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40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21716C13-B57F-4474-B23D-FB5DCE6D72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28" b="2749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54" name="Freeform: Shape 42">
            <a:extLst>
              <a:ext uri="{FF2B5EF4-FFF2-40B4-BE49-F238E27FC236}">
                <a16:creationId xmlns:a16="http://schemas.microsoft.com/office/drawing/2014/main" id="{26C2F60D-36DC-4E6D-8544-3562BBABA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42263" y="1782827"/>
            <a:ext cx="4332910" cy="5817436"/>
          </a:xfrm>
          <a:custGeom>
            <a:avLst/>
            <a:gdLst>
              <a:gd name="connsiteX0" fmla="*/ 3175347 w 4332910"/>
              <a:gd name="connsiteY0" fmla="*/ 710 h 5817436"/>
              <a:gd name="connsiteX1" fmla="*/ 3972229 w 4332910"/>
              <a:gd name="connsiteY1" fmla="*/ 94304 h 5817436"/>
              <a:gd name="connsiteX2" fmla="*/ 4332910 w 4332910"/>
              <a:gd name="connsiteY2" fmla="*/ 180296 h 5817436"/>
              <a:gd name="connsiteX3" fmla="*/ 4332910 w 4332910"/>
              <a:gd name="connsiteY3" fmla="*/ 5817436 h 5817436"/>
              <a:gd name="connsiteX4" fmla="*/ 1006557 w 4332910"/>
              <a:gd name="connsiteY4" fmla="*/ 5817436 h 5817436"/>
              <a:gd name="connsiteX5" fmla="*/ 866510 w 4332910"/>
              <a:gd name="connsiteY5" fmla="*/ 5609583 h 5817436"/>
              <a:gd name="connsiteX6" fmla="*/ 351747 w 4332910"/>
              <a:gd name="connsiteY6" fmla="*/ 2263621 h 5817436"/>
              <a:gd name="connsiteX7" fmla="*/ 1381666 w 4332910"/>
              <a:gd name="connsiteY7" fmla="*/ 845238 h 5817436"/>
              <a:gd name="connsiteX8" fmla="*/ 2751595 w 4332910"/>
              <a:gd name="connsiteY8" fmla="*/ 47742 h 5817436"/>
              <a:gd name="connsiteX9" fmla="*/ 3175347 w 4332910"/>
              <a:gd name="connsiteY9" fmla="*/ 710 h 5817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32910" h="5817436">
                <a:moveTo>
                  <a:pt x="3175347" y="710"/>
                </a:moveTo>
                <a:cubicBezTo>
                  <a:pt x="3421493" y="-5064"/>
                  <a:pt x="3686120" y="24227"/>
                  <a:pt x="3972229" y="94304"/>
                </a:cubicBezTo>
                <a:lnTo>
                  <a:pt x="4332910" y="180296"/>
                </a:lnTo>
                <a:lnTo>
                  <a:pt x="4332910" y="5817436"/>
                </a:lnTo>
                <a:lnTo>
                  <a:pt x="1006557" y="5817436"/>
                </a:lnTo>
                <a:lnTo>
                  <a:pt x="866510" y="5609583"/>
                </a:lnTo>
                <a:cubicBezTo>
                  <a:pt x="140071" y="4515211"/>
                  <a:pt x="-376405" y="3480830"/>
                  <a:pt x="351747" y="2263621"/>
                </a:cubicBezTo>
                <a:cubicBezTo>
                  <a:pt x="664977" y="1739861"/>
                  <a:pt x="994988" y="1240809"/>
                  <a:pt x="1381666" y="845238"/>
                </a:cubicBezTo>
                <a:cubicBezTo>
                  <a:pt x="1768346" y="449669"/>
                  <a:pt x="2211693" y="157580"/>
                  <a:pt x="2751595" y="47742"/>
                </a:cubicBezTo>
                <a:cubicBezTo>
                  <a:pt x="2886624" y="20264"/>
                  <a:pt x="3027659" y="4175"/>
                  <a:pt x="3175347" y="710"/>
                </a:cubicBezTo>
                <a:close/>
              </a:path>
            </a:pathLst>
          </a:cu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FCFFC7D5-8758-4C87-A839-9FF78F543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482642" flipH="1">
            <a:off x="318955" y="2073697"/>
            <a:ext cx="5867664" cy="5317986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  <a:gd name="connsiteX0" fmla="*/ 0 w 1085312"/>
              <a:gd name="connsiteY0" fmla="*/ 0 h 2441440"/>
              <a:gd name="connsiteX1" fmla="*/ 53089 w 1085312"/>
              <a:gd name="connsiteY1" fmla="*/ 4542 h 2441440"/>
              <a:gd name="connsiteX2" fmla="*/ 790077 w 1085312"/>
              <a:gd name="connsiteY2" fmla="*/ 872756 h 2441440"/>
              <a:gd name="connsiteX3" fmla="*/ 1085252 w 1085312"/>
              <a:gd name="connsiteY3" fmla="*/ 1943649 h 2441440"/>
              <a:gd name="connsiteX4" fmla="*/ 1064832 w 1085312"/>
              <a:gd name="connsiteY4" fmla="*/ 2198094 h 2441440"/>
              <a:gd name="connsiteX5" fmla="*/ 1043734 w 1085312"/>
              <a:gd name="connsiteY5" fmla="*/ 2315675 h 2441440"/>
              <a:gd name="connsiteX6" fmla="*/ 59456 w 1085312"/>
              <a:gd name="connsiteY6" fmla="*/ 2441440 h 2441440"/>
              <a:gd name="connsiteX0" fmla="*/ 0 w 1085312"/>
              <a:gd name="connsiteY0" fmla="*/ 0 h 2315675"/>
              <a:gd name="connsiteX1" fmla="*/ 53089 w 1085312"/>
              <a:gd name="connsiteY1" fmla="*/ 4542 h 2315675"/>
              <a:gd name="connsiteX2" fmla="*/ 790077 w 1085312"/>
              <a:gd name="connsiteY2" fmla="*/ 872756 h 2315675"/>
              <a:gd name="connsiteX3" fmla="*/ 1085252 w 1085312"/>
              <a:gd name="connsiteY3" fmla="*/ 1943649 h 2315675"/>
              <a:gd name="connsiteX4" fmla="*/ 1064832 w 1085312"/>
              <a:gd name="connsiteY4" fmla="*/ 2198094 h 2315675"/>
              <a:gd name="connsiteX5" fmla="*/ 1043734 w 1085312"/>
              <a:gd name="connsiteY5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5312" h="2315675">
                <a:moveTo>
                  <a:pt x="0" y="0"/>
                </a:move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5" name="Başlık 4">
            <a:extLst>
              <a:ext uri="{FF2B5EF4-FFF2-40B4-BE49-F238E27FC236}">
                <a16:creationId xmlns:a16="http://schemas.microsoft.com/office/drawing/2014/main" id="{84694349-2A78-4FAF-A0C0-DA3A971F7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2150" y="4917063"/>
            <a:ext cx="3104611" cy="854649"/>
          </a:xfrm>
        </p:spPr>
        <p:txBody>
          <a:bodyPr vert="horz">
            <a:normAutofit/>
          </a:bodyPr>
          <a:lstStyle/>
          <a:p>
            <a:pPr algn="l"/>
            <a:r>
              <a:rPr lang="tr-TR" sz="5300" b="1" dirty="0"/>
              <a:t>VIEWS</a:t>
            </a:r>
            <a:endParaRPr lang="tr-TR" sz="3600" b="1" dirty="0"/>
          </a:p>
        </p:txBody>
      </p:sp>
      <p:pic>
        <p:nvPicPr>
          <p:cNvPr id="6" name="Resim 5" descr="metin içeren bir resim&#10;&#10;Açıklama otomatik olarak oluşturuldu">
            <a:extLst>
              <a:ext uri="{FF2B5EF4-FFF2-40B4-BE49-F238E27FC236}">
                <a16:creationId xmlns:a16="http://schemas.microsoft.com/office/drawing/2014/main" id="{25188CD2-0DA3-4C82-8780-8A8FF53BB7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557"/>
          <a:stretch/>
        </p:blipFill>
        <p:spPr>
          <a:xfrm>
            <a:off x="4312693" y="350506"/>
            <a:ext cx="6410600" cy="2894122"/>
          </a:xfrm>
          <a:prstGeom prst="rect">
            <a:avLst/>
          </a:prstGeom>
        </p:spPr>
      </p:pic>
      <p:pic>
        <p:nvPicPr>
          <p:cNvPr id="8" name="Resim 7" descr="metin içeren bir resim&#10;&#10;Açıklama otomatik olarak oluşturuldu">
            <a:extLst>
              <a:ext uri="{FF2B5EF4-FFF2-40B4-BE49-F238E27FC236}">
                <a16:creationId xmlns:a16="http://schemas.microsoft.com/office/drawing/2014/main" id="{A775C942-A505-4452-A348-EF225F1C69E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775" b="64975"/>
          <a:stretch/>
        </p:blipFill>
        <p:spPr>
          <a:xfrm>
            <a:off x="4312693" y="3595134"/>
            <a:ext cx="6373504" cy="2912360"/>
          </a:xfrm>
          <a:prstGeom prst="rect">
            <a:avLst/>
          </a:prstGeom>
        </p:spPr>
      </p:pic>
      <p:pic>
        <p:nvPicPr>
          <p:cNvPr id="13" name="Resim 12" descr="Kodluyoruz - YouTube">
            <a:extLst>
              <a:ext uri="{FF2B5EF4-FFF2-40B4-BE49-F238E27FC236}">
                <a16:creationId xmlns:a16="http://schemas.microsoft.com/office/drawing/2014/main" id="{01105DDE-E7F6-4FF0-AC49-B89438E1EBC6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42" y="115250"/>
            <a:ext cx="906622" cy="85374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20304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21716C13-B57F-4474-B23D-FB5DCE6D72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28" b="2749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26C2F60D-36DC-4E6D-8544-3562BBABA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116827" y="1782827"/>
            <a:ext cx="4332910" cy="5817436"/>
          </a:xfrm>
          <a:custGeom>
            <a:avLst/>
            <a:gdLst>
              <a:gd name="connsiteX0" fmla="*/ 3175347 w 4332910"/>
              <a:gd name="connsiteY0" fmla="*/ 710 h 5817436"/>
              <a:gd name="connsiteX1" fmla="*/ 3972229 w 4332910"/>
              <a:gd name="connsiteY1" fmla="*/ 94304 h 5817436"/>
              <a:gd name="connsiteX2" fmla="*/ 4332910 w 4332910"/>
              <a:gd name="connsiteY2" fmla="*/ 180296 h 5817436"/>
              <a:gd name="connsiteX3" fmla="*/ 4332910 w 4332910"/>
              <a:gd name="connsiteY3" fmla="*/ 5817436 h 5817436"/>
              <a:gd name="connsiteX4" fmla="*/ 1006557 w 4332910"/>
              <a:gd name="connsiteY4" fmla="*/ 5817436 h 5817436"/>
              <a:gd name="connsiteX5" fmla="*/ 866510 w 4332910"/>
              <a:gd name="connsiteY5" fmla="*/ 5609583 h 5817436"/>
              <a:gd name="connsiteX6" fmla="*/ 351747 w 4332910"/>
              <a:gd name="connsiteY6" fmla="*/ 2263621 h 5817436"/>
              <a:gd name="connsiteX7" fmla="*/ 1381666 w 4332910"/>
              <a:gd name="connsiteY7" fmla="*/ 845238 h 5817436"/>
              <a:gd name="connsiteX8" fmla="*/ 2751595 w 4332910"/>
              <a:gd name="connsiteY8" fmla="*/ 47742 h 5817436"/>
              <a:gd name="connsiteX9" fmla="*/ 3175347 w 4332910"/>
              <a:gd name="connsiteY9" fmla="*/ 710 h 5817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32910" h="5817436">
                <a:moveTo>
                  <a:pt x="3175347" y="710"/>
                </a:moveTo>
                <a:cubicBezTo>
                  <a:pt x="3421493" y="-5064"/>
                  <a:pt x="3686120" y="24227"/>
                  <a:pt x="3972229" y="94304"/>
                </a:cubicBezTo>
                <a:lnTo>
                  <a:pt x="4332910" y="180296"/>
                </a:lnTo>
                <a:lnTo>
                  <a:pt x="4332910" y="5817436"/>
                </a:lnTo>
                <a:lnTo>
                  <a:pt x="1006557" y="5817436"/>
                </a:lnTo>
                <a:lnTo>
                  <a:pt x="866510" y="5609583"/>
                </a:lnTo>
                <a:cubicBezTo>
                  <a:pt x="140071" y="4515211"/>
                  <a:pt x="-376405" y="3480830"/>
                  <a:pt x="351747" y="2263621"/>
                </a:cubicBezTo>
                <a:cubicBezTo>
                  <a:pt x="664977" y="1739861"/>
                  <a:pt x="994988" y="1240809"/>
                  <a:pt x="1381666" y="845238"/>
                </a:cubicBezTo>
                <a:cubicBezTo>
                  <a:pt x="1768346" y="449669"/>
                  <a:pt x="2211693" y="157580"/>
                  <a:pt x="2751595" y="47742"/>
                </a:cubicBezTo>
                <a:cubicBezTo>
                  <a:pt x="2886624" y="20264"/>
                  <a:pt x="3027659" y="4175"/>
                  <a:pt x="3175347" y="710"/>
                </a:cubicBezTo>
                <a:close/>
              </a:path>
            </a:pathLst>
          </a:cu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FCFFC7D5-8758-4C87-A839-9FF78F543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7117358">
            <a:off x="6005381" y="2073697"/>
            <a:ext cx="5867664" cy="5317986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  <a:gd name="connsiteX0" fmla="*/ 0 w 1085312"/>
              <a:gd name="connsiteY0" fmla="*/ 0 h 2441440"/>
              <a:gd name="connsiteX1" fmla="*/ 53089 w 1085312"/>
              <a:gd name="connsiteY1" fmla="*/ 4542 h 2441440"/>
              <a:gd name="connsiteX2" fmla="*/ 790077 w 1085312"/>
              <a:gd name="connsiteY2" fmla="*/ 872756 h 2441440"/>
              <a:gd name="connsiteX3" fmla="*/ 1085252 w 1085312"/>
              <a:gd name="connsiteY3" fmla="*/ 1943649 h 2441440"/>
              <a:gd name="connsiteX4" fmla="*/ 1064832 w 1085312"/>
              <a:gd name="connsiteY4" fmla="*/ 2198094 h 2441440"/>
              <a:gd name="connsiteX5" fmla="*/ 1043734 w 1085312"/>
              <a:gd name="connsiteY5" fmla="*/ 2315675 h 2441440"/>
              <a:gd name="connsiteX6" fmla="*/ 59456 w 1085312"/>
              <a:gd name="connsiteY6" fmla="*/ 2441440 h 2441440"/>
              <a:gd name="connsiteX0" fmla="*/ 0 w 1085312"/>
              <a:gd name="connsiteY0" fmla="*/ 0 h 2315675"/>
              <a:gd name="connsiteX1" fmla="*/ 53089 w 1085312"/>
              <a:gd name="connsiteY1" fmla="*/ 4542 h 2315675"/>
              <a:gd name="connsiteX2" fmla="*/ 790077 w 1085312"/>
              <a:gd name="connsiteY2" fmla="*/ 872756 h 2315675"/>
              <a:gd name="connsiteX3" fmla="*/ 1085252 w 1085312"/>
              <a:gd name="connsiteY3" fmla="*/ 1943649 h 2315675"/>
              <a:gd name="connsiteX4" fmla="*/ 1064832 w 1085312"/>
              <a:gd name="connsiteY4" fmla="*/ 2198094 h 2315675"/>
              <a:gd name="connsiteX5" fmla="*/ 1043734 w 1085312"/>
              <a:gd name="connsiteY5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5312" h="2315675">
                <a:moveTo>
                  <a:pt x="0" y="0"/>
                </a:move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5" name="Başlık 4">
            <a:extLst>
              <a:ext uri="{FF2B5EF4-FFF2-40B4-BE49-F238E27FC236}">
                <a16:creationId xmlns:a16="http://schemas.microsoft.com/office/drawing/2014/main" id="{84694349-2A78-4FAF-A0C0-DA3A971F7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9417" y="4544179"/>
            <a:ext cx="4063946" cy="1112283"/>
          </a:xfrm>
        </p:spPr>
        <p:txBody>
          <a:bodyPr vert="horz">
            <a:normAutofit fontScale="90000"/>
          </a:bodyPr>
          <a:lstStyle/>
          <a:p>
            <a:br>
              <a:rPr lang="tr-TR" sz="3600" b="1" dirty="0"/>
            </a:br>
            <a:br>
              <a:rPr lang="tr-TR" sz="3600" b="1" dirty="0"/>
            </a:br>
            <a:br>
              <a:rPr lang="tr-TR" sz="3600" b="1" dirty="0"/>
            </a:br>
            <a:br>
              <a:rPr lang="tr-TR" sz="3600" b="1" dirty="0"/>
            </a:br>
            <a:br>
              <a:rPr lang="tr-TR" sz="3600" b="1" dirty="0"/>
            </a:br>
            <a:r>
              <a:rPr lang="tr-TR" sz="4000" b="1" dirty="0"/>
              <a:t>STORED </a:t>
            </a:r>
            <a:br>
              <a:rPr lang="tr-TR" sz="4000" b="1" dirty="0"/>
            </a:br>
            <a:r>
              <a:rPr lang="tr-TR" sz="4000" b="1" dirty="0"/>
              <a:t>PROCEDURES</a:t>
            </a:r>
            <a:endParaRPr lang="tr-TR" sz="3600" b="1" dirty="0"/>
          </a:p>
        </p:txBody>
      </p:sp>
      <p:pic>
        <p:nvPicPr>
          <p:cNvPr id="6" name="Resim 5" descr="metin içeren bir resim&#10;&#10;Açıklama otomatik olarak oluşturuldu">
            <a:extLst>
              <a:ext uri="{FF2B5EF4-FFF2-40B4-BE49-F238E27FC236}">
                <a16:creationId xmlns:a16="http://schemas.microsoft.com/office/drawing/2014/main" id="{282D9C70-428F-43E0-96BB-420A0E4665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005"/>
          <a:stretch/>
        </p:blipFill>
        <p:spPr>
          <a:xfrm>
            <a:off x="1228298" y="320055"/>
            <a:ext cx="6769290" cy="3086518"/>
          </a:xfrm>
          <a:prstGeom prst="rect">
            <a:avLst/>
          </a:prstGeom>
        </p:spPr>
      </p:pic>
      <p:pic>
        <p:nvPicPr>
          <p:cNvPr id="11" name="Resim 10" descr="metin içeren bir resim&#10;&#10;Açıklama otomatik olarak oluşturuldu">
            <a:extLst>
              <a:ext uri="{FF2B5EF4-FFF2-40B4-BE49-F238E27FC236}">
                <a16:creationId xmlns:a16="http://schemas.microsoft.com/office/drawing/2014/main" id="{BD2E6254-22A9-4342-A8D9-06B49DC955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207"/>
          <a:stretch/>
        </p:blipFill>
        <p:spPr>
          <a:xfrm>
            <a:off x="1228297" y="3726618"/>
            <a:ext cx="6769289" cy="2769716"/>
          </a:xfrm>
          <a:prstGeom prst="rect">
            <a:avLst/>
          </a:prstGeom>
        </p:spPr>
      </p:pic>
      <p:pic>
        <p:nvPicPr>
          <p:cNvPr id="12" name="Resim 11" descr="Kodluyoruz - YouTube">
            <a:extLst>
              <a:ext uri="{FF2B5EF4-FFF2-40B4-BE49-F238E27FC236}">
                <a16:creationId xmlns:a16="http://schemas.microsoft.com/office/drawing/2014/main" id="{DE9DB806-4576-485C-9B7A-0039E9E83755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42" y="115250"/>
            <a:ext cx="906622" cy="85374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39096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21716C13-B57F-4474-B23D-FB5DCE6D72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28" b="2749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26C2F60D-36DC-4E6D-8544-3562BBABA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116827" y="1782827"/>
            <a:ext cx="4332910" cy="5817436"/>
          </a:xfrm>
          <a:custGeom>
            <a:avLst/>
            <a:gdLst>
              <a:gd name="connsiteX0" fmla="*/ 3175347 w 4332910"/>
              <a:gd name="connsiteY0" fmla="*/ 710 h 5817436"/>
              <a:gd name="connsiteX1" fmla="*/ 3972229 w 4332910"/>
              <a:gd name="connsiteY1" fmla="*/ 94304 h 5817436"/>
              <a:gd name="connsiteX2" fmla="*/ 4332910 w 4332910"/>
              <a:gd name="connsiteY2" fmla="*/ 180296 h 5817436"/>
              <a:gd name="connsiteX3" fmla="*/ 4332910 w 4332910"/>
              <a:gd name="connsiteY3" fmla="*/ 5817436 h 5817436"/>
              <a:gd name="connsiteX4" fmla="*/ 1006557 w 4332910"/>
              <a:gd name="connsiteY4" fmla="*/ 5817436 h 5817436"/>
              <a:gd name="connsiteX5" fmla="*/ 866510 w 4332910"/>
              <a:gd name="connsiteY5" fmla="*/ 5609583 h 5817436"/>
              <a:gd name="connsiteX6" fmla="*/ 351747 w 4332910"/>
              <a:gd name="connsiteY6" fmla="*/ 2263621 h 5817436"/>
              <a:gd name="connsiteX7" fmla="*/ 1381666 w 4332910"/>
              <a:gd name="connsiteY7" fmla="*/ 845238 h 5817436"/>
              <a:gd name="connsiteX8" fmla="*/ 2751595 w 4332910"/>
              <a:gd name="connsiteY8" fmla="*/ 47742 h 5817436"/>
              <a:gd name="connsiteX9" fmla="*/ 3175347 w 4332910"/>
              <a:gd name="connsiteY9" fmla="*/ 710 h 5817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32910" h="5817436">
                <a:moveTo>
                  <a:pt x="3175347" y="710"/>
                </a:moveTo>
                <a:cubicBezTo>
                  <a:pt x="3421493" y="-5064"/>
                  <a:pt x="3686120" y="24227"/>
                  <a:pt x="3972229" y="94304"/>
                </a:cubicBezTo>
                <a:lnTo>
                  <a:pt x="4332910" y="180296"/>
                </a:lnTo>
                <a:lnTo>
                  <a:pt x="4332910" y="5817436"/>
                </a:lnTo>
                <a:lnTo>
                  <a:pt x="1006557" y="5817436"/>
                </a:lnTo>
                <a:lnTo>
                  <a:pt x="866510" y="5609583"/>
                </a:lnTo>
                <a:cubicBezTo>
                  <a:pt x="140071" y="4515211"/>
                  <a:pt x="-376405" y="3480830"/>
                  <a:pt x="351747" y="2263621"/>
                </a:cubicBezTo>
                <a:cubicBezTo>
                  <a:pt x="664977" y="1739861"/>
                  <a:pt x="994988" y="1240809"/>
                  <a:pt x="1381666" y="845238"/>
                </a:cubicBezTo>
                <a:cubicBezTo>
                  <a:pt x="1768346" y="449669"/>
                  <a:pt x="2211693" y="157580"/>
                  <a:pt x="2751595" y="47742"/>
                </a:cubicBezTo>
                <a:cubicBezTo>
                  <a:pt x="2886624" y="20264"/>
                  <a:pt x="3027659" y="4175"/>
                  <a:pt x="3175347" y="710"/>
                </a:cubicBezTo>
                <a:close/>
              </a:path>
            </a:pathLst>
          </a:cu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FCFFC7D5-8758-4C87-A839-9FF78F543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7117358">
            <a:off x="6005381" y="2073697"/>
            <a:ext cx="5867664" cy="5317986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  <a:gd name="connsiteX0" fmla="*/ 0 w 1085312"/>
              <a:gd name="connsiteY0" fmla="*/ 0 h 2441440"/>
              <a:gd name="connsiteX1" fmla="*/ 53089 w 1085312"/>
              <a:gd name="connsiteY1" fmla="*/ 4542 h 2441440"/>
              <a:gd name="connsiteX2" fmla="*/ 790077 w 1085312"/>
              <a:gd name="connsiteY2" fmla="*/ 872756 h 2441440"/>
              <a:gd name="connsiteX3" fmla="*/ 1085252 w 1085312"/>
              <a:gd name="connsiteY3" fmla="*/ 1943649 h 2441440"/>
              <a:gd name="connsiteX4" fmla="*/ 1064832 w 1085312"/>
              <a:gd name="connsiteY4" fmla="*/ 2198094 h 2441440"/>
              <a:gd name="connsiteX5" fmla="*/ 1043734 w 1085312"/>
              <a:gd name="connsiteY5" fmla="*/ 2315675 h 2441440"/>
              <a:gd name="connsiteX6" fmla="*/ 59456 w 1085312"/>
              <a:gd name="connsiteY6" fmla="*/ 2441440 h 2441440"/>
              <a:gd name="connsiteX0" fmla="*/ 0 w 1085312"/>
              <a:gd name="connsiteY0" fmla="*/ 0 h 2315675"/>
              <a:gd name="connsiteX1" fmla="*/ 53089 w 1085312"/>
              <a:gd name="connsiteY1" fmla="*/ 4542 h 2315675"/>
              <a:gd name="connsiteX2" fmla="*/ 790077 w 1085312"/>
              <a:gd name="connsiteY2" fmla="*/ 872756 h 2315675"/>
              <a:gd name="connsiteX3" fmla="*/ 1085252 w 1085312"/>
              <a:gd name="connsiteY3" fmla="*/ 1943649 h 2315675"/>
              <a:gd name="connsiteX4" fmla="*/ 1064832 w 1085312"/>
              <a:gd name="connsiteY4" fmla="*/ 2198094 h 2315675"/>
              <a:gd name="connsiteX5" fmla="*/ 1043734 w 1085312"/>
              <a:gd name="connsiteY5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5312" h="2315675">
                <a:moveTo>
                  <a:pt x="0" y="0"/>
                </a:move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5" name="Başlık 4">
            <a:extLst>
              <a:ext uri="{FF2B5EF4-FFF2-40B4-BE49-F238E27FC236}">
                <a16:creationId xmlns:a16="http://schemas.microsoft.com/office/drawing/2014/main" id="{84694349-2A78-4FAF-A0C0-DA3A971F7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9417" y="4544179"/>
            <a:ext cx="4063946" cy="1112283"/>
          </a:xfrm>
        </p:spPr>
        <p:txBody>
          <a:bodyPr vert="horz">
            <a:normAutofit fontScale="90000"/>
          </a:bodyPr>
          <a:lstStyle/>
          <a:p>
            <a:br>
              <a:rPr lang="tr-TR" sz="3600" b="1" dirty="0"/>
            </a:br>
            <a:br>
              <a:rPr lang="tr-TR" sz="3600" b="1" dirty="0"/>
            </a:br>
            <a:br>
              <a:rPr lang="tr-TR" sz="3600" b="1" dirty="0"/>
            </a:br>
            <a:br>
              <a:rPr lang="tr-TR" sz="3600" b="1" dirty="0"/>
            </a:br>
            <a:br>
              <a:rPr lang="tr-TR" sz="3600" b="1" dirty="0"/>
            </a:br>
            <a:r>
              <a:rPr lang="tr-TR" sz="4000" b="1" dirty="0"/>
              <a:t>STORED </a:t>
            </a:r>
            <a:br>
              <a:rPr lang="tr-TR" sz="4000" b="1" dirty="0"/>
            </a:br>
            <a:r>
              <a:rPr lang="tr-TR" sz="4000" b="1" dirty="0"/>
              <a:t>PROCEDURES</a:t>
            </a:r>
            <a:endParaRPr lang="tr-TR" sz="3600" b="1" dirty="0"/>
          </a:p>
        </p:txBody>
      </p:sp>
      <p:pic>
        <p:nvPicPr>
          <p:cNvPr id="9" name="Resim 8" descr="metin içeren bir resim&#10;&#10;Açıklama otomatik olarak oluşturuldu">
            <a:extLst>
              <a:ext uri="{FF2B5EF4-FFF2-40B4-BE49-F238E27FC236}">
                <a16:creationId xmlns:a16="http://schemas.microsoft.com/office/drawing/2014/main" id="{3D158A51-DE10-4A10-A946-DC47CFD59C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299" y="322425"/>
            <a:ext cx="6892119" cy="6213150"/>
          </a:xfrm>
          <a:prstGeom prst="rect">
            <a:avLst/>
          </a:prstGeom>
        </p:spPr>
      </p:pic>
      <p:pic>
        <p:nvPicPr>
          <p:cNvPr id="10" name="Resim 9" descr="Kodluyoruz - YouTube">
            <a:extLst>
              <a:ext uri="{FF2B5EF4-FFF2-40B4-BE49-F238E27FC236}">
                <a16:creationId xmlns:a16="http://schemas.microsoft.com/office/drawing/2014/main" id="{C51AB7C1-983D-41C9-83DF-247EBB6956E9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42" y="115250"/>
            <a:ext cx="906622" cy="85374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40807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21716C13-B57F-4474-B23D-FB5DCE6D72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28" b="2749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26C2F60D-36DC-4E6D-8544-3562BBABA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116827" y="1782827"/>
            <a:ext cx="4332910" cy="5817436"/>
          </a:xfrm>
          <a:custGeom>
            <a:avLst/>
            <a:gdLst>
              <a:gd name="connsiteX0" fmla="*/ 3175347 w 4332910"/>
              <a:gd name="connsiteY0" fmla="*/ 710 h 5817436"/>
              <a:gd name="connsiteX1" fmla="*/ 3972229 w 4332910"/>
              <a:gd name="connsiteY1" fmla="*/ 94304 h 5817436"/>
              <a:gd name="connsiteX2" fmla="*/ 4332910 w 4332910"/>
              <a:gd name="connsiteY2" fmla="*/ 180296 h 5817436"/>
              <a:gd name="connsiteX3" fmla="*/ 4332910 w 4332910"/>
              <a:gd name="connsiteY3" fmla="*/ 5817436 h 5817436"/>
              <a:gd name="connsiteX4" fmla="*/ 1006557 w 4332910"/>
              <a:gd name="connsiteY4" fmla="*/ 5817436 h 5817436"/>
              <a:gd name="connsiteX5" fmla="*/ 866510 w 4332910"/>
              <a:gd name="connsiteY5" fmla="*/ 5609583 h 5817436"/>
              <a:gd name="connsiteX6" fmla="*/ 351747 w 4332910"/>
              <a:gd name="connsiteY6" fmla="*/ 2263621 h 5817436"/>
              <a:gd name="connsiteX7" fmla="*/ 1381666 w 4332910"/>
              <a:gd name="connsiteY7" fmla="*/ 845238 h 5817436"/>
              <a:gd name="connsiteX8" fmla="*/ 2751595 w 4332910"/>
              <a:gd name="connsiteY8" fmla="*/ 47742 h 5817436"/>
              <a:gd name="connsiteX9" fmla="*/ 3175347 w 4332910"/>
              <a:gd name="connsiteY9" fmla="*/ 710 h 5817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32910" h="5817436">
                <a:moveTo>
                  <a:pt x="3175347" y="710"/>
                </a:moveTo>
                <a:cubicBezTo>
                  <a:pt x="3421493" y="-5064"/>
                  <a:pt x="3686120" y="24227"/>
                  <a:pt x="3972229" y="94304"/>
                </a:cubicBezTo>
                <a:lnTo>
                  <a:pt x="4332910" y="180296"/>
                </a:lnTo>
                <a:lnTo>
                  <a:pt x="4332910" y="5817436"/>
                </a:lnTo>
                <a:lnTo>
                  <a:pt x="1006557" y="5817436"/>
                </a:lnTo>
                <a:lnTo>
                  <a:pt x="866510" y="5609583"/>
                </a:lnTo>
                <a:cubicBezTo>
                  <a:pt x="140071" y="4515211"/>
                  <a:pt x="-376405" y="3480830"/>
                  <a:pt x="351747" y="2263621"/>
                </a:cubicBezTo>
                <a:cubicBezTo>
                  <a:pt x="664977" y="1739861"/>
                  <a:pt x="994988" y="1240809"/>
                  <a:pt x="1381666" y="845238"/>
                </a:cubicBezTo>
                <a:cubicBezTo>
                  <a:pt x="1768346" y="449669"/>
                  <a:pt x="2211693" y="157580"/>
                  <a:pt x="2751595" y="47742"/>
                </a:cubicBezTo>
                <a:cubicBezTo>
                  <a:pt x="2886624" y="20264"/>
                  <a:pt x="3027659" y="4175"/>
                  <a:pt x="3175347" y="710"/>
                </a:cubicBezTo>
                <a:close/>
              </a:path>
            </a:pathLst>
          </a:cu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FCFFC7D5-8758-4C87-A839-9FF78F543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7117358">
            <a:off x="6005381" y="2073697"/>
            <a:ext cx="5867664" cy="5317986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  <a:gd name="connsiteX0" fmla="*/ 0 w 1085312"/>
              <a:gd name="connsiteY0" fmla="*/ 0 h 2441440"/>
              <a:gd name="connsiteX1" fmla="*/ 53089 w 1085312"/>
              <a:gd name="connsiteY1" fmla="*/ 4542 h 2441440"/>
              <a:gd name="connsiteX2" fmla="*/ 790077 w 1085312"/>
              <a:gd name="connsiteY2" fmla="*/ 872756 h 2441440"/>
              <a:gd name="connsiteX3" fmla="*/ 1085252 w 1085312"/>
              <a:gd name="connsiteY3" fmla="*/ 1943649 h 2441440"/>
              <a:gd name="connsiteX4" fmla="*/ 1064832 w 1085312"/>
              <a:gd name="connsiteY4" fmla="*/ 2198094 h 2441440"/>
              <a:gd name="connsiteX5" fmla="*/ 1043734 w 1085312"/>
              <a:gd name="connsiteY5" fmla="*/ 2315675 h 2441440"/>
              <a:gd name="connsiteX6" fmla="*/ 59456 w 1085312"/>
              <a:gd name="connsiteY6" fmla="*/ 2441440 h 2441440"/>
              <a:gd name="connsiteX0" fmla="*/ 0 w 1085312"/>
              <a:gd name="connsiteY0" fmla="*/ 0 h 2315675"/>
              <a:gd name="connsiteX1" fmla="*/ 53089 w 1085312"/>
              <a:gd name="connsiteY1" fmla="*/ 4542 h 2315675"/>
              <a:gd name="connsiteX2" fmla="*/ 790077 w 1085312"/>
              <a:gd name="connsiteY2" fmla="*/ 872756 h 2315675"/>
              <a:gd name="connsiteX3" fmla="*/ 1085252 w 1085312"/>
              <a:gd name="connsiteY3" fmla="*/ 1943649 h 2315675"/>
              <a:gd name="connsiteX4" fmla="*/ 1064832 w 1085312"/>
              <a:gd name="connsiteY4" fmla="*/ 2198094 h 2315675"/>
              <a:gd name="connsiteX5" fmla="*/ 1043734 w 1085312"/>
              <a:gd name="connsiteY5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5312" h="2315675">
                <a:moveTo>
                  <a:pt x="0" y="0"/>
                </a:move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5" name="Başlık 4">
            <a:extLst>
              <a:ext uri="{FF2B5EF4-FFF2-40B4-BE49-F238E27FC236}">
                <a16:creationId xmlns:a16="http://schemas.microsoft.com/office/drawing/2014/main" id="{84694349-2A78-4FAF-A0C0-DA3A971F7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9417" y="4544179"/>
            <a:ext cx="4063946" cy="1112283"/>
          </a:xfrm>
        </p:spPr>
        <p:txBody>
          <a:bodyPr vert="horz">
            <a:normAutofit fontScale="90000"/>
          </a:bodyPr>
          <a:lstStyle/>
          <a:p>
            <a:br>
              <a:rPr lang="tr-TR" sz="3600" b="1" dirty="0"/>
            </a:br>
            <a:br>
              <a:rPr lang="tr-TR" sz="3600" b="1" dirty="0"/>
            </a:br>
            <a:br>
              <a:rPr lang="tr-TR" sz="3600" b="1" dirty="0"/>
            </a:br>
            <a:br>
              <a:rPr lang="tr-TR" sz="3600" b="1" dirty="0"/>
            </a:br>
            <a:br>
              <a:rPr lang="tr-TR" sz="3600" b="1" dirty="0"/>
            </a:br>
            <a:r>
              <a:rPr lang="tr-TR" sz="4000" b="1" dirty="0"/>
              <a:t>STORED </a:t>
            </a:r>
            <a:br>
              <a:rPr lang="tr-TR" sz="4000" b="1" dirty="0"/>
            </a:br>
            <a:r>
              <a:rPr lang="tr-TR" sz="4000" b="1" dirty="0"/>
              <a:t>PROCEDURES</a:t>
            </a:r>
            <a:endParaRPr lang="tr-TR" sz="3600" b="1" dirty="0"/>
          </a:p>
        </p:txBody>
      </p:sp>
      <p:pic>
        <p:nvPicPr>
          <p:cNvPr id="9" name="Resim 8" descr="metin içeren bir resim&#10;&#10;Açıklama otomatik olarak oluşturuldu">
            <a:extLst>
              <a:ext uri="{FF2B5EF4-FFF2-40B4-BE49-F238E27FC236}">
                <a16:creationId xmlns:a16="http://schemas.microsoft.com/office/drawing/2014/main" id="{90FE484D-9F7D-48D4-A92F-39EFA74B8D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56"/>
          <a:stretch/>
        </p:blipFill>
        <p:spPr>
          <a:xfrm>
            <a:off x="1228298" y="204716"/>
            <a:ext cx="6905767" cy="6387153"/>
          </a:xfrm>
          <a:prstGeom prst="rect">
            <a:avLst/>
          </a:prstGeom>
        </p:spPr>
      </p:pic>
      <p:pic>
        <p:nvPicPr>
          <p:cNvPr id="10" name="Resim 9" descr="Kodluyoruz - YouTube">
            <a:extLst>
              <a:ext uri="{FF2B5EF4-FFF2-40B4-BE49-F238E27FC236}">
                <a16:creationId xmlns:a16="http://schemas.microsoft.com/office/drawing/2014/main" id="{AA6964A7-8F09-496E-90D0-B8D172F01FF7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42" y="115250"/>
            <a:ext cx="906622" cy="85374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43370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21716C13-B57F-4474-B23D-FB5DCE6D72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28" b="2749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5E698B96-C345-4CAB-9657-02BD17A19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Başlık 4">
            <a:extLst>
              <a:ext uri="{FF2B5EF4-FFF2-40B4-BE49-F238E27FC236}">
                <a16:creationId xmlns:a16="http://schemas.microsoft.com/office/drawing/2014/main" id="{84694349-2A78-4FAF-A0C0-DA3A971F7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762000"/>
            <a:ext cx="3810000" cy="3048000"/>
          </a:xfrm>
        </p:spPr>
        <p:txBody>
          <a:bodyPr>
            <a:normAutofit/>
          </a:bodyPr>
          <a:lstStyle/>
          <a:p>
            <a:pPr algn="l"/>
            <a:r>
              <a:rPr lang="tr-TR" sz="4400" b="1" dirty="0"/>
              <a:t>YEDEKLEME </a:t>
            </a:r>
            <a:br>
              <a:rPr lang="tr-TR" sz="4400" b="1" dirty="0"/>
            </a:br>
            <a:r>
              <a:rPr lang="tr-TR" sz="4400" b="1" dirty="0"/>
              <a:t>STRATEJİSİ</a:t>
            </a:r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A90EB1ED-CF74-44C2-853E-6177E160A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7743230-5CA1-4096-8FEF-2A1530D8D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5829359"/>
            <a:ext cx="4333874" cy="1028642"/>
            <a:chOff x="7153921" y="5829359"/>
            <a:chExt cx="5038078" cy="1028642"/>
          </a:xfrm>
        </p:grpSpPr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EAD3ABE-E984-4D7B-ADC3-7D4D38C97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5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B18AFE34-D405-4581-A4CC-02072A132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pic>
        <p:nvPicPr>
          <p:cNvPr id="3" name="Resim 2">
            <a:extLst>
              <a:ext uri="{FF2B5EF4-FFF2-40B4-BE49-F238E27FC236}">
                <a16:creationId xmlns:a16="http://schemas.microsoft.com/office/drawing/2014/main" id="{99DD2101-7CEA-49FC-8EB5-AB27013D9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116" y="762000"/>
            <a:ext cx="6494428" cy="1435290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235C9E7D-AD05-457D-A44A-2B4D90EDA0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116" y="2536484"/>
            <a:ext cx="6494428" cy="3609212"/>
          </a:xfrm>
          <a:prstGeom prst="rect">
            <a:avLst/>
          </a:prstGeom>
        </p:spPr>
      </p:pic>
      <p:pic>
        <p:nvPicPr>
          <p:cNvPr id="12" name="Resim 11" descr="Kodluyoruz - YouTube">
            <a:extLst>
              <a:ext uri="{FF2B5EF4-FFF2-40B4-BE49-F238E27FC236}">
                <a16:creationId xmlns:a16="http://schemas.microsoft.com/office/drawing/2014/main" id="{9C010D59-E8A8-4C56-9E80-BEEE87FCBE56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42" y="115250"/>
            <a:ext cx="906622" cy="85374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23671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21716C13-B57F-4474-B23D-FB5DCE6D72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28" b="2749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15A93C08-5026-4474-A6D5-87A03C135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78823" cy="6028256"/>
          </a:xfrm>
          <a:custGeom>
            <a:avLst/>
            <a:gdLst>
              <a:gd name="connsiteX0" fmla="*/ 0 w 5578823"/>
              <a:gd name="connsiteY0" fmla="*/ 0 h 6028256"/>
              <a:gd name="connsiteX1" fmla="*/ 3897606 w 5578823"/>
              <a:gd name="connsiteY1" fmla="*/ 0 h 6028256"/>
              <a:gd name="connsiteX2" fmla="*/ 4274232 w 5578823"/>
              <a:gd name="connsiteY2" fmla="*/ 360545 h 6028256"/>
              <a:gd name="connsiteX3" fmla="*/ 4673934 w 5578823"/>
              <a:gd name="connsiteY3" fmla="*/ 738354 h 6028256"/>
              <a:gd name="connsiteX4" fmla="*/ 5421862 w 5578823"/>
              <a:gd name="connsiteY4" fmla="*/ 1773839 h 6028256"/>
              <a:gd name="connsiteX5" fmla="*/ 5469198 w 5578823"/>
              <a:gd name="connsiteY5" fmla="*/ 3329255 h 6028256"/>
              <a:gd name="connsiteX6" fmla="*/ 4741546 w 5578823"/>
              <a:gd name="connsiteY6" fmla="*/ 4877588 h 6028256"/>
              <a:gd name="connsiteX7" fmla="*/ 1325600 w 5578823"/>
              <a:gd name="connsiteY7" fmla="*/ 5980388 h 6028256"/>
              <a:gd name="connsiteX8" fmla="*/ 137593 w 5578823"/>
              <a:gd name="connsiteY8" fmla="*/ 5804042 h 6028256"/>
              <a:gd name="connsiteX9" fmla="*/ 0 w 5578823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5" name="Başlık 4">
            <a:extLst>
              <a:ext uri="{FF2B5EF4-FFF2-40B4-BE49-F238E27FC236}">
                <a16:creationId xmlns:a16="http://schemas.microsoft.com/office/drawing/2014/main" id="{84694349-2A78-4FAF-A0C0-DA3A971F7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426" y="1472789"/>
            <a:ext cx="4816824" cy="2828223"/>
          </a:xfrm>
        </p:spPr>
        <p:txBody>
          <a:bodyPr>
            <a:normAutofit/>
          </a:bodyPr>
          <a:lstStyle/>
          <a:p>
            <a:pPr algn="l"/>
            <a:r>
              <a:rPr lang="tr-TR" sz="4400" b="1" dirty="0"/>
              <a:t>DİNLEDİĞİNİZ İÇİN TEŞEKKÜR EDERİZ.</a:t>
            </a:r>
          </a:p>
        </p:txBody>
      </p:sp>
      <p:sp>
        <p:nvSpPr>
          <p:cNvPr id="8" name="Başlık 4">
            <a:extLst>
              <a:ext uri="{FF2B5EF4-FFF2-40B4-BE49-F238E27FC236}">
                <a16:creationId xmlns:a16="http://schemas.microsoft.com/office/drawing/2014/main" id="{7C56C163-E082-4E41-AF7E-6F9F95EC92AE}"/>
              </a:ext>
            </a:extLst>
          </p:cNvPr>
          <p:cNvSpPr txBox="1">
            <a:spLocks/>
          </p:cNvSpPr>
          <p:nvPr/>
        </p:nvSpPr>
        <p:spPr>
          <a:xfrm>
            <a:off x="7720047" y="5319922"/>
            <a:ext cx="4816824" cy="776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4400" b="1" dirty="0"/>
              <a:t>HELLO DATA</a:t>
            </a:r>
          </a:p>
        </p:txBody>
      </p:sp>
      <p:pic>
        <p:nvPicPr>
          <p:cNvPr id="9" name="Resim 8" descr="Kodluyoruz - YouTube">
            <a:extLst>
              <a:ext uri="{FF2B5EF4-FFF2-40B4-BE49-F238E27FC236}">
                <a16:creationId xmlns:a16="http://schemas.microsoft.com/office/drawing/2014/main" id="{BC04D050-65A7-42B3-9B40-E85E0E1EC8B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42" y="115250"/>
            <a:ext cx="906622" cy="85374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54674345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1C2B31"/>
      </a:dk2>
      <a:lt2>
        <a:srgbClr val="F0F3F2"/>
      </a:lt2>
      <a:accent1>
        <a:srgbClr val="C34D80"/>
      </a:accent1>
      <a:accent2>
        <a:srgbClr val="B13BA0"/>
      </a:accent2>
      <a:accent3>
        <a:srgbClr val="A34DC3"/>
      </a:accent3>
      <a:accent4>
        <a:srgbClr val="6541B4"/>
      </a:accent4>
      <a:accent5>
        <a:srgbClr val="4D59C3"/>
      </a:accent5>
      <a:accent6>
        <a:srgbClr val="3B78B1"/>
      </a:accent6>
      <a:hlink>
        <a:srgbClr val="473FBF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57</Words>
  <Application>Microsoft Office PowerPoint</Application>
  <PresentationFormat>Geniş ekran</PresentationFormat>
  <Paragraphs>13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Avenir Next LT Pro Light</vt:lpstr>
      <vt:lpstr>Sitka Subheading</vt:lpstr>
      <vt:lpstr>PebbleVTI</vt:lpstr>
      <vt:lpstr> MS SQL PROJESİ  İŞ İLANLARI WEB SİTESİ HELLO DATA</vt:lpstr>
      <vt:lpstr>DATA MODEL</vt:lpstr>
      <vt:lpstr>PowerPoint Sunusu</vt:lpstr>
      <vt:lpstr>VIEWS</vt:lpstr>
      <vt:lpstr>     STORED  PROCEDURES</vt:lpstr>
      <vt:lpstr>     STORED  PROCEDURES</vt:lpstr>
      <vt:lpstr>     STORED  PROCEDURES</vt:lpstr>
      <vt:lpstr>YEDEKLEME  STRATEJİSİ</vt:lpstr>
      <vt:lpstr>DİNLEDİĞİNİZ İÇİN TEŞEKKÜR EDERİZ.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 SQL PROJECT      JOB BOARD</dc:title>
  <dc:creator>Zeynep Avcı</dc:creator>
  <cp:lastModifiedBy>Zeynep Avcı</cp:lastModifiedBy>
  <cp:revision>26</cp:revision>
  <dcterms:created xsi:type="dcterms:W3CDTF">2021-01-20T21:19:54Z</dcterms:created>
  <dcterms:modified xsi:type="dcterms:W3CDTF">2021-01-21T12:24:08Z</dcterms:modified>
</cp:coreProperties>
</file>