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8" r:id="rId5"/>
    <p:sldId id="260" r:id="rId6"/>
    <p:sldId id="274" r:id="rId7"/>
    <p:sldId id="273" r:id="rId8"/>
    <p:sldId id="262" r:id="rId9"/>
    <p:sldId id="25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917C1A-B2F8-477C-920B-FAE77B48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913" y="1509255"/>
            <a:ext cx="6957391" cy="2286000"/>
          </a:xfrm>
        </p:spPr>
        <p:txBody>
          <a:bodyPr>
            <a:normAutofit/>
          </a:bodyPr>
          <a:lstStyle/>
          <a:p>
            <a:r>
              <a:rPr lang="tr-TR" sz="4400" dirty="0"/>
              <a:t> </a:t>
            </a:r>
            <a:r>
              <a:rPr lang="tr-TR" sz="4400" b="1" dirty="0"/>
              <a:t>MS SQL PROJECT</a:t>
            </a:r>
            <a:br>
              <a:rPr lang="tr-TR" sz="4400" b="1" dirty="0"/>
            </a:br>
            <a:r>
              <a:rPr lang="tr-TR" sz="4400" b="1" dirty="0"/>
              <a:t> JOB BOARD</a:t>
            </a:r>
            <a:br>
              <a:rPr lang="tr-TR" sz="4400" b="1" dirty="0"/>
            </a:br>
            <a:r>
              <a:rPr lang="tr-TR" sz="4400" b="1" dirty="0"/>
              <a:t>HELLO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C68545-0F8D-4D80-B5ED-D032B8D8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Zeynep AVCI</a:t>
            </a:r>
          </a:p>
          <a:p>
            <a:pPr algn="l"/>
            <a:r>
              <a:rPr lang="tr-TR" dirty="0"/>
              <a:t>İsa YAVUZ</a:t>
            </a:r>
          </a:p>
          <a:p>
            <a:pPr algn="l"/>
            <a:r>
              <a:rPr lang="tr-TR" dirty="0"/>
              <a:t>Fırat YORULMAZ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3" r="27750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Resim 7" descr="Kodluyoruz - YouTube">
            <a:extLst>
              <a:ext uri="{FF2B5EF4-FFF2-40B4-BE49-F238E27FC236}">
                <a16:creationId xmlns:a16="http://schemas.microsoft.com/office/drawing/2014/main" id="{65BECDB6-43F7-4A56-83F9-95A55B2D30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08" y="3795255"/>
            <a:ext cx="2631440" cy="263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73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587337" y="3380335"/>
            <a:ext cx="6214432" cy="740898"/>
          </a:xfrm>
        </p:spPr>
        <p:txBody>
          <a:bodyPr vert="vert270">
            <a:noAutofit/>
          </a:bodyPr>
          <a:lstStyle/>
          <a:p>
            <a:r>
              <a:rPr lang="tr-TR" sz="4800" b="1" dirty="0"/>
              <a:t>DATA MODEL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32B999-3E14-4B28-83A9-1787AD91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4" y="0"/>
            <a:ext cx="11152246" cy="6858000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776A3D6E-C56F-4052-8BDB-FAB4CCFC58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0" y="56714"/>
            <a:ext cx="740898" cy="76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70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54" name="Freeform: Shape 42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6D30D7B-DE23-4A9C-BBB6-1563DF0B4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65"/>
          <a:stretch/>
        </p:blipFill>
        <p:spPr>
          <a:xfrm>
            <a:off x="4285396" y="219842"/>
            <a:ext cx="6605517" cy="2962514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0FC585E-7FF9-4356-8BFE-27CFD4727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80"/>
          <a:stretch/>
        </p:blipFill>
        <p:spPr>
          <a:xfrm>
            <a:off x="4285395" y="3402188"/>
            <a:ext cx="6605517" cy="2962515"/>
          </a:xfrm>
          <a:prstGeom prst="rect">
            <a:avLst/>
          </a:prstGeom>
        </p:spPr>
      </p:pic>
      <p:sp>
        <p:nvSpPr>
          <p:cNvPr id="12" name="Başlık 4">
            <a:extLst>
              <a:ext uri="{FF2B5EF4-FFF2-40B4-BE49-F238E27FC236}">
                <a16:creationId xmlns:a16="http://schemas.microsoft.com/office/drawing/2014/main" id="{610A4456-FF71-4536-B40D-60C9CBFFB0BA}"/>
              </a:ext>
            </a:extLst>
          </p:cNvPr>
          <p:cNvSpPr txBox="1">
            <a:spLocks/>
          </p:cNvSpPr>
          <p:nvPr/>
        </p:nvSpPr>
        <p:spPr>
          <a:xfrm>
            <a:off x="472150" y="4917063"/>
            <a:ext cx="3104611" cy="854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5300" b="1"/>
              <a:t>VIEWS</a:t>
            </a:r>
            <a:endParaRPr lang="tr-TR" sz="3600" b="1" dirty="0"/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9DD4DF41-E888-419D-A672-D41AE1CAD48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5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54" name="Freeform: Shape 42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150" y="4917063"/>
            <a:ext cx="3104611" cy="854649"/>
          </a:xfrm>
        </p:spPr>
        <p:txBody>
          <a:bodyPr vert="horz">
            <a:normAutofit/>
          </a:bodyPr>
          <a:lstStyle/>
          <a:p>
            <a:pPr algn="l"/>
            <a:r>
              <a:rPr lang="tr-TR" sz="5300" b="1" dirty="0"/>
              <a:t>VIEWS</a:t>
            </a:r>
            <a:endParaRPr lang="tr-TR" sz="3600" b="1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5188CD2-0DA3-4C82-8780-8A8FF53BB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57"/>
          <a:stretch/>
        </p:blipFill>
        <p:spPr>
          <a:xfrm>
            <a:off x="4312693" y="350506"/>
            <a:ext cx="6410600" cy="2894122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A775C942-A505-4452-A348-EF225F1C6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5" b="64975"/>
          <a:stretch/>
        </p:blipFill>
        <p:spPr>
          <a:xfrm>
            <a:off x="4312693" y="3595134"/>
            <a:ext cx="6373504" cy="2912360"/>
          </a:xfrm>
          <a:prstGeom prst="rect">
            <a:avLst/>
          </a:prstGeom>
        </p:spPr>
      </p:pic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1105DDE-E7F6-4FF0-AC49-B89438E1EB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03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82D9C70-428F-43E0-96BB-420A0E466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5"/>
          <a:stretch/>
        </p:blipFill>
        <p:spPr>
          <a:xfrm>
            <a:off x="1228298" y="320055"/>
            <a:ext cx="6769290" cy="3086518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BD2E6254-22A9-4342-A8D9-06B49DC955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07"/>
          <a:stretch/>
        </p:blipFill>
        <p:spPr>
          <a:xfrm>
            <a:off x="1228297" y="3726618"/>
            <a:ext cx="6769289" cy="2769716"/>
          </a:xfrm>
          <a:prstGeom prst="rect">
            <a:avLst/>
          </a:prstGeom>
        </p:spPr>
      </p:pic>
      <p:pic>
        <p:nvPicPr>
          <p:cNvPr id="12" name="Resim 11" descr="Kodluyoruz - YouTube">
            <a:extLst>
              <a:ext uri="{FF2B5EF4-FFF2-40B4-BE49-F238E27FC236}">
                <a16:creationId xmlns:a16="http://schemas.microsoft.com/office/drawing/2014/main" id="{DE9DB806-4576-485C-9B7A-0039E9E837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90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3D158A51-DE10-4A10-A946-DC47CFD59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9" y="322425"/>
            <a:ext cx="6892119" cy="6213150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C51AB7C1-983D-41C9-83DF-247EBB6956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08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116827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17358">
            <a:off x="6005381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417" y="4544179"/>
            <a:ext cx="4063946" cy="1112283"/>
          </a:xfrm>
        </p:spPr>
        <p:txBody>
          <a:bodyPr vert="horz">
            <a:normAutofit fontScale="90000"/>
          </a:bodyPr>
          <a:lstStyle/>
          <a:p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br>
              <a:rPr lang="tr-TR" sz="3600" b="1" dirty="0"/>
            </a:br>
            <a:r>
              <a:rPr lang="tr-TR" sz="4000" b="1" dirty="0"/>
              <a:t>STORED </a:t>
            </a:r>
            <a:br>
              <a:rPr lang="tr-TR" sz="4000" b="1" dirty="0"/>
            </a:br>
            <a:r>
              <a:rPr lang="tr-TR" sz="4000" b="1" dirty="0"/>
              <a:t>PROCEDURES</a:t>
            </a:r>
            <a:endParaRPr lang="tr-TR" sz="3600" b="1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0FE484D-9F7D-48D4-A92F-39EFA74B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"/>
          <a:stretch/>
        </p:blipFill>
        <p:spPr>
          <a:xfrm>
            <a:off x="1228298" y="204716"/>
            <a:ext cx="6905767" cy="6387153"/>
          </a:xfrm>
          <a:prstGeom prst="rect">
            <a:avLst/>
          </a:prstGeom>
        </p:spPr>
      </p:pic>
      <p:pic>
        <p:nvPicPr>
          <p:cNvPr id="10" name="Resim 9" descr="Kodluyoruz - YouTube">
            <a:extLst>
              <a:ext uri="{FF2B5EF4-FFF2-40B4-BE49-F238E27FC236}">
                <a16:creationId xmlns:a16="http://schemas.microsoft.com/office/drawing/2014/main" id="{AA6964A7-8F09-496E-90D0-B8D172F01F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33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3810000" cy="3048000"/>
          </a:xfrm>
        </p:spPr>
        <p:txBody>
          <a:bodyPr>
            <a:normAutofit/>
          </a:bodyPr>
          <a:lstStyle/>
          <a:p>
            <a:pPr algn="l"/>
            <a:r>
              <a:rPr lang="tr-TR" sz="4400" b="1" dirty="0"/>
              <a:t>BACKUP </a:t>
            </a:r>
            <a:br>
              <a:rPr lang="tr-TR" sz="4400" b="1" dirty="0"/>
            </a:br>
            <a:r>
              <a:rPr lang="tr-TR" sz="4400" b="1" dirty="0"/>
              <a:t>STRATEGIES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99DD2101-7CEA-49FC-8EB5-AB27013D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16" y="762000"/>
            <a:ext cx="6494428" cy="143529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35C9E7D-AD05-457D-A44A-2B4D90EDA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16" y="2536484"/>
            <a:ext cx="6494428" cy="3609212"/>
          </a:xfrm>
          <a:prstGeom prst="rect">
            <a:avLst/>
          </a:prstGeom>
        </p:spPr>
      </p:pic>
      <p:pic>
        <p:nvPicPr>
          <p:cNvPr id="12" name="Resim 11" descr="Kodluyoruz - YouTube">
            <a:extLst>
              <a:ext uri="{FF2B5EF4-FFF2-40B4-BE49-F238E27FC236}">
                <a16:creationId xmlns:a16="http://schemas.microsoft.com/office/drawing/2014/main" id="{9C010D59-E8A8-4C56-9E80-BEEE87FCBE5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367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1716C13-B57F-4474-B23D-FB5DCE6D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8" b="274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84694349-2A78-4FAF-A0C0-DA3A971F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26" y="1472789"/>
            <a:ext cx="4816824" cy="2828223"/>
          </a:xfrm>
        </p:spPr>
        <p:txBody>
          <a:bodyPr>
            <a:normAutofit/>
          </a:bodyPr>
          <a:lstStyle/>
          <a:p>
            <a:pPr algn="l"/>
            <a:r>
              <a:rPr lang="tr-TR" sz="4400" b="1" dirty="0"/>
              <a:t>THANK YOU FOR LISTENING.</a:t>
            </a:r>
          </a:p>
        </p:txBody>
      </p:sp>
      <p:sp>
        <p:nvSpPr>
          <p:cNvPr id="8" name="Başlık 4">
            <a:extLst>
              <a:ext uri="{FF2B5EF4-FFF2-40B4-BE49-F238E27FC236}">
                <a16:creationId xmlns:a16="http://schemas.microsoft.com/office/drawing/2014/main" id="{7C56C163-E082-4E41-AF7E-6F9F95EC92AE}"/>
              </a:ext>
            </a:extLst>
          </p:cNvPr>
          <p:cNvSpPr txBox="1">
            <a:spLocks/>
          </p:cNvSpPr>
          <p:nvPr/>
        </p:nvSpPr>
        <p:spPr>
          <a:xfrm>
            <a:off x="7720047" y="5319922"/>
            <a:ext cx="4816824" cy="776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400" b="1" dirty="0"/>
              <a:t>HELLO DATA</a:t>
            </a:r>
          </a:p>
        </p:txBody>
      </p:sp>
      <p:pic>
        <p:nvPicPr>
          <p:cNvPr id="9" name="Resim 8" descr="Kodluyoruz - YouTube">
            <a:extLst>
              <a:ext uri="{FF2B5EF4-FFF2-40B4-BE49-F238E27FC236}">
                <a16:creationId xmlns:a16="http://schemas.microsoft.com/office/drawing/2014/main" id="{BC04D050-65A7-42B3-9B40-E85E0E1EC8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15250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67434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</Words>
  <Application>Microsoft Office PowerPoint</Application>
  <PresentationFormat>Geniş ekran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 MS SQL PROJECT  JOB BOARD HELLO DATA</vt:lpstr>
      <vt:lpstr>DATA MODEL</vt:lpstr>
      <vt:lpstr>PowerPoint Sunusu</vt:lpstr>
      <vt:lpstr>VIEWS</vt:lpstr>
      <vt:lpstr>     STORED  PROCEDURES</vt:lpstr>
      <vt:lpstr>     STORED  PROCEDURES</vt:lpstr>
      <vt:lpstr>     STORED  PROCEDURES</vt:lpstr>
      <vt:lpstr>BACKUP  STRATEGIES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PROJECT      JOB BOARD</dc:title>
  <dc:creator>Zeynep Avcı</dc:creator>
  <cp:lastModifiedBy>Zeynep Avcı</cp:lastModifiedBy>
  <cp:revision>28</cp:revision>
  <dcterms:created xsi:type="dcterms:W3CDTF">2021-01-20T21:19:54Z</dcterms:created>
  <dcterms:modified xsi:type="dcterms:W3CDTF">2021-01-23T14:42:24Z</dcterms:modified>
</cp:coreProperties>
</file>