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3" r:id="rId8"/>
    <p:sldId id="261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0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4DE2-A59E-4A92-B80E-9744CA5F150F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462B-CE0F-4ACD-BF81-98D80BCA5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5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4DE2-A59E-4A92-B80E-9744CA5F150F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462B-CE0F-4ACD-BF81-98D80BCA5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6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4DE2-A59E-4A92-B80E-9744CA5F150F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462B-CE0F-4ACD-BF81-98D80BCA5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1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4DE2-A59E-4A92-B80E-9744CA5F150F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462B-CE0F-4ACD-BF81-98D80BCA5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3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4DE2-A59E-4A92-B80E-9744CA5F150F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462B-CE0F-4ACD-BF81-98D80BCA5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8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4DE2-A59E-4A92-B80E-9744CA5F150F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462B-CE0F-4ACD-BF81-98D80BCA5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0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4DE2-A59E-4A92-B80E-9744CA5F150F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462B-CE0F-4ACD-BF81-98D80BCA5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9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4DE2-A59E-4A92-B80E-9744CA5F150F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462B-CE0F-4ACD-BF81-98D80BCA5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3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4DE2-A59E-4A92-B80E-9744CA5F150F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462B-CE0F-4ACD-BF81-98D80BCA5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0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4DE2-A59E-4A92-B80E-9744CA5F150F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462B-CE0F-4ACD-BF81-98D80BCA5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4DE2-A59E-4A92-B80E-9744CA5F150F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462B-CE0F-4ACD-BF81-98D80BCA5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74DE2-A59E-4A92-B80E-9744CA5F150F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8462B-CE0F-4ACD-BF81-98D80BCA5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7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Variant Subsystems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aka “the </a:t>
            </a:r>
            <a:r>
              <a:rPr lang="en-US" dirty="0" err="1" smtClean="0"/>
              <a:t>ol</a:t>
            </a:r>
            <a:r>
              <a:rPr lang="en-US" dirty="0" smtClean="0"/>
              <a:t>’ switcheroo”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78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7: You’re all set!</a:t>
            </a:r>
          </a:p>
          <a:p>
            <a:pPr lvl="1"/>
            <a:r>
              <a:rPr lang="en-US" dirty="0" smtClean="0"/>
              <a:t>Just define the value of the variable name before you call the </a:t>
            </a:r>
            <a:r>
              <a:rPr lang="en-US" dirty="0" err="1" smtClean="0"/>
              <a:t>simulink</a:t>
            </a:r>
            <a:r>
              <a:rPr lang="en-US" dirty="0" smtClean="0"/>
              <a:t> model: </a:t>
            </a:r>
          </a:p>
          <a:p>
            <a:pPr lvl="2"/>
            <a:r>
              <a:rPr lang="en-US" dirty="0" smtClean="0"/>
              <a:t>VSS_MODE=2 (calls the </a:t>
            </a:r>
            <a:r>
              <a:rPr lang="en-US" dirty="0" err="1" smtClean="0"/>
              <a:t>Thevenin</a:t>
            </a:r>
            <a:r>
              <a:rPr lang="en-US" dirty="0" smtClean="0"/>
              <a:t> subsystem in this case) 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How-To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56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SIMULINK makes it easy to check that the correct subsystem is activated: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3124200"/>
            <a:ext cx="37623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895600"/>
            <a:ext cx="48006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0" y="6008132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Variant Subsystem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6008132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Inside Variant Subsystem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19212" y="3791331"/>
            <a:ext cx="1371600" cy="3901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5257800" y="4848606"/>
            <a:ext cx="1828800" cy="9425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“Variant subsystems provide multiple implementations for a subsystem where only one implementation is active during simulation.” </a:t>
            </a:r>
          </a:p>
          <a:p>
            <a:r>
              <a:rPr lang="en-US" dirty="0" smtClean="0"/>
              <a:t>“You can programmatically swap out the active implementation with another implementation without modifying the model. 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5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cool!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5506"/>
            <a:ext cx="37623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49" y="4572000"/>
            <a:ext cx="34861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932122"/>
            <a:ext cx="3505200" cy="139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057400"/>
            <a:ext cx="3657600" cy="153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2338387" y="3750056"/>
            <a:ext cx="1" cy="66954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663499" y="3854196"/>
            <a:ext cx="1" cy="66954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34999" y="126617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Variant Subsystem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10200" y="126617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Inside Variant Subsystem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76600" y="3877409"/>
            <a:ext cx="2895600" cy="64633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Just by changing the value of one variable!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99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How-To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Drag ‘Variant Subsystem’ block into model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163824"/>
            <a:ext cx="417703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0" y="4578096"/>
            <a:ext cx="505968" cy="3901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361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How-To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Step 2: In the Variant </a:t>
            </a:r>
            <a:r>
              <a:rPr lang="en-US" dirty="0" err="1" smtClean="0"/>
              <a:t>Subsytem</a:t>
            </a:r>
            <a:r>
              <a:rPr lang="en-US" dirty="0" smtClean="0"/>
              <a:t> Create 1 or more regular </a:t>
            </a:r>
            <a:r>
              <a:rPr lang="en-US" dirty="0" err="1" smtClean="0"/>
              <a:t>subsytems</a:t>
            </a:r>
            <a:r>
              <a:rPr lang="en-US" dirty="0" smtClean="0"/>
              <a:t> that have same I/O (both should be grayed out):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40152"/>
            <a:ext cx="56673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3240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How-To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610600" cy="121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Step 3: Go back up to the variant </a:t>
            </a:r>
            <a:r>
              <a:rPr lang="en-US" dirty="0" err="1" smtClean="0"/>
              <a:t>subsytem</a:t>
            </a:r>
            <a:r>
              <a:rPr lang="en-US" dirty="0" smtClean="0"/>
              <a:t> and right-click on it: go to “</a:t>
            </a:r>
            <a:r>
              <a:rPr lang="en-US" b="1" dirty="0" smtClean="0"/>
              <a:t>Block Parameters (</a:t>
            </a:r>
            <a:r>
              <a:rPr lang="en-US" b="1" dirty="0" err="1" smtClean="0"/>
              <a:t>Subsytem</a:t>
            </a:r>
            <a:r>
              <a:rPr lang="en-US" b="1" dirty="0" smtClean="0"/>
              <a:t>)</a:t>
            </a:r>
            <a:r>
              <a:rPr lang="en-US" dirty="0" smtClean="0"/>
              <a:t>”: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9664" y="5562600"/>
            <a:ext cx="84582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“Name” is the name of the regular </a:t>
            </a:r>
            <a:r>
              <a:rPr lang="en-US" dirty="0" err="1" smtClean="0"/>
              <a:t>subsytems</a:t>
            </a:r>
            <a:r>
              <a:rPr lang="en-US" dirty="0" smtClean="0"/>
              <a:t> and </a:t>
            </a:r>
            <a:r>
              <a:rPr lang="en-US" b="1" dirty="0" smtClean="0"/>
              <a:t>cannot</a:t>
            </a:r>
            <a:r>
              <a:rPr lang="en-US" dirty="0" smtClean="0"/>
              <a:t> be changed in this block. It can only be changed by modifying the </a:t>
            </a:r>
            <a:r>
              <a:rPr lang="en-US" b="1" dirty="0" smtClean="0"/>
              <a:t>regular</a:t>
            </a:r>
            <a:r>
              <a:rPr lang="en-US" dirty="0" smtClean="0"/>
              <a:t> subsystem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981200"/>
            <a:ext cx="4633893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301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How-To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60664" cy="1600199"/>
          </a:xfrm>
        </p:spPr>
        <p:txBody>
          <a:bodyPr>
            <a:normAutofit/>
          </a:bodyPr>
          <a:lstStyle/>
          <a:p>
            <a:r>
              <a:rPr lang="en-US" dirty="0" smtClean="0"/>
              <a:t>Step 4: </a:t>
            </a:r>
            <a:r>
              <a:rPr lang="en-US" dirty="0"/>
              <a:t>Type in a variable name for the Variant Control for each regular </a:t>
            </a:r>
            <a:r>
              <a:rPr lang="en-US" dirty="0" smtClean="0"/>
              <a:t>subsystem in the </a:t>
            </a:r>
            <a:r>
              <a:rPr lang="en-US" dirty="0"/>
              <a:t>“</a:t>
            </a:r>
            <a:r>
              <a:rPr lang="en-US" b="1" dirty="0"/>
              <a:t>Block Parameters (</a:t>
            </a:r>
            <a:r>
              <a:rPr lang="en-US" b="1" dirty="0" err="1"/>
              <a:t>Subsytem</a:t>
            </a:r>
            <a:r>
              <a:rPr lang="en-US" b="1" dirty="0"/>
              <a:t>)</a:t>
            </a:r>
            <a:r>
              <a:rPr lang="en-US" dirty="0"/>
              <a:t>”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9664" y="5562600"/>
            <a:ext cx="84582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190" y="2895600"/>
            <a:ext cx="4756519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11892" y="4246245"/>
            <a:ext cx="1102424" cy="4758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5547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How-To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Step 5: Give each subsystem a variant control parameter:</a:t>
            </a:r>
          </a:p>
          <a:p>
            <a:pPr lvl="1"/>
            <a:r>
              <a:rPr lang="en-US" dirty="0" smtClean="0"/>
              <a:t>In a script or in the workplace write:</a:t>
            </a:r>
          </a:p>
          <a:p>
            <a:pPr lvl="2"/>
            <a:r>
              <a:rPr lang="en-US" dirty="0" smtClean="0"/>
              <a:t>“Variant control” =</a:t>
            </a:r>
            <a:r>
              <a:rPr lang="en-US" dirty="0" err="1" smtClean="0"/>
              <a:t>Simulink.Variant</a:t>
            </a:r>
            <a:r>
              <a:rPr lang="en-US" dirty="0" smtClean="0"/>
              <a:t>(‘</a:t>
            </a:r>
            <a:r>
              <a:rPr lang="en-US" dirty="0" err="1" smtClean="0"/>
              <a:t>variable_name</a:t>
            </a:r>
            <a:r>
              <a:rPr lang="en-US" dirty="0" smtClean="0"/>
              <a:t>==</a:t>
            </a:r>
            <a:r>
              <a:rPr lang="en-US" dirty="0"/>
              <a:t>1');</a:t>
            </a:r>
          </a:p>
          <a:p>
            <a:pPr lvl="1"/>
            <a:r>
              <a:rPr lang="en-US" dirty="0" smtClean="0"/>
              <a:t>Using the previous names it would be:</a:t>
            </a:r>
          </a:p>
          <a:p>
            <a:pPr lvl="2"/>
            <a:r>
              <a:rPr lang="en-US" dirty="0" err="1" smtClean="0"/>
              <a:t>VSS_Damp</a:t>
            </a:r>
            <a:r>
              <a:rPr lang="en-US" dirty="0" smtClean="0"/>
              <a:t>=</a:t>
            </a:r>
            <a:r>
              <a:rPr lang="en-US" dirty="0" err="1" smtClean="0"/>
              <a:t>Simulink.Variant</a:t>
            </a:r>
            <a:r>
              <a:rPr lang="en-US" dirty="0" smtClean="0"/>
              <a:t>(‘</a:t>
            </a:r>
            <a:r>
              <a:rPr lang="en-US" dirty="0" err="1" smtClean="0"/>
              <a:t>VSS_Mode</a:t>
            </a:r>
            <a:r>
              <a:rPr lang="en-US" dirty="0" smtClean="0"/>
              <a:t>==</a:t>
            </a:r>
            <a:r>
              <a:rPr lang="en-US" dirty="0"/>
              <a:t>1</a:t>
            </a:r>
            <a:r>
              <a:rPr lang="en-US" dirty="0" smtClean="0"/>
              <a:t>');</a:t>
            </a:r>
          </a:p>
          <a:p>
            <a:pPr lvl="2"/>
            <a:r>
              <a:rPr lang="en-US" dirty="0" err="1" smtClean="0"/>
              <a:t>VSS_Thev</a:t>
            </a:r>
            <a:r>
              <a:rPr lang="en-US" dirty="0" smtClean="0"/>
              <a:t>=</a:t>
            </a:r>
            <a:r>
              <a:rPr lang="en-US" dirty="0" err="1" smtClean="0"/>
              <a:t>Simulink.Variant</a:t>
            </a:r>
            <a:r>
              <a:rPr lang="en-US" dirty="0"/>
              <a:t>(‘</a:t>
            </a:r>
            <a:r>
              <a:rPr lang="en-US" dirty="0" err="1"/>
              <a:t>VSS_Mode</a:t>
            </a:r>
            <a:r>
              <a:rPr lang="en-US" dirty="0" smtClean="0"/>
              <a:t>==2');</a:t>
            </a:r>
          </a:p>
          <a:p>
            <a:pPr lvl="1"/>
            <a:r>
              <a:rPr lang="en-US" dirty="0" smtClean="0"/>
              <a:t>Obviously make sure that your variable name (</a:t>
            </a:r>
            <a:r>
              <a:rPr lang="en-US" dirty="0" err="1" smtClean="0"/>
              <a:t>VSS_Mode</a:t>
            </a:r>
            <a:r>
              <a:rPr lang="en-US" dirty="0" smtClean="0"/>
              <a:t>) is consistent among subsystems.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95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Step 6: After you run those commands you can check the </a:t>
            </a:r>
            <a:r>
              <a:rPr lang="en-US" dirty="0"/>
              <a:t>“</a:t>
            </a:r>
            <a:r>
              <a:rPr lang="en-US" b="1" dirty="0"/>
              <a:t>Block Parameters (</a:t>
            </a:r>
            <a:r>
              <a:rPr lang="en-US" b="1" dirty="0" err="1"/>
              <a:t>Subsytem</a:t>
            </a:r>
            <a:r>
              <a:rPr lang="en-US" b="1" dirty="0" smtClean="0"/>
              <a:t>)</a:t>
            </a:r>
            <a:r>
              <a:rPr lang="en-US" dirty="0" smtClean="0"/>
              <a:t>” to see how it updated: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43200"/>
            <a:ext cx="5181600" cy="3808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How-To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77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323</Words>
  <Application>Microsoft Office PowerPoint</Application>
  <PresentationFormat>On-screen Show (4:3)</PresentationFormat>
  <Paragraphs>36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Variant Subsystems</vt:lpstr>
      <vt:lpstr>Functionality</vt:lpstr>
      <vt:lpstr>How cool!</vt:lpstr>
      <vt:lpstr>How-To</vt:lpstr>
      <vt:lpstr>How-To</vt:lpstr>
      <vt:lpstr>How-To</vt:lpstr>
      <vt:lpstr>How-To</vt:lpstr>
      <vt:lpstr>How-To</vt:lpstr>
      <vt:lpstr>How-To</vt:lpstr>
      <vt:lpstr>How-To</vt:lpstr>
      <vt:lpstr>Finish</vt:lpstr>
    </vt:vector>
  </TitlesOfParts>
  <Company>Sandia National Laboratories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Variant Subsystems</dc:title>
  <dc:creator>Kanner, Samuel A.</dc:creator>
  <cp:lastModifiedBy>kelley ruehl</cp:lastModifiedBy>
  <cp:revision>11</cp:revision>
  <dcterms:created xsi:type="dcterms:W3CDTF">2013-07-09T23:49:37Z</dcterms:created>
  <dcterms:modified xsi:type="dcterms:W3CDTF">2013-07-30T22:01:27Z</dcterms:modified>
</cp:coreProperties>
</file>