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8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2F41-CDA8-9C44-988D-6C18EE0AF251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BF1C9-2002-EF40-A5B3-D2092626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45767" y="1080373"/>
            <a:ext cx="5808232" cy="3316367"/>
            <a:chOff x="1945767" y="1080373"/>
            <a:chExt cx="5808232" cy="3316367"/>
          </a:xfrm>
        </p:grpSpPr>
        <p:pic>
          <p:nvPicPr>
            <p:cNvPr id="4" name="Picture 3" descr="exampleInputScript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16" r="12985"/>
            <a:stretch/>
          </p:blipFill>
          <p:spPr>
            <a:xfrm>
              <a:off x="1945767" y="1465580"/>
              <a:ext cx="2770632" cy="293116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5" name="Picture 4" descr="exampleWecMode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9" r="14610"/>
            <a:stretch/>
          </p:blipFill>
          <p:spPr>
            <a:xfrm>
              <a:off x="4901184" y="1465580"/>
              <a:ext cx="2743200" cy="293116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2952750" y="1497331"/>
              <a:ext cx="777875" cy="725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38375" y="1080373"/>
              <a:ext cx="2123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MATLAB Input Script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5700" y="1080373"/>
              <a:ext cx="3078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Simulink/</a:t>
              </a:r>
              <a:r>
                <a:rPr lang="en-US" dirty="0" err="1" smtClean="0"/>
                <a:t>SimMechanics</a:t>
              </a:r>
              <a:r>
                <a:rPr lang="en-US" dirty="0" smtClean="0"/>
                <a:t> Model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70525" y="1465580"/>
              <a:ext cx="777875" cy="7251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1715" y="2238376"/>
              <a:ext cx="728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YES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70679" y="2143127"/>
              <a:ext cx="614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No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50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Input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80"/>
            <a:ext cx="9144000" cy="54561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7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Wec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602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288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69999" y="198021"/>
            <a:ext cx="5266432" cy="5986057"/>
            <a:chOff x="1269999" y="198021"/>
            <a:chExt cx="5266432" cy="5986057"/>
          </a:xfrm>
        </p:grpSpPr>
        <p:sp>
          <p:nvSpPr>
            <p:cNvPr id="3" name="Rounded Rectangle 2"/>
            <p:cNvSpPr/>
            <p:nvPr/>
          </p:nvSpPr>
          <p:spPr>
            <a:xfrm>
              <a:off x="1270000" y="198021"/>
              <a:ext cx="5266430" cy="109048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u="sng" dirty="0" smtClean="0">
                  <a:solidFill>
                    <a:schemeClr val="tx1"/>
                  </a:solidFill>
                </a:rPr>
                <a:t>Pre-Processing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Build the device CAD model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Run WAMIT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270000" y="1732290"/>
              <a:ext cx="5266430" cy="116216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u="sng" dirty="0" smtClean="0">
                  <a:solidFill>
                    <a:schemeClr val="tx1"/>
                  </a:solidFill>
                </a:rPr>
                <a:t>Build WEC Simulink/</a:t>
              </a:r>
              <a:r>
                <a:rPr lang="en-US" sz="2000" u="sng" dirty="0" err="1" smtClean="0">
                  <a:solidFill>
                    <a:schemeClr val="tx1"/>
                  </a:solidFill>
                </a:rPr>
                <a:t>SimMechanics</a:t>
              </a:r>
              <a:r>
                <a:rPr lang="en-US" sz="2000" u="sng" dirty="0" smtClean="0">
                  <a:solidFill>
                    <a:schemeClr val="tx1"/>
                  </a:solidFill>
                </a:rPr>
                <a:t> Model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Use WEC component library to build multi-body model of the device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69999" y="3356924"/>
              <a:ext cx="5266431" cy="12928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u="sng" dirty="0" smtClean="0">
                  <a:solidFill>
                    <a:schemeClr val="tx1"/>
                  </a:solidFill>
                </a:rPr>
                <a:t>User input setup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Wave conditions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Simulation settings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Define inertia properties and parameters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70000" y="5093598"/>
              <a:ext cx="5266431" cy="109048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u="sng" dirty="0" smtClean="0">
                  <a:solidFill>
                    <a:schemeClr val="tx1"/>
                  </a:solidFill>
                </a:rPr>
                <a:t>Execute WEC-</a:t>
              </a:r>
              <a:r>
                <a:rPr lang="en-US" sz="2000" u="sng" dirty="0" err="1" smtClean="0">
                  <a:solidFill>
                    <a:schemeClr val="tx1"/>
                  </a:solidFill>
                </a:rPr>
                <a:t>Sim</a:t>
              </a:r>
              <a:r>
                <a:rPr lang="en-US" sz="2000" u="sng" dirty="0" smtClean="0">
                  <a:solidFill>
                    <a:schemeClr val="tx1"/>
                  </a:solidFill>
                </a:rPr>
                <a:t> Simulations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u="sng" dirty="0" smtClean="0">
                  <a:solidFill>
                    <a:schemeClr val="tx1"/>
                  </a:solidFill>
                </a:rPr>
                <a:t>From MATLAB input script </a:t>
              </a:r>
            </a:p>
            <a:p>
              <a:r>
                <a:rPr lang="en-US" sz="2000" u="sng" dirty="0" smtClean="0">
                  <a:solidFill>
                    <a:srgbClr val="FF0000"/>
                  </a:solidFill>
                </a:rPr>
                <a:t>(NOT from WEC Simulink/</a:t>
              </a:r>
              <a:r>
                <a:rPr lang="en-US" sz="2000" u="sng" dirty="0" err="1" smtClean="0">
                  <a:solidFill>
                    <a:srgbClr val="FF0000"/>
                  </a:solidFill>
                </a:rPr>
                <a:t>SimMechanics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 Model)</a:t>
              </a:r>
              <a:endParaRPr lang="en-US" sz="2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3" idx="2"/>
              <a:endCxn id="4" idx="0"/>
            </p:cNvCxnSpPr>
            <p:nvPr/>
          </p:nvCxnSpPr>
          <p:spPr>
            <a:xfrm>
              <a:off x="3903215" y="1288501"/>
              <a:ext cx="0" cy="44378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903215" y="2913135"/>
              <a:ext cx="0" cy="44378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903215" y="4649808"/>
              <a:ext cx="0" cy="44378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5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3926" y="0"/>
            <a:ext cx="8533754" cy="6858000"/>
            <a:chOff x="233926" y="0"/>
            <a:chExt cx="8533754" cy="6858000"/>
          </a:xfrm>
        </p:grpSpPr>
        <p:pic>
          <p:nvPicPr>
            <p:cNvPr id="2" name="Picture 1" descr="runWECS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26" y="0"/>
              <a:ext cx="8533754" cy="685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467852" y="3308886"/>
              <a:ext cx="13516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Case</a:t>
              </a:r>
            </a:p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Directory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3023" y="5117725"/>
              <a:ext cx="3177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Command </a:t>
              </a:r>
              <a:r>
                <a:rPr lang="en-US" sz="2400" dirty="0">
                  <a:solidFill>
                    <a:srgbClr val="FF0000"/>
                  </a:solidFill>
                </a:rPr>
                <a:t>L</a:t>
              </a:r>
              <a:r>
                <a:rPr lang="en-US" sz="2400" dirty="0" smtClean="0">
                  <a:solidFill>
                    <a:srgbClr val="FF0000"/>
                  </a:solidFill>
                </a:rPr>
                <a:t>ine Window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44184" y="2161779"/>
              <a:ext cx="256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WEC-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Sim</a:t>
              </a:r>
              <a:r>
                <a:rPr lang="en-US" sz="2400" dirty="0" smtClean="0">
                  <a:solidFill>
                    <a:srgbClr val="FF0000"/>
                  </a:solidFill>
                </a:rPr>
                <a:t> Input File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597515" y="1687866"/>
              <a:ext cx="1587355" cy="4739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7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Yi-Hsiang Yu</dc:creator>
  <cp:lastModifiedBy>Yi-Hsiang Yu</cp:lastModifiedBy>
  <cp:revision>6</cp:revision>
  <dcterms:created xsi:type="dcterms:W3CDTF">2014-05-27T14:40:01Z</dcterms:created>
  <dcterms:modified xsi:type="dcterms:W3CDTF">2014-06-18T20:56:01Z</dcterms:modified>
</cp:coreProperties>
</file>