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8C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64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471B5-81D5-4E7D-952C-F188494A5544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0CC7A-05B6-40D4-89DF-602EF4FE5E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CC7A-05B6-40D4-89DF-602EF4FE5E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52F19B7-D418-4022-ADCB-81F2774CAD6C}" type="slidenum">
              <a:rPr lang="en-US" smtClean="0"/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5C0D-C526-4565-A968-A5BFAB9B1FEE}" type="datetimeFigureOut">
              <a:rPr lang="en-US" smtClean="0"/>
              <a:pPr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395A-D7BD-4F77-B8F5-B8005442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52550" y="838200"/>
            <a:ext cx="6334125" cy="4243388"/>
            <a:chOff x="1352550" y="838200"/>
            <a:chExt cx="6334125" cy="4243388"/>
          </a:xfrm>
        </p:grpSpPr>
        <p:pic>
          <p:nvPicPr>
            <p:cNvPr id="1028" name="Picture 4" descr="C:\Documents and Settings\yyu\My Documents\My Dropbox\Publications\OMAE\OMAE2011\Figures\pb1_Geometry Scene 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2550" y="1752600"/>
              <a:ext cx="6334125" cy="3328988"/>
            </a:xfrm>
            <a:prstGeom prst="rect">
              <a:avLst/>
            </a:prstGeom>
            <a:noFill/>
          </p:spPr>
        </p:pic>
        <p:sp>
          <p:nvSpPr>
            <p:cNvPr id="3" name="Rectangle 2"/>
            <p:cNvSpPr/>
            <p:nvPr/>
          </p:nvSpPr>
          <p:spPr>
            <a:xfrm>
              <a:off x="1790700" y="4229100"/>
              <a:ext cx="97155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819400" y="1905000"/>
              <a:ext cx="971550" cy="361950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647950" y="2057400"/>
              <a:ext cx="971550" cy="361950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09900" y="1752600"/>
              <a:ext cx="971550" cy="361950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28301" y="2438400"/>
              <a:ext cx="14962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Incident wave </a:t>
              </a:r>
            </a:p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direction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476948" y="2495352"/>
              <a:ext cx="1580951" cy="5716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90822" y="838200"/>
              <a:ext cx="77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558C5"/>
                  </a:solidFill>
                </a:rPr>
                <a:t>Heave</a:t>
              </a:r>
              <a:endParaRPr lang="en-US" dirty="0">
                <a:solidFill>
                  <a:srgbClr val="1558C5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3100" y="1219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Sway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57900" y="2705100"/>
              <a:ext cx="715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Surge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Circular Arrow 29"/>
            <p:cNvSpPr/>
            <p:nvPr/>
          </p:nvSpPr>
          <p:spPr>
            <a:xfrm flipH="1" flipV="1">
              <a:off x="4610100" y="1619250"/>
              <a:ext cx="1219200" cy="1428750"/>
            </a:xfrm>
            <a:prstGeom prst="circularArrow">
              <a:avLst>
                <a:gd name="adj1" fmla="val 10050"/>
                <a:gd name="adj2" fmla="val 1813762"/>
                <a:gd name="adj3" fmla="val 8836714"/>
                <a:gd name="adj4" fmla="val 1402597"/>
                <a:gd name="adj5" fmla="val 21407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>
                <a:rot lat="0" lon="27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Circular Arrow 27"/>
            <p:cNvSpPr/>
            <p:nvPr/>
          </p:nvSpPr>
          <p:spPr>
            <a:xfrm flipV="1">
              <a:off x="5448300" y="2514600"/>
              <a:ext cx="438150" cy="1143000"/>
            </a:xfrm>
            <a:prstGeom prst="circularArrow">
              <a:avLst>
                <a:gd name="adj1" fmla="val 25000"/>
                <a:gd name="adj2" fmla="val 2401591"/>
                <a:gd name="adj3" fmla="val 10543828"/>
                <a:gd name="adj4" fmla="val 4039539"/>
                <a:gd name="adj5" fmla="val 2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495998" y="1543050"/>
              <a:ext cx="1695251" cy="952302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ircular Arrow 30"/>
            <p:cNvSpPr/>
            <p:nvPr/>
          </p:nvSpPr>
          <p:spPr>
            <a:xfrm flipV="1">
              <a:off x="4191000" y="1257300"/>
              <a:ext cx="990600" cy="704850"/>
            </a:xfrm>
            <a:prstGeom prst="circularArrow">
              <a:avLst>
                <a:gd name="adj1" fmla="val 15038"/>
                <a:gd name="adj2" fmla="val 1548513"/>
                <a:gd name="adj3" fmla="val 14537803"/>
                <a:gd name="adj4" fmla="val 1932340"/>
                <a:gd name="adj5" fmla="val 19879"/>
              </a:avLst>
            </a:prstGeom>
            <a:solidFill>
              <a:srgbClr val="1558C5"/>
            </a:solidFill>
            <a:ln>
              <a:solidFill>
                <a:srgbClr val="1558C5"/>
              </a:solidFill>
            </a:ln>
            <a:scene3d>
              <a:camera prst="orthographicFront">
                <a:rot lat="27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3743325" y="1762125"/>
              <a:ext cx="1466850" cy="397"/>
            </a:xfrm>
            <a:prstGeom prst="straightConnector1">
              <a:avLst/>
            </a:prstGeom>
            <a:ln w="50800">
              <a:solidFill>
                <a:srgbClr val="1558C5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10000" y="1619250"/>
              <a:ext cx="5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558C5"/>
                  </a:solidFill>
                </a:rPr>
                <a:t>Yaw</a:t>
              </a:r>
              <a:endParaRPr lang="en-US" dirty="0">
                <a:solidFill>
                  <a:srgbClr val="1558C5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81650" y="2038350"/>
              <a:ext cx="653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Pitch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67300" y="3124200"/>
              <a:ext cx="537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Roll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86450" y="16954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Y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10287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Z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15050" y="3009900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X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</Words>
  <Application>Microsoft Macintosh PowerPoint</Application>
  <PresentationFormat>Letter Paper (8.5x11 in)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yyu</dc:creator>
  <cp:lastModifiedBy>Yi-Hsiang Yu</cp:lastModifiedBy>
  <cp:revision>23</cp:revision>
  <dcterms:created xsi:type="dcterms:W3CDTF">2010-12-21T18:18:03Z</dcterms:created>
  <dcterms:modified xsi:type="dcterms:W3CDTF">2014-06-27T20:57:33Z</dcterms:modified>
</cp:coreProperties>
</file>