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9" r:id="rId4"/>
    <p:sldId id="267" r:id="rId5"/>
    <p:sldId id="260" r:id="rId6"/>
    <p:sldId id="268" r:id="rId7"/>
    <p:sldId id="261" r:id="rId8"/>
    <p:sldId id="269" r:id="rId9"/>
    <p:sldId id="285" r:id="rId10"/>
    <p:sldId id="286" r:id="rId11"/>
    <p:sldId id="262" r:id="rId12"/>
    <p:sldId id="270" r:id="rId13"/>
    <p:sldId id="263" r:id="rId14"/>
    <p:sldId id="271" r:id="rId15"/>
    <p:sldId id="264" r:id="rId16"/>
    <p:sldId id="272" r:id="rId17"/>
    <p:sldId id="265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C33C0-625B-44B6-C295-C60F77987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927A17-FC72-405F-287C-34F75505F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79CCFA-47F9-E701-4DA0-75F0076B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ED1-0CC1-4C9A-BF8E-97A3273E3043}" type="datetimeFigureOut">
              <a:rPr lang="de-CH" smtClean="0"/>
              <a:t>19.04.2023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BF14A3-09AD-A2B3-F4B2-1260EE2B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A67EDB-7D94-CBCD-EF8F-DCF5E814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5AA-36DA-4D7C-A8C4-C5DE7064BD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925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1E421-5520-F717-3FD2-F691DCB3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936CA9-8CBA-7FC9-EDEB-BCE179C2E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AB727-7928-B809-75EB-26955B8A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ED1-0CC1-4C9A-BF8E-97A3273E3043}" type="datetimeFigureOut">
              <a:rPr lang="de-CH" smtClean="0"/>
              <a:t>19.04.2023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12CA0-19E9-0375-2DE3-20350CB5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94065-27E5-7FB6-8A86-D3D329F8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5AA-36DA-4D7C-A8C4-C5DE7064BD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597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5C1656-4551-2836-DB4E-D1E60974C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FC3DD5-FC0F-5697-DD46-1795A3947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6A125-D9D4-BEF3-F5AD-4E9E2BD6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ED1-0CC1-4C9A-BF8E-97A3273E3043}" type="datetimeFigureOut">
              <a:rPr lang="de-CH" smtClean="0"/>
              <a:t>19.04.2023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A80569-73B2-48DC-F1BF-548C649F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37E6B9-F023-7992-D37E-42703C5A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5AA-36DA-4D7C-A8C4-C5DE7064BD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504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CFA79-BA0D-22F5-47E1-175499FF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D7468-F562-D7CB-3E03-522B94F3A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BB7DC2-3E9F-A549-96A3-E3087965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ED1-0CC1-4C9A-BF8E-97A3273E3043}" type="datetimeFigureOut">
              <a:rPr lang="de-CH" smtClean="0"/>
              <a:t>19.04.2023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E064D3-791E-6FB3-A63D-FAFFC0AA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0B945A-51A4-516C-E162-3CCCB380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5AA-36DA-4D7C-A8C4-C5DE7064BD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088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71AA4-57FE-77BD-8F56-9D231DF8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51B749-C176-8EAE-4FE4-31AFE3615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8AFE31-389D-48D8-F31B-B1341195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ED1-0CC1-4C9A-BF8E-97A3273E3043}" type="datetimeFigureOut">
              <a:rPr lang="de-CH" smtClean="0"/>
              <a:t>19.04.2023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FFEC12-9967-895D-DE0F-E48981AA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BD1B41-37D6-4CE2-CECD-E4C29220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5AA-36DA-4D7C-A8C4-C5DE7064BD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134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4F2BB-D961-8B41-8099-60AE0716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A7A611-1CDF-867E-B09A-90401EF23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4492E4-1A9A-A87F-F8EC-1AAFFD874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55B6FD-1F49-E2CB-0BBD-6A466CB3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ED1-0CC1-4C9A-BF8E-97A3273E3043}" type="datetimeFigureOut">
              <a:rPr lang="de-CH" smtClean="0"/>
              <a:t>19.04.2023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904431-B114-5DBA-D795-B0DD5D69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8DAC1E-64E7-2A9F-ED00-FC0FC921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5AA-36DA-4D7C-A8C4-C5DE7064BD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645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A38B0-A20C-81C1-CFE1-F8884418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2F623-8B9C-CF9A-36E1-5CF09F376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ED1186-04BA-3FE4-C252-15019BCFA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66E522-9869-F840-5C2B-D03483A9C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BFF68A-1A48-0DFF-BBFB-93A799F8B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4277A1-A216-A164-109C-8981AEDD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ED1-0CC1-4C9A-BF8E-97A3273E3043}" type="datetimeFigureOut">
              <a:rPr lang="de-CH" smtClean="0"/>
              <a:t>19.04.2023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9DF309-5C39-AA7A-0C99-0B458E4E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930EA4-A1CE-55F4-4944-85B93443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5AA-36DA-4D7C-A8C4-C5DE7064BD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2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3C465-2F83-6ECD-AFC9-38924998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A1D758-9C3E-BF62-B573-9E0F2BFB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ED1-0CC1-4C9A-BF8E-97A3273E3043}" type="datetimeFigureOut">
              <a:rPr lang="de-CH" smtClean="0"/>
              <a:t>19.04.2023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FEAAAA-0EE8-E95F-CD3B-290EC985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249DE1-220C-08EA-F5B7-CEB627EC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5AA-36DA-4D7C-A8C4-C5DE7064BD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778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D2C6FE-0EFD-E207-7FDB-9E163F58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ED1-0CC1-4C9A-BF8E-97A3273E3043}" type="datetimeFigureOut">
              <a:rPr lang="de-CH" smtClean="0"/>
              <a:t>19.04.2023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1806E9-44AC-4866-203B-6B891C34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F11B94-2C91-02DA-1466-1F9D2BE1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5AA-36DA-4D7C-A8C4-C5DE7064BD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313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B5660-FA2D-CC5C-4D2B-99A0A9FC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7C401-8A6D-C260-A17B-85ACE9A7B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ECAAF8-4150-2F39-AC07-7450DCD98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6B01EA-D034-BF0E-D099-D2DAF575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ED1-0CC1-4C9A-BF8E-97A3273E3043}" type="datetimeFigureOut">
              <a:rPr lang="de-CH" smtClean="0"/>
              <a:t>19.04.2023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2D102B-957B-A474-DF52-9FD61AD7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8894EC-247C-BED3-0D43-C8708B1E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5AA-36DA-4D7C-A8C4-C5DE7064BD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875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E6E41-4F67-AFFF-532A-7A8AAB15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9AFC5F-651F-B3B2-F874-8F8E3C6E2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4111A2-D7C2-D857-4853-FF5B1EAA2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82034D-0FD5-57DA-8B6B-08A52429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2ED1-0CC1-4C9A-BF8E-97A3273E3043}" type="datetimeFigureOut">
              <a:rPr lang="de-CH" smtClean="0"/>
              <a:t>19.04.2023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AA27F-39D4-EAEE-9176-9AAF9483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D19FB1-51ED-E080-8E2D-85B80816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5AA-36DA-4D7C-A8C4-C5DE7064BD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371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67426A-5812-FC59-0560-E5D777A8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9AE030-B413-3AAB-7BDB-CBB8FABE1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8A2562-6211-6185-8419-B43FA3A6E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E2ED1-0CC1-4C9A-BF8E-97A3273E3043}" type="datetimeFigureOut">
              <a:rPr lang="de-CH" smtClean="0"/>
              <a:t>19.04.2023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C14F1C-F46A-674F-A827-5CD7897B4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919478-1D23-BAB5-5F01-AC4316F4D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355AA-36DA-4D7C-A8C4-C5DE7064BDD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072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1A13D-AE6F-C118-1C8B-BE6B27CF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SV167-b2 at 14C and 2050nm</a:t>
            </a:r>
            <a:br>
              <a:rPr lang="de-CH" dirty="0"/>
            </a:br>
            <a:r>
              <a:rPr lang="de-CH" dirty="0"/>
              <a:t>(Andere Wellenlänge &amp; pump </a:t>
            </a:r>
            <a:r>
              <a:rPr lang="de-CH" dirty="0" err="1"/>
              <a:t>powers</a:t>
            </a:r>
            <a:r>
              <a:rPr lang="de-CH" dirty="0"/>
              <a:t>)</a:t>
            </a:r>
          </a:p>
        </p:txBody>
      </p:sp>
      <p:pic>
        <p:nvPicPr>
          <p:cNvPr id="5" name="Inhaltsplatzhalter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57918147-7CA9-90F0-2BEC-9500524D6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9" y="1728479"/>
            <a:ext cx="5801784" cy="4351338"/>
          </a:xfrm>
        </p:spPr>
      </p:pic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AC7B897D-C965-681D-614F-BF3A333B6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700" y="161215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3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DE6C-A9CC-B971-2B0E-1ACBBF80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Params</a:t>
            </a:r>
            <a:endParaRPr lang="de-CH" dirty="0"/>
          </a:p>
        </p:txBody>
      </p:sp>
      <p:pic>
        <p:nvPicPr>
          <p:cNvPr id="6" name="Inhaltsplatzhalter 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EBDD2D3-82AF-20A4-9AF4-6CAA7E970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79" y="13390"/>
            <a:ext cx="9150160" cy="6844609"/>
          </a:xfrm>
        </p:spPr>
      </p:pic>
    </p:spTree>
    <p:extLst>
      <p:ext uri="{BB962C8B-B14F-4D97-AF65-F5344CB8AC3E}">
        <p14:creationId xmlns:p14="http://schemas.microsoft.com/office/powerpoint/2010/main" val="74008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718BF-FBF2-66D7-ED58-BEA84F45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SV167-b5 at 0 and 2070nm</a:t>
            </a:r>
          </a:p>
        </p:txBody>
      </p:sp>
      <p:pic>
        <p:nvPicPr>
          <p:cNvPr id="6" name="Inhaltsplatzhalter 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ABAA90E3-82D3-F513-5626-6A17057264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Inhaltsplatzhalter 7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7194A625-C0C5-EF4E-527B-9F407959FA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27798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DE6C-A9CC-B971-2B0E-1ACBBF80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Params</a:t>
            </a:r>
            <a:endParaRPr lang="de-CH" dirty="0"/>
          </a:p>
        </p:txBody>
      </p:sp>
      <p:pic>
        <p:nvPicPr>
          <p:cNvPr id="13" name="Inhaltsplatzhalter 1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E734F17B-0FE1-C8CB-32F1-72EDF2220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393" y="0"/>
            <a:ext cx="9160843" cy="6858000"/>
          </a:xfrm>
        </p:spPr>
      </p:pic>
    </p:spTree>
    <p:extLst>
      <p:ext uri="{BB962C8B-B14F-4D97-AF65-F5344CB8AC3E}">
        <p14:creationId xmlns:p14="http://schemas.microsoft.com/office/powerpoint/2010/main" val="271283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0E284-AC82-AD5D-0F87-99B7ECE3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SV167-b5 at -10C and 2070nm</a:t>
            </a:r>
          </a:p>
        </p:txBody>
      </p:sp>
      <p:pic>
        <p:nvPicPr>
          <p:cNvPr id="6" name="Inhaltsplatzhalter 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5989E61-F4C8-8A43-0051-A5729A2C91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Inhaltsplatzhalter 7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DB68F04B-F7E9-8082-3C65-28B5C1D1F5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39034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DE6C-A9CC-B971-2B0E-1ACBBF80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Params</a:t>
            </a:r>
            <a:endParaRPr lang="de-CH" dirty="0"/>
          </a:p>
        </p:txBody>
      </p:sp>
      <p:pic>
        <p:nvPicPr>
          <p:cNvPr id="13" name="Inhaltsplatzhalter 1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267FA98-EA76-E009-F356-A2E6B540D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60" y="0"/>
            <a:ext cx="9168062" cy="6858000"/>
          </a:xfrm>
        </p:spPr>
      </p:pic>
    </p:spTree>
    <p:extLst>
      <p:ext uri="{BB962C8B-B14F-4D97-AF65-F5344CB8AC3E}">
        <p14:creationId xmlns:p14="http://schemas.microsoft.com/office/powerpoint/2010/main" val="239677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8F721-BECE-04BF-55D0-45F5CF5D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SV166-a4 at 10C and 2070nm</a:t>
            </a:r>
          </a:p>
        </p:txBody>
      </p:sp>
      <p:pic>
        <p:nvPicPr>
          <p:cNvPr id="6" name="Inhaltsplatzhalter 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AA9F823A-B2A6-0E1C-7828-D05BC31224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Inhaltsplatzhalter 7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1D32FC15-5D7B-6A2C-770E-B0072DF633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95243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DE6C-A9CC-B971-2B0E-1ACBBF80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Params</a:t>
            </a:r>
            <a:endParaRPr lang="de-CH" dirty="0"/>
          </a:p>
        </p:txBody>
      </p:sp>
      <p:pic>
        <p:nvPicPr>
          <p:cNvPr id="13" name="Inhaltsplatzhalter 1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C51F441A-66C5-B0F0-3A05-B745B7D76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60" y="-1"/>
            <a:ext cx="9071046" cy="6785429"/>
          </a:xfrm>
        </p:spPr>
      </p:pic>
    </p:spTree>
    <p:extLst>
      <p:ext uri="{BB962C8B-B14F-4D97-AF65-F5344CB8AC3E}">
        <p14:creationId xmlns:p14="http://schemas.microsoft.com/office/powerpoint/2010/main" val="1466809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BBBBA-6AA9-A0E7-077C-A5301631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SV166-a4 at 0C and 2070nm</a:t>
            </a:r>
          </a:p>
        </p:txBody>
      </p:sp>
      <p:pic>
        <p:nvPicPr>
          <p:cNvPr id="6" name="Inhaltsplatzhalter 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DC027536-988E-87B3-4B93-730CE5800D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12" name="Inhaltsplatzhalter 11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A121AE1-886D-5E1E-0649-ECEBEA4C0F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56581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DE6C-A9CC-B971-2B0E-1ACBBF80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Params</a:t>
            </a:r>
            <a:endParaRPr lang="de-CH" dirty="0"/>
          </a:p>
        </p:txBody>
      </p:sp>
      <p:pic>
        <p:nvPicPr>
          <p:cNvPr id="13" name="Inhaltsplatzhalter 1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727E5C5-CD9F-29B2-39F5-0E3E496A0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21" y="-1"/>
            <a:ext cx="9063904" cy="6785429"/>
          </a:xfrm>
        </p:spPr>
      </p:pic>
    </p:spTree>
    <p:extLst>
      <p:ext uri="{BB962C8B-B14F-4D97-AF65-F5344CB8AC3E}">
        <p14:creationId xmlns:p14="http://schemas.microsoft.com/office/powerpoint/2010/main" val="415055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BBBBA-6AA9-A0E7-077C-A5301631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SV166-a4 at -10C and 2070nm</a:t>
            </a:r>
          </a:p>
        </p:txBody>
      </p:sp>
      <p:pic>
        <p:nvPicPr>
          <p:cNvPr id="9" name="Inhaltsplatzhalter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7738E58-9EFF-4CDD-71FC-D8D978AB7A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11" name="Inhaltsplatzhalter 10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07DEC27-6CC4-B4AD-8BF5-FA3BFFE9CF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37041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DE6C-A9CC-B971-2B0E-1ACBBF80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Params</a:t>
            </a:r>
            <a:endParaRPr lang="de-CH" dirty="0"/>
          </a:p>
        </p:txBody>
      </p:sp>
      <p:pic>
        <p:nvPicPr>
          <p:cNvPr id="9" name="Inhaltsplatzhalter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80A1C563-AC18-2E61-3924-B6ECB93E4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17" y="0"/>
            <a:ext cx="9168062" cy="6858000"/>
          </a:xfrm>
        </p:spPr>
      </p:pic>
    </p:spTree>
    <p:extLst>
      <p:ext uri="{BB962C8B-B14F-4D97-AF65-F5344CB8AC3E}">
        <p14:creationId xmlns:p14="http://schemas.microsoft.com/office/powerpoint/2010/main" val="1305584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DE6C-A9CC-B971-2B0E-1ACBBF80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Params</a:t>
            </a:r>
            <a:endParaRPr lang="de-CH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D2A63DFF-13AA-FAAA-A9E9-C50E1FA94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0621" y="-1"/>
            <a:ext cx="8986351" cy="6727371"/>
          </a:xfrm>
        </p:spPr>
      </p:pic>
    </p:spTree>
    <p:extLst>
      <p:ext uri="{BB962C8B-B14F-4D97-AF65-F5344CB8AC3E}">
        <p14:creationId xmlns:p14="http://schemas.microsoft.com/office/powerpoint/2010/main" val="3696563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BBBBA-6AA9-A0E7-077C-A5301631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SV165-CD2 at RT and 2070nm</a:t>
            </a:r>
          </a:p>
        </p:txBody>
      </p:sp>
      <p:pic>
        <p:nvPicPr>
          <p:cNvPr id="8" name="Inhaltsplatzhalter 7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19BA7DB5-E4B7-0E3C-3EFC-EE1AC07116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8475"/>
            <a:ext cx="5181600" cy="3865638"/>
          </a:xfrm>
        </p:spPr>
      </p:pic>
      <p:pic>
        <p:nvPicPr>
          <p:cNvPr id="12" name="Inhaltsplatzhalter 11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18AB1B4F-91D0-6130-DE45-1CF670A8B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27946"/>
            <a:ext cx="5181600" cy="3746695"/>
          </a:xfrm>
        </p:spPr>
      </p:pic>
    </p:spTree>
    <p:extLst>
      <p:ext uri="{BB962C8B-B14F-4D97-AF65-F5344CB8AC3E}">
        <p14:creationId xmlns:p14="http://schemas.microsoft.com/office/powerpoint/2010/main" val="3386280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DE6C-A9CC-B971-2B0E-1ACBBF80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Params</a:t>
            </a:r>
            <a:endParaRPr lang="de-CH" dirty="0"/>
          </a:p>
        </p:txBody>
      </p:sp>
      <p:pic>
        <p:nvPicPr>
          <p:cNvPr id="6" name="Inhaltsplatzhalter 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C0769049-9AB9-CDAB-9907-2E0A4E012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36" y="107871"/>
            <a:ext cx="9016750" cy="6750129"/>
          </a:xfrm>
        </p:spPr>
      </p:pic>
    </p:spTree>
    <p:extLst>
      <p:ext uri="{BB962C8B-B14F-4D97-AF65-F5344CB8AC3E}">
        <p14:creationId xmlns:p14="http://schemas.microsoft.com/office/powerpoint/2010/main" val="333378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BBBBA-6AA9-A0E7-077C-A5301631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SV165-CD2 at 10C and 2070nm</a:t>
            </a:r>
          </a:p>
        </p:txBody>
      </p:sp>
      <p:pic>
        <p:nvPicPr>
          <p:cNvPr id="11" name="Inhaltsplatzhalter 10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79369AC-19C1-391A-E9E7-07ECA5D62E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8475"/>
            <a:ext cx="5181600" cy="3865638"/>
          </a:xfrm>
        </p:spPr>
      </p:pic>
      <p:pic>
        <p:nvPicPr>
          <p:cNvPr id="14" name="Inhaltsplatzhalter 1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C08095B8-15ED-B464-71B9-EF3E468A4D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45080"/>
            <a:ext cx="5181600" cy="3712427"/>
          </a:xfrm>
        </p:spPr>
      </p:pic>
    </p:spTree>
    <p:extLst>
      <p:ext uri="{BB962C8B-B14F-4D97-AF65-F5344CB8AC3E}">
        <p14:creationId xmlns:p14="http://schemas.microsoft.com/office/powerpoint/2010/main" val="35145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DE6C-A9CC-B971-2B0E-1ACBBF80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Params</a:t>
            </a:r>
            <a:endParaRPr lang="de-CH" dirty="0"/>
          </a:p>
        </p:txBody>
      </p:sp>
      <p:pic>
        <p:nvPicPr>
          <p:cNvPr id="7" name="Inhaltsplatzhalter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A19FE5BE-A12F-4060-A6F6-C833A30BB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99" y="64143"/>
            <a:ext cx="8983536" cy="6725264"/>
          </a:xfrm>
        </p:spPr>
      </p:pic>
    </p:spTree>
    <p:extLst>
      <p:ext uri="{BB962C8B-B14F-4D97-AF65-F5344CB8AC3E}">
        <p14:creationId xmlns:p14="http://schemas.microsoft.com/office/powerpoint/2010/main" val="1069713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BBBBA-6AA9-A0E7-077C-A5301631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SV165-CD2 at 0C and 2070nm</a:t>
            </a:r>
          </a:p>
        </p:txBody>
      </p:sp>
      <p:pic>
        <p:nvPicPr>
          <p:cNvPr id="9" name="Inhaltsplatzhalter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DC5A480-21BE-DB88-EF9D-EF1A82C02F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8475"/>
            <a:ext cx="5181600" cy="3865638"/>
          </a:xfrm>
        </p:spPr>
      </p:pic>
      <p:pic>
        <p:nvPicPr>
          <p:cNvPr id="11" name="Inhaltsplatzhalter 10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76172680-2CB3-6362-A36C-A2BB57CB5D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30824"/>
            <a:ext cx="5181600" cy="3740940"/>
          </a:xfrm>
        </p:spPr>
      </p:pic>
    </p:spTree>
    <p:extLst>
      <p:ext uri="{BB962C8B-B14F-4D97-AF65-F5344CB8AC3E}">
        <p14:creationId xmlns:p14="http://schemas.microsoft.com/office/powerpoint/2010/main" val="2997472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DE6C-A9CC-B971-2B0E-1ACBBF80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Params</a:t>
            </a:r>
            <a:endParaRPr lang="de-CH" dirty="0"/>
          </a:p>
        </p:txBody>
      </p:sp>
      <p:pic>
        <p:nvPicPr>
          <p:cNvPr id="7" name="Inhaltsplatzhalter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52D2E97-92EC-BACF-BCFA-7D63A4E17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28" y="109022"/>
            <a:ext cx="8921828" cy="6679068"/>
          </a:xfrm>
        </p:spPr>
      </p:pic>
    </p:spTree>
    <p:extLst>
      <p:ext uri="{BB962C8B-B14F-4D97-AF65-F5344CB8AC3E}">
        <p14:creationId xmlns:p14="http://schemas.microsoft.com/office/powerpoint/2010/main" val="2560205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BBBBA-6AA9-A0E7-077C-A5301631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SV165-CD2 at -10C and 2070nm</a:t>
            </a:r>
          </a:p>
        </p:txBody>
      </p:sp>
      <p:pic>
        <p:nvPicPr>
          <p:cNvPr id="9" name="Inhaltsplatzhalter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EEE79E46-CEDD-3AE2-2DEF-187733A155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8475"/>
            <a:ext cx="5181600" cy="3865638"/>
          </a:xfrm>
        </p:spPr>
      </p:pic>
      <p:pic>
        <p:nvPicPr>
          <p:cNvPr id="11" name="Inhaltsplatzhalter 10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3839146E-0E6F-0CF5-059E-36C00436E4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3531"/>
            <a:ext cx="5181600" cy="3695526"/>
          </a:xfrm>
        </p:spPr>
      </p:pic>
    </p:spTree>
    <p:extLst>
      <p:ext uri="{BB962C8B-B14F-4D97-AF65-F5344CB8AC3E}">
        <p14:creationId xmlns:p14="http://schemas.microsoft.com/office/powerpoint/2010/main" val="2942189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DE6C-A9CC-B971-2B0E-1ACBBF80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Params</a:t>
            </a:r>
            <a:endParaRPr lang="de-CH" dirty="0"/>
          </a:p>
        </p:txBody>
      </p:sp>
      <p:pic>
        <p:nvPicPr>
          <p:cNvPr id="11" name="Inhaltsplatzhalter 10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1B5B4DEA-EA81-27E2-7594-32ED3B716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61" y="-1"/>
            <a:ext cx="9066819" cy="6782267"/>
          </a:xfrm>
        </p:spPr>
      </p:pic>
    </p:spTree>
    <p:extLst>
      <p:ext uri="{BB962C8B-B14F-4D97-AF65-F5344CB8AC3E}">
        <p14:creationId xmlns:p14="http://schemas.microsoft.com/office/powerpoint/2010/main" val="3636092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BBBBA-6AA9-A0E7-077C-A5301631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SV172-Dia </a:t>
            </a:r>
            <a:r>
              <a:rPr lang="de-CH" dirty="0" err="1"/>
              <a:t>vs</a:t>
            </a:r>
            <a:r>
              <a:rPr lang="de-CH" dirty="0"/>
              <a:t> SV176-a3 @ 15C &amp; 2070nm</a:t>
            </a:r>
          </a:p>
        </p:txBody>
      </p:sp>
      <p:pic>
        <p:nvPicPr>
          <p:cNvPr id="12" name="Inhaltsplatzhalter 11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8884B7DB-BE7B-9315-66BB-C314ED32AB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8475"/>
            <a:ext cx="5181600" cy="3865638"/>
          </a:xfrm>
        </p:spPr>
      </p:pic>
      <p:pic>
        <p:nvPicPr>
          <p:cNvPr id="8" name="Inhaltsplatzhalter 7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FF4D3927-6A2C-0FEA-6BBF-21D21E5688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8475"/>
            <a:ext cx="5181600" cy="3865638"/>
          </a:xfrm>
        </p:spPr>
      </p:pic>
    </p:spTree>
    <p:extLst>
      <p:ext uri="{BB962C8B-B14F-4D97-AF65-F5344CB8AC3E}">
        <p14:creationId xmlns:p14="http://schemas.microsoft.com/office/powerpoint/2010/main" val="48831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A38B-92F4-6329-2603-A61EF029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SV167-b2 at 0C and 2070nm</a:t>
            </a:r>
          </a:p>
        </p:txBody>
      </p:sp>
      <p:pic>
        <p:nvPicPr>
          <p:cNvPr id="5" name="Inhaltsplatzhalter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FBFDDB81-0C08-24E5-BB87-18AC69A6F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2" y="1690688"/>
            <a:ext cx="5801784" cy="4351338"/>
          </a:xfrm>
        </p:spPr>
      </p:pic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47CCA71-622D-C0C7-DB01-EB3D269FA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52614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1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DE6C-A9CC-B971-2B0E-1ACBBF80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Params</a:t>
            </a:r>
            <a:endParaRPr lang="de-CH" dirty="0"/>
          </a:p>
        </p:txBody>
      </p:sp>
      <p:pic>
        <p:nvPicPr>
          <p:cNvPr id="9" name="Inhaltsplatzhalter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49B53DB-9053-0525-5EEC-257B9304B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60" y="0"/>
            <a:ext cx="9168062" cy="6858000"/>
          </a:xfrm>
        </p:spPr>
      </p:pic>
    </p:spTree>
    <p:extLst>
      <p:ext uri="{BB962C8B-B14F-4D97-AF65-F5344CB8AC3E}">
        <p14:creationId xmlns:p14="http://schemas.microsoft.com/office/powerpoint/2010/main" val="155940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3FBAC-10E7-C430-89DF-F3DC9B17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SV167-b2 at -10C and 2070nm</a:t>
            </a:r>
          </a:p>
        </p:txBody>
      </p:sp>
      <p:pic>
        <p:nvPicPr>
          <p:cNvPr id="6" name="Inhaltsplatzhalter 5" descr="Ein Bild, das Diagramm enthält.">
            <a:extLst>
              <a:ext uri="{FF2B5EF4-FFF2-40B4-BE49-F238E27FC236}">
                <a16:creationId xmlns:a16="http://schemas.microsoft.com/office/drawing/2014/main" id="{8465B790-7104-D76F-E3A0-90EA1A869A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Inhaltsplatzhalter 7" descr="Ein Bild, das Diagramm enthält.">
            <a:extLst>
              <a:ext uri="{FF2B5EF4-FFF2-40B4-BE49-F238E27FC236}">
                <a16:creationId xmlns:a16="http://schemas.microsoft.com/office/drawing/2014/main" id="{6CCDDA78-EE70-1F94-2294-BDE21775F1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96501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DE6C-A9CC-B971-2B0E-1ACBBF80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Params</a:t>
            </a:r>
            <a:endParaRPr lang="de-CH" dirty="0"/>
          </a:p>
        </p:txBody>
      </p:sp>
      <p:pic>
        <p:nvPicPr>
          <p:cNvPr id="9" name="Inhaltsplatzhalter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5F735D40-0550-338C-9476-DA93973A7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79" y="-1"/>
            <a:ext cx="9083292" cy="6799943"/>
          </a:xfrm>
        </p:spPr>
      </p:pic>
    </p:spTree>
    <p:extLst>
      <p:ext uri="{BB962C8B-B14F-4D97-AF65-F5344CB8AC3E}">
        <p14:creationId xmlns:p14="http://schemas.microsoft.com/office/powerpoint/2010/main" val="285024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A62AA-19AB-8BE1-0B8E-8C96010F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SV167-b5 at 10C and 2070nm</a:t>
            </a:r>
            <a:br>
              <a:rPr lang="de-CH" dirty="0"/>
            </a:br>
            <a:r>
              <a:rPr lang="de-CH" dirty="0"/>
              <a:t>(zwei verschiedene Messtage)</a:t>
            </a:r>
          </a:p>
        </p:txBody>
      </p:sp>
      <p:pic>
        <p:nvPicPr>
          <p:cNvPr id="6" name="Inhaltsplatzhalter 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5C3E8445-CFA1-DC40-1C89-9388639423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Inhaltsplatzhalter 7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AF08CCFB-5FD4-B357-5FC7-27397D8EB5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3211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DE6C-A9CC-B971-2B0E-1ACBBF80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Params</a:t>
            </a:r>
            <a:endParaRPr lang="de-CH" dirty="0"/>
          </a:p>
        </p:txBody>
      </p:sp>
      <p:pic>
        <p:nvPicPr>
          <p:cNvPr id="9" name="Inhaltsplatzhalter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759AF7EE-D718-F5F7-3996-9D4D1B911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392" y="-1"/>
            <a:ext cx="9063904" cy="6785429"/>
          </a:xfrm>
        </p:spPr>
      </p:pic>
    </p:spTree>
    <p:extLst>
      <p:ext uri="{BB962C8B-B14F-4D97-AF65-F5344CB8AC3E}">
        <p14:creationId xmlns:p14="http://schemas.microsoft.com/office/powerpoint/2010/main" val="313156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A62AA-19AB-8BE1-0B8E-8C96010F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SV167-b5 at 10C and 2070nm</a:t>
            </a:r>
            <a:br>
              <a:rPr lang="de-CH" dirty="0"/>
            </a:br>
            <a:r>
              <a:rPr lang="de-CH" dirty="0"/>
              <a:t>(Neu)</a:t>
            </a:r>
          </a:p>
        </p:txBody>
      </p:sp>
      <p:pic>
        <p:nvPicPr>
          <p:cNvPr id="10" name="Inhaltsplatzhalter 9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85BE7133-BCDA-55F7-F009-7C0A6EAED2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8475"/>
            <a:ext cx="5181600" cy="3865638"/>
          </a:xfrm>
        </p:spPr>
      </p:pic>
      <p:pic>
        <p:nvPicPr>
          <p:cNvPr id="12" name="Inhaltsplatzhalter 11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D5A43074-482B-68C9-2F3B-AD89E7F883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98675"/>
            <a:ext cx="5181600" cy="3805237"/>
          </a:xfrm>
        </p:spPr>
      </p:pic>
    </p:spTree>
    <p:extLst>
      <p:ext uri="{BB962C8B-B14F-4D97-AF65-F5344CB8AC3E}">
        <p14:creationId xmlns:p14="http://schemas.microsoft.com/office/powerpoint/2010/main" val="281472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29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</vt:lpstr>
      <vt:lpstr>SV167-b2 at 14C and 2050nm (Andere Wellenlänge &amp; pump powers)</vt:lpstr>
      <vt:lpstr>Params</vt:lpstr>
      <vt:lpstr>SV167-b2 at 0C and 2070nm</vt:lpstr>
      <vt:lpstr>Params</vt:lpstr>
      <vt:lpstr>SV167-b2 at -10C and 2070nm</vt:lpstr>
      <vt:lpstr>Params</vt:lpstr>
      <vt:lpstr>SV167-b5 at 10C and 2070nm (zwei verschiedene Messtage)</vt:lpstr>
      <vt:lpstr>Params</vt:lpstr>
      <vt:lpstr>SV167-b5 at 10C and 2070nm (Neu)</vt:lpstr>
      <vt:lpstr>Params</vt:lpstr>
      <vt:lpstr>SV167-b5 at 0 and 2070nm</vt:lpstr>
      <vt:lpstr>Params</vt:lpstr>
      <vt:lpstr>SV167-b5 at -10C and 2070nm</vt:lpstr>
      <vt:lpstr>Params</vt:lpstr>
      <vt:lpstr>SV166-a4 at 10C and 2070nm</vt:lpstr>
      <vt:lpstr>Params</vt:lpstr>
      <vt:lpstr>SV166-a4 at 0C and 2070nm</vt:lpstr>
      <vt:lpstr>Params</vt:lpstr>
      <vt:lpstr>SV166-a4 at -10C and 2070nm</vt:lpstr>
      <vt:lpstr>Params</vt:lpstr>
      <vt:lpstr>SV165-CD2 at RT and 2070nm</vt:lpstr>
      <vt:lpstr>Params</vt:lpstr>
      <vt:lpstr>SV165-CD2 at 10C and 2070nm</vt:lpstr>
      <vt:lpstr>Params</vt:lpstr>
      <vt:lpstr>SV165-CD2 at 0C and 2070nm</vt:lpstr>
      <vt:lpstr>Params</vt:lpstr>
      <vt:lpstr>SV165-CD2 at -10C and 2070nm</vt:lpstr>
      <vt:lpstr>Params</vt:lpstr>
      <vt:lpstr>SV172-Dia vs SV176-a3 @ 15C &amp; 2070nm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SV167-b2 at 14C and 2050nm</dc:title>
  <dc:creator>Ueli Sauter</dc:creator>
  <cp:lastModifiedBy>Ueli Sauter</cp:lastModifiedBy>
  <cp:revision>11</cp:revision>
  <dcterms:created xsi:type="dcterms:W3CDTF">2023-03-27T19:09:03Z</dcterms:created>
  <dcterms:modified xsi:type="dcterms:W3CDTF">2023-04-19T13:50:55Z</dcterms:modified>
</cp:coreProperties>
</file>