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 anime favorito no es popular?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Ens hem preguntat sovint si el nostre anime preferit és realment tan bo com pensem... o simplement és famós. Amb dades reals de més de 27.000 animes, ho investiguem. Perquè la popularitat no sempre vol dir qualitat.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Els més populars vs els millor puntuats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Els animes més coneguts no són sempre els més ben valorats. La fama no és garantia de qualitat.</a:t>
            </a:r>
          </a:p>
          <a:p/>
          <a:p>
            <a:r>
              <a:t>- Gràfiques: Top 10 per popularitat i per puntuació.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Alta qualitat, baixa fama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Aquests animes tenen puntuacions altes, però poca popularitat. Són recomanacions per descobrir autèntiques joies amagades.</a:t>
            </a:r>
          </a:p>
          <a:p/>
          <a:p>
            <a:r>
              <a:t>- Gràfica: Score vs Popularity (scatter plot).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Gèneres i formats que destaquen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 ha gèneres que tenen millor puntuació que d’altres. I el tipus d’anime també marca la diferència.</a:t>
            </a:r>
          </a:p>
          <a:p/>
          <a:p>
            <a:r>
              <a:t>- Score per gènere i tipus.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On, quan i qui ho fa també importa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Certs estudis d’animació tenen un històric de qualitat. Els animes emesos a la nit solen tenir millor puntuació.</a:t>
            </a:r>
          </a:p>
          <a:p/>
          <a:p>
            <a:r>
              <a:t>- Score per estudi, temporada i franja horària.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L’anàlisi a través del temps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L’anime està vivint una època daurada? Hi ha alts i baixos. Aquesta gràfica ho mostra.</a:t>
            </a:r>
          </a:p>
          <a:p/>
          <a:p>
            <a:r>
              <a:t>- Score mitjà per any o dècada.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Troba el teu proper anime favorit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Amb aquests filtres pots trobar recomanacions per gènere, any, estudi, i més. Tot basat en puntuacions reals.</a:t>
            </a:r>
          </a:p>
          <a:p/>
          <a:p>
            <a:r>
              <a:t>- Taula filtrable amb sinopsi i imatges.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 ara qui menteix?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Popular no vol dir millor. I ho hem demostrat amb dades. El teu anime preferit potser no surt al top 10... però pot ser una joia oculta.</a:t>
            </a:r>
          </a:p>
          <a:p/>
          <a:p>
            <a:r>
              <a:t>Ara tens les eines per trobar-lo.</a:t>
            </a:r>
          </a:p>
          <a:p/>
          <a:p>
            <a:r>
              <a:t>"La data no miente. I tu, tampoc hauries de fer-ho."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