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549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231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4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0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3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7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2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26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76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BE10D-FE37-267A-D79D-38657159E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5756" y="-700905"/>
            <a:ext cx="4308672" cy="3224045"/>
          </a:xfrm>
        </p:spPr>
        <p:txBody>
          <a:bodyPr anchor="b">
            <a:normAutofit/>
          </a:bodyPr>
          <a:lstStyle/>
          <a:p>
            <a:r>
              <a:rPr lang="en-ZA" sz="5800" dirty="0" err="1"/>
              <a:t>SafePay</a:t>
            </a:r>
            <a:r>
              <a:rPr lang="en-ZA" sz="5800" dirty="0"/>
              <a:t>-Connect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503C5-31AB-9398-6CDC-3A1E16DAD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7240" y="2931958"/>
            <a:ext cx="4308672" cy="1172408"/>
          </a:xfrm>
        </p:spPr>
        <p:txBody>
          <a:bodyPr anchor="t">
            <a:normAutofit/>
          </a:bodyPr>
          <a:lstStyle/>
          <a:p>
            <a:r>
              <a:rPr lang="en-GB" dirty="0"/>
              <a:t>Reducing Financial Scams with AI and Smart Payments</a:t>
            </a:r>
            <a:endParaRPr lang="en-ZA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E9579996-EC44-2216-9D0B-B709D32E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F4993904-129D-F9D2-2A40-3D7F9CD6F70E}"/>
              </a:ext>
            </a:extLst>
          </p:cNvPr>
          <p:cNvSpPr txBox="1">
            <a:spLocks/>
          </p:cNvSpPr>
          <p:nvPr/>
        </p:nvSpPr>
        <p:spPr>
          <a:xfrm>
            <a:off x="7407240" y="489497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ShumelaVenda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311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7153B9-B5B4-908D-570A-7BBBDC17F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DFE8AD30-3498-E36D-9BA7-519ADABA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4A9A6-6E59-172E-4D95-815BFE5D9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92965" y="44453"/>
            <a:ext cx="4308672" cy="947684"/>
          </a:xfrm>
        </p:spPr>
        <p:txBody>
          <a:bodyPr anchor="b">
            <a:normAutofit fontScale="90000"/>
          </a:bodyPr>
          <a:lstStyle/>
          <a:p>
            <a:r>
              <a:rPr lang="en-ZA" sz="5800" dirty="0"/>
              <a:t>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8A595-A29C-B004-2F66-577467C2D7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540" y="1565732"/>
            <a:ext cx="5806440" cy="2425373"/>
          </a:xfrm>
        </p:spPr>
        <p:txBody>
          <a:bodyPr anchor="t">
            <a:noAutofit/>
          </a:bodyPr>
          <a:lstStyle/>
          <a:p>
            <a:r>
              <a:rPr lang="en-GB" sz="1000" b="0" dirty="0"/>
              <a:t>In South Africa, sending and receiving money digitally is increasingly common, but users face several challenges: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000" b="0" dirty="0"/>
              <a:t>Fraud and Scams: Many users fall victim to scams or fraudulent messages requesting money, often resulting in financial loss. Existing banking apps provide limited real-time analysis of messages and transaction requests for fraud detection.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000" b="0" dirty="0"/>
              <a:t>Fragmented Digital Wallets: Users often have multiple wallets across different providers, making it difficult to track balances, transaction histories, or ensure secure transfers.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1000" b="0" dirty="0"/>
              <a:t>Delayed Confirmation of Transactions: Money transfers between users can be slow or prone to errors, especially when there is no unified system that tracks transactions and alerts users to potential risks.</a:t>
            </a:r>
          </a:p>
          <a:p>
            <a:endParaRPr lang="en-ZA" sz="1000" b="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BDC221B8-07C3-2351-BBE5-F10DA13549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8A9380C-AE64-A01D-36C3-4EA5582C8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D4339F8-ED64-5EE9-2A5C-A16CD8EDB398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6283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DC3162-7341-77C4-FAF7-A9624AE81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8955A00F-CDC9-F760-A028-766A3D77E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149885-42D5-09F2-5534-E0EADDC4FD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7" y="266873"/>
            <a:ext cx="4308672" cy="947684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SafePay</a:t>
            </a:r>
            <a:r>
              <a:rPr lang="en-GB" sz="2400" dirty="0"/>
              <a:t> Connect addresses these challenges by providing:</a:t>
            </a:r>
            <a:endParaRPr lang="en-ZA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36B4-1F2B-CD35-C51C-136BF20F6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5540" y="1565732"/>
            <a:ext cx="5806440" cy="2425373"/>
          </a:xfrm>
        </p:spPr>
        <p:txBody>
          <a:bodyPr anchor="t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A single-wallet system for seamless digital payments.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Real-time scam detection on messages or transaction requests using AI analysis.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Secure tracking of transactions with a history attached to each wallet.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/>
              <a:t>Simple and unified API endpoints to create, view, and update wallets and transactions.</a:t>
            </a:r>
          </a:p>
          <a:p>
            <a:r>
              <a:rPr lang="en-GB" sz="1000" dirty="0"/>
              <a:t>By integrating AI-powered fraud detection with a secure wallet and transaction system, </a:t>
            </a:r>
            <a:r>
              <a:rPr lang="en-GB" sz="1000" dirty="0" err="1"/>
              <a:t>SafePay</a:t>
            </a:r>
            <a:r>
              <a:rPr lang="en-GB" sz="1000" dirty="0"/>
              <a:t> Connect reduces the risk of financial fraud, simplifies digital payments, and empowers users to confidently manage their money in one place.</a:t>
            </a:r>
          </a:p>
          <a:p>
            <a:endParaRPr lang="en-ZA" sz="1000" b="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520DCF6-A027-4641-8D09-4D970BFF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1A55D8-9494-23C0-5D38-42E6F9944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BDE66F4D-1BFC-88E7-56B2-5D849A8121A9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7480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AE98BE-09C7-221D-3DAB-1E256E9A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EADCB44-5F94-9F5C-B3DB-A8776BF23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44A9D-CE6E-2B0B-9C6E-7F5909771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7" y="266873"/>
            <a:ext cx="4308672" cy="947684"/>
          </a:xfrm>
        </p:spPr>
        <p:txBody>
          <a:bodyPr anchor="b">
            <a:normAutofit/>
          </a:bodyPr>
          <a:lstStyle/>
          <a:p>
            <a:r>
              <a:rPr lang="en-GB" sz="2400" dirty="0" err="1"/>
              <a:t>SafePay</a:t>
            </a:r>
            <a:r>
              <a:rPr lang="en-GB" sz="2400" dirty="0"/>
              <a:t> Connect – Fintech Core Characteristics</a:t>
            </a:r>
            <a:endParaRPr lang="en-ZA" sz="24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FD46DA6-A218-91A1-BA4B-DD5BAA3B6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591B8-5208-D097-7090-7B0F53D42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06AE8425-A4C8-9778-DC45-4AEC14E4BC76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E388138-BC35-7EF8-5865-AF4DBC1999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05416" y="1509526"/>
            <a:ext cx="568138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Digital Wallets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– Secure, single-user wallets storing transaction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Peer-to-Peer Payments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Transfer funds directly between users with references and status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Transaction History &amp; Auditability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Complete logs for sender and receiver; transparent and traceable.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AI-Powered Scam Detection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Real-time analysis of messages/transactions to detect fraud and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Secure Authentication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Token-based login; hashed passwords and secure user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Integration-Ready APIs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REST endpoints for automated transactions and fraud checks.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Regulatory Awareness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– Supports traceability, laying groundwork for KYC/AML compliance.</a:t>
            </a:r>
          </a:p>
        </p:txBody>
      </p:sp>
    </p:spTree>
    <p:extLst>
      <p:ext uri="{BB962C8B-B14F-4D97-AF65-F5344CB8AC3E}">
        <p14:creationId xmlns:p14="http://schemas.microsoft.com/office/powerpoint/2010/main" val="30804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998EF-4F7A-0B48-F14F-8028BFA43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715585D0-C2C0-C13F-DF7D-95DF7E94B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A20D5-0275-74F1-6C99-C02BBEC9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7" y="266873"/>
            <a:ext cx="4308672" cy="947684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SafePay</a:t>
            </a:r>
            <a:r>
              <a:rPr lang="en-GB" sz="2800" dirty="0"/>
              <a:t> Connect    Fintech Core Features</a:t>
            </a:r>
            <a:endParaRPr lang="en-ZA" sz="28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4F1BEDDA-B0F3-8055-1EC8-27999FD82D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C2A7F3-8C4D-C43D-A5DA-1929E3E68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F5B7C04D-D8C0-C75F-C789-8642A2E9B8A5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1A0F1C9-3BC5-46DB-39C1-0DDCE8D6DFAA}"/>
              </a:ext>
            </a:extLst>
          </p:cNvPr>
          <p:cNvSpPr txBox="1">
            <a:spLocks/>
          </p:cNvSpPr>
          <p:nvPr/>
        </p:nvSpPr>
        <p:spPr>
          <a:xfrm>
            <a:off x="6743157" y="1007588"/>
            <a:ext cx="4308672" cy="947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u="sng" dirty="0"/>
              <a:t>AI Scam Detector</a:t>
            </a:r>
            <a:endParaRPr lang="en-ZA" sz="2400" u="sng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43828E0-18DA-FB8C-5253-C07B3B2F575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07609" y="2065483"/>
            <a:ext cx="5676998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Purpose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Protect users from fraudulent transactions and messages.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How it works: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Body)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Uses an AI model to analyze messages for scam indicators (e.g., urgency, suspicious URLs, fake banking phrases).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Assigns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risk level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(e.g., HIGH, MEDIUM, LOW)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confidence score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to each analysis.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Provides actionable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recommendations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to the user: do not click links, report suspicious activity, etc.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Integration: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Every transaction or user message can be automatically analyzed before execution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Benefit: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Reduces fraud, builds trust, and ensures safer peer-to-peer transfers.</a:t>
            </a:r>
          </a:p>
        </p:txBody>
      </p:sp>
    </p:spTree>
    <p:extLst>
      <p:ext uri="{BB962C8B-B14F-4D97-AF65-F5344CB8AC3E}">
        <p14:creationId xmlns:p14="http://schemas.microsoft.com/office/powerpoint/2010/main" val="31842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B62485-7426-12F5-1520-968AA8172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DAC2E5D-1791-BAED-2678-518973EF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C6B36-38A4-B28E-E5AE-531B88467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7" y="266873"/>
            <a:ext cx="4308672" cy="947684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SafePay</a:t>
            </a:r>
            <a:r>
              <a:rPr lang="en-GB" sz="2800" dirty="0"/>
              <a:t> Connect    Fintech Core Features</a:t>
            </a:r>
            <a:endParaRPr lang="en-ZA" sz="28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F6A38437-2C22-7718-787A-DC068DD089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B118645-6F5C-EBF5-C63C-7E089BF9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BAD8F52-4F28-5FFE-B738-A0FBC75CBBA0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4BBEB71-9E12-9C3C-691E-7D492235162B}"/>
              </a:ext>
            </a:extLst>
          </p:cNvPr>
          <p:cNvSpPr txBox="1">
            <a:spLocks/>
          </p:cNvSpPr>
          <p:nvPr/>
        </p:nvSpPr>
        <p:spPr>
          <a:xfrm>
            <a:off x="6743157" y="1007588"/>
            <a:ext cx="4308672" cy="947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400" u="sng" dirty="0"/>
              <a:t>Transfer Request Feature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69A77F-A4C8-2D69-E245-0523093F154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61461" y="2220701"/>
            <a:ext cx="605201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Facilitate sending or requesting money between users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How it works: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User initiates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transfer request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 specifying amount, recipient, and optional reference.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The system verifies both sender and recipient wallets.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Transaction is created with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pending status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, which the recipient can approve or decline.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Once approved, transaction history is updated for both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Benefit: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Provides a controlled, auditable, and user-friendly method for transferring funds, reducing errors and enabling better financial tracking.</a:t>
            </a:r>
          </a:p>
        </p:txBody>
      </p:sp>
    </p:spTree>
    <p:extLst>
      <p:ext uri="{BB962C8B-B14F-4D97-AF65-F5344CB8AC3E}">
        <p14:creationId xmlns:p14="http://schemas.microsoft.com/office/powerpoint/2010/main" val="79756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7037D3-DED5-206F-20A5-09E0BD55D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B03A175-411C-AF99-C1AD-81864240D4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AFE25-AEDB-ACA9-BB80-DDBCFE6E0C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7" y="266873"/>
            <a:ext cx="4308672" cy="947684"/>
          </a:xfrm>
        </p:spPr>
        <p:txBody>
          <a:bodyPr anchor="b">
            <a:normAutofit/>
          </a:bodyPr>
          <a:lstStyle/>
          <a:p>
            <a:r>
              <a:rPr lang="en-GB" sz="2800" dirty="0" err="1"/>
              <a:t>SafePay</a:t>
            </a:r>
            <a:r>
              <a:rPr lang="en-GB" sz="2800" dirty="0"/>
              <a:t> Connect    Fintech Core Features</a:t>
            </a:r>
            <a:endParaRPr lang="en-ZA" sz="2800" dirty="0"/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A6D215D5-6C20-1D7C-7CE3-B44ABC10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6C1677-D0BF-116F-B95B-F221D837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161538A6-B2F6-F5F0-1E5D-AF29DABE4697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AD1CE8E-6AD1-C666-C904-EA468FB22C5D}"/>
              </a:ext>
            </a:extLst>
          </p:cNvPr>
          <p:cNvSpPr txBox="1">
            <a:spLocks/>
          </p:cNvSpPr>
          <p:nvPr/>
        </p:nvSpPr>
        <p:spPr>
          <a:xfrm>
            <a:off x="6743157" y="1007588"/>
            <a:ext cx="4308672" cy="9476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sz="2400" u="sng" dirty="0"/>
              <a:t>Additional Feature: Trending Scams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632D899-20A4-BE98-4466-8D2011B3026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61461" y="2759309"/>
            <a:ext cx="60520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 </a:t>
            </a:r>
            <a:r>
              <a:rPr lang="en-US" altLang="en-US" sz="1400" b="0" cap="none" dirty="0">
                <a:latin typeface="Grandview Display (Headings)"/>
              </a:rPr>
              <a:t>Notifies people of the trending scams going on in the country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How it works: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0" cap="none" dirty="0">
                <a:latin typeface="Grandview Display (Headings)"/>
              </a:rPr>
              <a:t>An admin from the dev team monitors news articles, social media and all media outlets.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400" b="0" cap="none" dirty="0">
                <a:latin typeface="Grandview Display (Headings)"/>
              </a:rPr>
              <a:t>This information of scams is then entered to a section of the app notifying people of scams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Benefit: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Headings)"/>
              </a:rPr>
              <a:t>Provides </a:t>
            </a:r>
            <a:r>
              <a:rPr lang="en-US" altLang="en-US" sz="1400" b="0" cap="none" dirty="0">
                <a:latin typeface="Grandview Display (Headings)"/>
              </a:rPr>
              <a:t>information and warning to the public, raising awareness of newly found scams amongst the ever changing sector of fraud.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randview Display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169611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AEF5DE-8D0E-8F84-D198-3FE010BA4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69B2F29-51A3-4454-422E-748EEF9C5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42AF29-3D29-9BFE-FC9A-3900731A7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6" y="72963"/>
            <a:ext cx="4503963" cy="740715"/>
          </a:xfrm>
        </p:spPr>
        <p:txBody>
          <a:bodyPr anchor="b">
            <a:normAutofit fontScale="90000"/>
          </a:bodyPr>
          <a:lstStyle/>
          <a:p>
            <a:r>
              <a:rPr lang="en-ZA" sz="2800" dirty="0" err="1"/>
              <a:t>SafePay</a:t>
            </a:r>
            <a:r>
              <a:rPr lang="en-ZA" sz="2800" dirty="0"/>
              <a:t> Connect Growth Roadmap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7896BF30-2B2A-B92E-9015-7AF25290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A643385-1198-62BF-3ED3-606E77FBE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3E3FF828-AB19-F638-03A3-4935175482A9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3FF219F-EFA1-9B06-919A-2BD629372C0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300216" y="684918"/>
            <a:ext cx="6052010" cy="277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ZA" sz="1400" dirty="0"/>
              <a:t>Short-Term (0–6 months) – MVP Expansion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Stabilize single-wallet system and core transaction flows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Implement AI scam detector for messages and transactions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Enable basic wallet creation, transfer requests, and transaction history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Gather user feedback for UX and feature improvements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ZA" sz="900" dirty="0"/>
              <a:t>Implement robust security and authentication (JWT, encrypted passwords)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BC11590-7DD0-F694-66BC-547154C05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443" y="3919093"/>
            <a:ext cx="6052010" cy="109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/>
              <a:t>Medium-Term (6–18 months) – Feature &amp; Market Expansion</a:t>
            </a:r>
            <a:endParaRPr lang="en-ZA" sz="14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ZA" sz="9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900" b="0" cap="none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24AEFC8-864A-D11B-5AE3-105E8774B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015" y="4733198"/>
            <a:ext cx="6076866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Multi-wallet support: Allow multiple accounts, currencies, or cards per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Advanced fraud prevention: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Expanghd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 AI to detect phishing, fake invoices, and suspicious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Recurring payments &amp; budgeting tools: Enable subscriptions, auto-transfers, and spending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Cross-platform support: Launch web and mobile apps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randview Display (Body)"/>
              </a:rPr>
              <a:t>Referral programs &amp; user growth campaigns</a:t>
            </a:r>
          </a:p>
        </p:txBody>
      </p:sp>
    </p:spTree>
    <p:extLst>
      <p:ext uri="{BB962C8B-B14F-4D97-AF65-F5344CB8AC3E}">
        <p14:creationId xmlns:p14="http://schemas.microsoft.com/office/powerpoint/2010/main" val="332007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93056-65E8-5D2F-B3C8-EBA716950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723E5A9-55A0-A23B-5F2E-83B0859C2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C34A83-922A-47C7-51D6-9BD6EB876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156" y="72963"/>
            <a:ext cx="4503963" cy="740715"/>
          </a:xfrm>
        </p:spPr>
        <p:txBody>
          <a:bodyPr anchor="b">
            <a:normAutofit/>
          </a:bodyPr>
          <a:lstStyle/>
          <a:p>
            <a:r>
              <a:rPr lang="en-ZA" sz="2800" dirty="0"/>
              <a:t>Team &amp; Contact</a:t>
            </a:r>
          </a:p>
        </p:txBody>
      </p:sp>
      <p:pic>
        <p:nvPicPr>
          <p:cNvPr id="4" name="Picture 3" descr="An abstract genetic concept">
            <a:extLst>
              <a:ext uri="{FF2B5EF4-FFF2-40B4-BE49-F238E27FC236}">
                <a16:creationId xmlns:a16="http://schemas.microsoft.com/office/drawing/2014/main" id="{824E114A-148C-176B-6F5A-29246935D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55" r="1" b="1"/>
          <a:stretch>
            <a:fillRect/>
          </a:stretch>
        </p:blipFill>
        <p:spPr>
          <a:xfrm>
            <a:off x="20" y="10"/>
            <a:ext cx="6300196" cy="6857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6E25707-6AE5-B7B4-EA54-A0DFB47E2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4E6EC9AD-C3CD-4D2C-8A85-EB01EE2F8915}"/>
              </a:ext>
            </a:extLst>
          </p:cNvPr>
          <p:cNvSpPr txBox="1">
            <a:spLocks/>
          </p:cNvSpPr>
          <p:nvPr/>
        </p:nvSpPr>
        <p:spPr>
          <a:xfrm>
            <a:off x="6867744" y="5641139"/>
            <a:ext cx="4308672" cy="11724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95FAA4-A18B-10B8-C6A8-C6F82CDD35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754" y="1681209"/>
            <a:ext cx="6052010" cy="13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Mulweli Mulaudzi   Backend Server DEV</a:t>
            </a:r>
          </a:p>
          <a:p>
            <a:r>
              <a:rPr lang="en-GB" sz="1400" b="0" dirty="0"/>
              <a:t>University of Cape Town</a:t>
            </a:r>
          </a:p>
          <a:p>
            <a:r>
              <a:rPr lang="en-GB" sz="1400" b="0" dirty="0"/>
              <a:t>mulwelifx45@gmail.com </a:t>
            </a:r>
            <a:endParaRPr lang="en-ZA" sz="900" b="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900" b="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E84D-5864-6712-AC66-53A5B5EF3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286BB03-1358-3E41-0A25-A1370AB18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754" y="3118248"/>
            <a:ext cx="6052010" cy="13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/>
              <a:t>Alex MABUZA Backend ai Dev</a:t>
            </a:r>
          </a:p>
          <a:p>
            <a:r>
              <a:rPr lang="en-GB" sz="1400" b="0" dirty="0"/>
              <a:t>University of Cape Town</a:t>
            </a:r>
          </a:p>
          <a:p>
            <a:r>
              <a:rPr lang="en-GB" sz="1400" b="0" dirty="0"/>
              <a:t>AlexBongani12@gmail.com </a:t>
            </a:r>
            <a:endParaRPr lang="en-ZA" sz="900" b="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900" b="0" cap="none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77F2C43C-DA02-F6C8-5856-AA24FD4C8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754" y="4865215"/>
            <a:ext cx="6052010" cy="132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None/>
              <a:defRPr sz="18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b="0" dirty="0" err="1"/>
              <a:t>Tsianda</a:t>
            </a:r>
            <a:r>
              <a:rPr lang="en-GB" sz="1400" b="0" dirty="0"/>
              <a:t> </a:t>
            </a:r>
            <a:r>
              <a:rPr lang="en-GB" sz="1400" b="0" dirty="0" err="1"/>
              <a:t>netsianda</a:t>
            </a:r>
            <a:r>
              <a:rPr lang="en-GB" sz="1400" b="0" dirty="0"/>
              <a:t>   frontend DEVELOPER</a:t>
            </a:r>
          </a:p>
          <a:p>
            <a:r>
              <a:rPr lang="en-GB" sz="1400" b="0" dirty="0"/>
              <a:t>University of Cape Town</a:t>
            </a:r>
          </a:p>
          <a:p>
            <a:r>
              <a:rPr lang="en-GB" sz="1400" b="0" dirty="0"/>
              <a:t>tsiandanetsianda@gmail.com </a:t>
            </a:r>
            <a:endParaRPr lang="en-ZA" sz="900" b="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900" b="0" cap="none" dirty="0"/>
          </a:p>
        </p:txBody>
      </p:sp>
    </p:spTree>
    <p:extLst>
      <p:ext uri="{BB962C8B-B14F-4D97-AF65-F5344CB8AC3E}">
        <p14:creationId xmlns:p14="http://schemas.microsoft.com/office/powerpoint/2010/main" val="348912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15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794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Grandview Display</vt:lpstr>
      <vt:lpstr>Grandview Display (Body)</vt:lpstr>
      <vt:lpstr>Grandview Display (Headings)</vt:lpstr>
      <vt:lpstr>DashVTI</vt:lpstr>
      <vt:lpstr>SafePay-Connect</vt:lpstr>
      <vt:lpstr>PROBLEM</vt:lpstr>
      <vt:lpstr>SafePay Connect addresses these challenges by providing:</vt:lpstr>
      <vt:lpstr>SafePay Connect – Fintech Core Characteristics</vt:lpstr>
      <vt:lpstr>SafePay Connect    Fintech Core Features</vt:lpstr>
      <vt:lpstr>SafePay Connect    Fintech Core Features</vt:lpstr>
      <vt:lpstr>SafePay Connect    Fintech Core Features</vt:lpstr>
      <vt:lpstr>SafePay Connect Growth Roadmap</vt:lpstr>
      <vt:lpstr>Team &amp; 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mulweli mulaudzi</dc:creator>
  <cp:lastModifiedBy>mulweli mulaudzi</cp:lastModifiedBy>
  <cp:revision>1</cp:revision>
  <dcterms:created xsi:type="dcterms:W3CDTF">2025-09-14T02:30:02Z</dcterms:created>
  <dcterms:modified xsi:type="dcterms:W3CDTF">2025-09-14T03:20:45Z</dcterms:modified>
</cp:coreProperties>
</file>