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877B9-E4FB-4226-9540-CBAB77726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98CFB4-5B51-4AC3-84D8-3E67E8FF4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7DA045-7E5E-49AA-B9C4-946F70C5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B90-9236-47F7-A804-14E6B9F64345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1F65D2-30BF-44D9-80D0-ABB5DE33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E72B6A-FFFF-4420-AFF5-1319D8D6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DD18-9C9D-46DB-B152-B6F0F4CDC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23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75C92-B98E-4404-8060-636A289E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34925F-3B28-48C1-8A21-C34E09935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E3EA72-D28A-41A2-889A-D4A12196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B90-9236-47F7-A804-14E6B9F64345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A23C4D-CF31-4694-B67C-8EE979C7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447E06-0749-4519-A14A-9C7B9586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DD18-9C9D-46DB-B152-B6F0F4CDC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20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F331E1-29CE-431C-8E25-F3B2F77BE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214E3B-F85A-4204-9C7C-8D6366D25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A308E-6E2A-4BD8-877D-417B5276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B90-9236-47F7-A804-14E6B9F64345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6DB9A8-624F-4767-95AD-985E9A1C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66282C-7B94-4688-A312-A4EA9C8B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DD18-9C9D-46DB-B152-B6F0F4CDC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98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B7A37-8ED7-4FC0-8F45-9A17E882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14DC9-3938-4BBB-84FE-23B731D4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FF23C8-C834-4747-B8F3-613B9CE3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B90-9236-47F7-A804-14E6B9F64345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A9BFF-2177-4575-A663-181C5574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5568A-6EB5-4416-AA1C-33F30CD3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DD18-9C9D-46DB-B152-B6F0F4CDC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7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E819E-233D-4A91-9787-FE951032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72A8DB-FBFF-4E87-91BA-FF1CBD5C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9B073D-518E-48DB-B5A2-B7ABB5DA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B90-9236-47F7-A804-14E6B9F64345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D1F9DB-151C-4DB6-99F3-9A7E936F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F2C227-3DAF-4F49-B189-F645284E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DD18-9C9D-46DB-B152-B6F0F4CDC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18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5AAAA-0568-40D7-9089-055E3A63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6E78F6-CCFF-4613-8FA9-5E1866625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932C66-2C82-4E80-BC15-402118343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D57196-EFE0-4FFF-899C-E4DF5BCD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B90-9236-47F7-A804-14E6B9F64345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008991-2BDE-427F-BFA1-DF5616F7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20EB04-9A5D-429F-B013-1FE2324B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DD18-9C9D-46DB-B152-B6F0F4CDC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23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5682-DB2B-43C6-8020-9996FCE7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00665E-BFBC-4BC8-B28C-5FBF69646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2E1FED-41BC-4B52-861F-714F6BEE2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D67325-AC92-42F1-9C7A-E252158DE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FAC64F-C3D3-4B96-B566-91358E2AE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94344F-B921-46D5-A79F-40A0966C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B90-9236-47F7-A804-14E6B9F64345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04F190-6482-4027-ABC4-9CC96E77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6C53EF-0201-4297-9631-0AE044A2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DD18-9C9D-46DB-B152-B6F0F4CDC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3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FE8D2-1020-4545-BABB-FAE1F519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67E03F-D747-4592-B6D6-C0EA1497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B90-9236-47F7-A804-14E6B9F64345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58A393-778A-41F6-808D-4FFE2709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BAE0C7-CDB0-4114-9B91-249EEFC9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DD18-9C9D-46DB-B152-B6F0F4CDC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1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46B158-0C95-4EC1-9978-64316B94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B90-9236-47F7-A804-14E6B9F64345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F6543C-3AFC-4500-96F0-42AC37D5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4F19CE-590B-4FE8-B99E-F74FF33F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DD18-9C9D-46DB-B152-B6F0F4CDC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5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6759-723C-45E7-981C-5C4603A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496DD-BC97-455F-920D-30988874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FC9418-23BB-4181-A686-4E9B6E8D1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138F6C-9058-419A-8354-551F82BF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B90-9236-47F7-A804-14E6B9F64345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952160-DF97-4563-AAE8-886932A3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6DE3A5-B3C8-48DA-B1FF-C78B6321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DD18-9C9D-46DB-B152-B6F0F4CDC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6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748E-FCD7-4C31-9C3E-9E5A240C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C11139-A7FA-4275-8169-D910FE089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09D84A-8622-410F-A605-FB5C2D508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DE8590-0914-473A-A523-0AFF6065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B90-9236-47F7-A804-14E6B9F64345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E3AA52-79A8-44FC-A8D9-DC9EE887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891595-F404-4225-A18B-FE159473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DD18-9C9D-46DB-B152-B6F0F4CDC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6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7C50F-84DB-42C9-930A-A8F35FAF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7966FB-4886-42C1-8B9C-931BD580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0E3BB7-D7DD-44DC-8BA8-D73E5C40E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2B90-9236-47F7-A804-14E6B9F64345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041BC2-CD7F-4F02-A368-B5447488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CE332-2E7A-43F7-8066-A12642C71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0DD18-9C9D-46DB-B152-B6F0F4CDC0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85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existools/bingoeducacion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05941-EFE9-4C89-8ECE-895CE53B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DB31E9-1630-4694-8A14-C8C7B783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-142875"/>
            <a:ext cx="8585645" cy="685800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4BFB0BE-1DA6-458D-B55D-537A0BD56B24}"/>
              </a:ext>
            </a:extLst>
          </p:cNvPr>
          <p:cNvCxnSpPr>
            <a:cxnSpLocks/>
          </p:cNvCxnSpPr>
          <p:nvPr/>
        </p:nvCxnSpPr>
        <p:spPr>
          <a:xfrm flipH="1">
            <a:off x="5695950" y="5793343"/>
            <a:ext cx="2752725" cy="18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63BF32-080B-4F33-A760-A56E6D2B9675}"/>
              </a:ext>
            </a:extLst>
          </p:cNvPr>
          <p:cNvSpPr txBox="1"/>
          <p:nvPr/>
        </p:nvSpPr>
        <p:spPr>
          <a:xfrm>
            <a:off x="161925" y="4238625"/>
            <a:ext cx="31337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i="1" dirty="0"/>
              <a:t>Clique para ativar/desativar o sorteio automático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0AED64-7C2F-4D73-B0F4-844775C4DBCE}"/>
              </a:ext>
            </a:extLst>
          </p:cNvPr>
          <p:cNvSpPr txBox="1"/>
          <p:nvPr/>
        </p:nvSpPr>
        <p:spPr>
          <a:xfrm>
            <a:off x="8342757" y="5604986"/>
            <a:ext cx="36099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i="1" dirty="0"/>
              <a:t>Clique para sortear manualmente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0EA3BF9-C7D3-479A-978A-11EC22BAECAB}"/>
              </a:ext>
            </a:extLst>
          </p:cNvPr>
          <p:cNvCxnSpPr/>
          <p:nvPr/>
        </p:nvCxnSpPr>
        <p:spPr>
          <a:xfrm flipV="1">
            <a:off x="1728787" y="552450"/>
            <a:ext cx="966788" cy="368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91B51E-89BD-4ABF-8891-36B790895915}"/>
              </a:ext>
            </a:extLst>
          </p:cNvPr>
          <p:cNvSpPr txBox="1"/>
          <p:nvPr/>
        </p:nvSpPr>
        <p:spPr>
          <a:xfrm>
            <a:off x="6394895" y="3741241"/>
            <a:ext cx="313372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i="1" dirty="0"/>
              <a:t>Clique para definir o intervalo do sorteio automático: 3, 5 ou 8 segundos.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5400866-0CDF-459F-97FD-FB6E49421346}"/>
              </a:ext>
            </a:extLst>
          </p:cNvPr>
          <p:cNvCxnSpPr/>
          <p:nvPr/>
        </p:nvCxnSpPr>
        <p:spPr>
          <a:xfrm flipH="1" flipV="1">
            <a:off x="3800475" y="619125"/>
            <a:ext cx="3200400" cy="312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5C77D8CF-886C-4966-9A46-590E5393A9B9}"/>
              </a:ext>
            </a:extLst>
          </p:cNvPr>
          <p:cNvCxnSpPr/>
          <p:nvPr/>
        </p:nvCxnSpPr>
        <p:spPr>
          <a:xfrm flipH="1" flipV="1">
            <a:off x="5400675" y="714375"/>
            <a:ext cx="1600200" cy="302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F3A1EA4-B28A-4F56-8797-F8848BE0ED66}"/>
              </a:ext>
            </a:extLst>
          </p:cNvPr>
          <p:cNvCxnSpPr/>
          <p:nvPr/>
        </p:nvCxnSpPr>
        <p:spPr>
          <a:xfrm flipH="1" flipV="1">
            <a:off x="6877050" y="638920"/>
            <a:ext cx="123825" cy="310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191660E-6AE8-481A-AED3-3459991D3DAC}"/>
              </a:ext>
            </a:extLst>
          </p:cNvPr>
          <p:cNvSpPr txBox="1"/>
          <p:nvPr/>
        </p:nvSpPr>
        <p:spPr>
          <a:xfrm>
            <a:off x="423862" y="5374153"/>
            <a:ext cx="3133725" cy="1292662"/>
          </a:xfrm>
          <a:prstGeom prst="rect">
            <a:avLst/>
          </a:prstGeom>
          <a:solidFill>
            <a:srgbClr val="FFFFCC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i="1" dirty="0"/>
              <a:t>TELA CHEIA </a:t>
            </a:r>
          </a:p>
          <a:p>
            <a:r>
              <a:rPr lang="pt-BR" b="1" i="1" dirty="0"/>
              <a:t>MELHOR VISUALIZAÇÃO</a:t>
            </a:r>
            <a:endParaRPr lang="pt-BR" i="1" dirty="0"/>
          </a:p>
          <a:p>
            <a:endParaRPr lang="pt-BR" i="1" dirty="0"/>
          </a:p>
          <a:p>
            <a:r>
              <a:rPr lang="pt-BR" i="1" dirty="0"/>
              <a:t>PRESSIONE: </a:t>
            </a:r>
            <a:r>
              <a:rPr lang="pt-BR" sz="2400" b="1" dirty="0"/>
              <a:t>ALT+ENTER</a:t>
            </a:r>
            <a:endParaRPr lang="pt-BR" b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C6BA51-092B-40CB-BEA9-60E53F6580C7}"/>
              </a:ext>
            </a:extLst>
          </p:cNvPr>
          <p:cNvSpPr txBox="1"/>
          <p:nvPr/>
        </p:nvSpPr>
        <p:spPr>
          <a:xfrm>
            <a:off x="8024812" y="1568470"/>
            <a:ext cx="38111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i="1" dirty="0"/>
              <a:t>Clique para ativar/desativar o som.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B1E103E-87D8-4914-BF68-B714F8A33B93}"/>
              </a:ext>
            </a:extLst>
          </p:cNvPr>
          <p:cNvCxnSpPr/>
          <p:nvPr/>
        </p:nvCxnSpPr>
        <p:spPr>
          <a:xfrm flipH="1" flipV="1">
            <a:off x="8801100" y="638920"/>
            <a:ext cx="947166" cy="96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D14E595-B3B1-4353-88EC-21A5B6FA6647}"/>
              </a:ext>
            </a:extLst>
          </p:cNvPr>
          <p:cNvSpPr txBox="1"/>
          <p:nvPr/>
        </p:nvSpPr>
        <p:spPr>
          <a:xfrm>
            <a:off x="9748266" y="760472"/>
            <a:ext cx="38111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i="1" dirty="0"/>
              <a:t>Clique para reiniciar o sorteio.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6EC3392-9D33-46FA-8EC4-56928D2C3F51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9528620" y="547658"/>
            <a:ext cx="2125218" cy="21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hlinkClick r:id="rId3"/>
            <a:extLst>
              <a:ext uri="{FF2B5EF4-FFF2-40B4-BE49-F238E27FC236}">
                <a16:creationId xmlns:a16="http://schemas.microsoft.com/office/drawing/2014/main" id="{51FD4E5E-C9C9-4DD8-BB40-B0F7EE16E234}"/>
              </a:ext>
            </a:extLst>
          </p:cNvPr>
          <p:cNvSpPr txBox="1"/>
          <p:nvPr/>
        </p:nvSpPr>
        <p:spPr>
          <a:xfrm>
            <a:off x="5829300" y="6375012"/>
            <a:ext cx="63627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pt-BR" sz="2400" dirty="0"/>
              <a:t>https://github.com/ilexistools/bingoeducacional</a:t>
            </a:r>
          </a:p>
        </p:txBody>
      </p:sp>
    </p:spTree>
    <p:extLst>
      <p:ext uri="{BB962C8B-B14F-4D97-AF65-F5344CB8AC3E}">
        <p14:creationId xmlns:p14="http://schemas.microsoft.com/office/powerpoint/2010/main" val="1451544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Lopes Moreira Filho</dc:creator>
  <cp:lastModifiedBy>José Lopes Moreira Filho</cp:lastModifiedBy>
  <cp:revision>2</cp:revision>
  <dcterms:created xsi:type="dcterms:W3CDTF">2021-11-23T15:25:10Z</dcterms:created>
  <dcterms:modified xsi:type="dcterms:W3CDTF">2021-11-23T15:43:40Z</dcterms:modified>
</cp:coreProperties>
</file>