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3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EE"/>
    <a:srgbClr val="EE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3" autoAdjust="0"/>
  </p:normalViewPr>
  <p:slideViewPr>
    <p:cSldViewPr snapToGrid="0">
      <p:cViewPr varScale="1">
        <p:scale>
          <a:sx n="122" d="100"/>
          <a:sy n="12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egner" userId="2887a8fc-7abb-4a6f-b037-180084469e46" providerId="ADAL" clId="{8276400A-12AE-4227-8C8E-B270906D0CBA}"/>
    <pc:docChg chg="custSel modSld sldOrd">
      <pc:chgData name="Alex Legner" userId="2887a8fc-7abb-4a6f-b037-180084469e46" providerId="ADAL" clId="{8276400A-12AE-4227-8C8E-B270906D0CBA}" dt="2023-04-16T22:54:55.651" v="795" actId="20577"/>
      <pc:docMkLst>
        <pc:docMk/>
      </pc:docMkLst>
      <pc:sldChg chg="modNotesTx">
        <pc:chgData name="Alex Legner" userId="2887a8fc-7abb-4a6f-b037-180084469e46" providerId="ADAL" clId="{8276400A-12AE-4227-8C8E-B270906D0CBA}" dt="2023-04-16T22:49:59.037" v="6" actId="20577"/>
        <pc:sldMkLst>
          <pc:docMk/>
          <pc:sldMk cId="273572905" sldId="256"/>
        </pc:sldMkLst>
      </pc:sldChg>
      <pc:sldChg chg="modNotesTx">
        <pc:chgData name="Alex Legner" userId="2887a8fc-7abb-4a6f-b037-180084469e46" providerId="ADAL" clId="{8276400A-12AE-4227-8C8E-B270906D0CBA}" dt="2023-04-16T22:50:36.893" v="140" actId="20577"/>
        <pc:sldMkLst>
          <pc:docMk/>
          <pc:sldMk cId="2808003656" sldId="257"/>
        </pc:sldMkLst>
      </pc:sldChg>
      <pc:sldChg chg="modNotesTx">
        <pc:chgData name="Alex Legner" userId="2887a8fc-7abb-4a6f-b037-180084469e46" providerId="ADAL" clId="{8276400A-12AE-4227-8C8E-B270906D0CBA}" dt="2023-04-16T22:50:46.532" v="161" actId="20577"/>
        <pc:sldMkLst>
          <pc:docMk/>
          <pc:sldMk cId="1225907135" sldId="258"/>
        </pc:sldMkLst>
      </pc:sldChg>
      <pc:sldChg chg="modNotesTx">
        <pc:chgData name="Alex Legner" userId="2887a8fc-7abb-4a6f-b037-180084469e46" providerId="ADAL" clId="{8276400A-12AE-4227-8C8E-B270906D0CBA}" dt="2023-04-16T22:51:15.900" v="278" actId="20577"/>
        <pc:sldMkLst>
          <pc:docMk/>
          <pc:sldMk cId="4066952746" sldId="259"/>
        </pc:sldMkLst>
      </pc:sldChg>
      <pc:sldChg chg="modNotesTx">
        <pc:chgData name="Alex Legner" userId="2887a8fc-7abb-4a6f-b037-180084469e46" providerId="ADAL" clId="{8276400A-12AE-4227-8C8E-B270906D0CBA}" dt="2023-04-16T22:52:01.301" v="382" actId="20577"/>
        <pc:sldMkLst>
          <pc:docMk/>
          <pc:sldMk cId="1016121065" sldId="260"/>
        </pc:sldMkLst>
      </pc:sldChg>
      <pc:sldChg chg="modNotesTx">
        <pc:chgData name="Alex Legner" userId="2887a8fc-7abb-4a6f-b037-180084469e46" providerId="ADAL" clId="{8276400A-12AE-4227-8C8E-B270906D0CBA}" dt="2023-04-16T22:52:23.316" v="441" actId="20577"/>
        <pc:sldMkLst>
          <pc:docMk/>
          <pc:sldMk cId="2239270796" sldId="261"/>
        </pc:sldMkLst>
      </pc:sldChg>
      <pc:sldChg chg="modNotesTx">
        <pc:chgData name="Alex Legner" userId="2887a8fc-7abb-4a6f-b037-180084469e46" providerId="ADAL" clId="{8276400A-12AE-4227-8C8E-B270906D0CBA}" dt="2023-04-16T22:52:30.100" v="454" actId="20577"/>
        <pc:sldMkLst>
          <pc:docMk/>
          <pc:sldMk cId="346850551" sldId="262"/>
        </pc:sldMkLst>
      </pc:sldChg>
      <pc:sldChg chg="modNotesTx">
        <pc:chgData name="Alex Legner" userId="2887a8fc-7abb-4a6f-b037-180084469e46" providerId="ADAL" clId="{8276400A-12AE-4227-8C8E-B270906D0CBA}" dt="2023-04-16T22:52:17.388" v="426" actId="20577"/>
        <pc:sldMkLst>
          <pc:docMk/>
          <pc:sldMk cId="1725386585" sldId="263"/>
        </pc:sldMkLst>
      </pc:sldChg>
      <pc:sldChg chg="modNotesTx">
        <pc:chgData name="Alex Legner" userId="2887a8fc-7abb-4a6f-b037-180084469e46" providerId="ADAL" clId="{8276400A-12AE-4227-8C8E-B270906D0CBA}" dt="2023-04-16T22:52:57.093" v="524" actId="20577"/>
        <pc:sldMkLst>
          <pc:docMk/>
          <pc:sldMk cId="3500500625" sldId="264"/>
        </pc:sldMkLst>
      </pc:sldChg>
      <pc:sldChg chg="ord modNotesTx">
        <pc:chgData name="Alex Legner" userId="2887a8fc-7abb-4a6f-b037-180084469e46" providerId="ADAL" clId="{8276400A-12AE-4227-8C8E-B270906D0CBA}" dt="2023-04-16T22:53:47.932" v="639" actId="20577"/>
        <pc:sldMkLst>
          <pc:docMk/>
          <pc:sldMk cId="2345883635" sldId="265"/>
        </pc:sldMkLst>
      </pc:sldChg>
      <pc:sldChg chg="modNotesTx">
        <pc:chgData name="Alex Legner" userId="2887a8fc-7abb-4a6f-b037-180084469e46" providerId="ADAL" clId="{8276400A-12AE-4227-8C8E-B270906D0CBA}" dt="2023-04-16T22:54:00.117" v="673" actId="20577"/>
        <pc:sldMkLst>
          <pc:docMk/>
          <pc:sldMk cId="4076290606" sldId="266"/>
        </pc:sldMkLst>
      </pc:sldChg>
      <pc:sldChg chg="modNotesTx">
        <pc:chgData name="Alex Legner" userId="2887a8fc-7abb-4a6f-b037-180084469e46" providerId="ADAL" clId="{8276400A-12AE-4227-8C8E-B270906D0CBA}" dt="2023-04-16T22:54:16.868" v="732" actId="20577"/>
        <pc:sldMkLst>
          <pc:docMk/>
          <pc:sldMk cId="2079794139" sldId="267"/>
        </pc:sldMkLst>
      </pc:sldChg>
      <pc:sldChg chg="modNotesTx">
        <pc:chgData name="Alex Legner" userId="2887a8fc-7abb-4a6f-b037-180084469e46" providerId="ADAL" clId="{8276400A-12AE-4227-8C8E-B270906D0CBA}" dt="2023-04-16T22:54:22.319" v="733"/>
        <pc:sldMkLst>
          <pc:docMk/>
          <pc:sldMk cId="3907037684" sldId="268"/>
        </pc:sldMkLst>
      </pc:sldChg>
      <pc:sldChg chg="modNotesTx">
        <pc:chgData name="Alex Legner" userId="2887a8fc-7abb-4a6f-b037-180084469e46" providerId="ADAL" clId="{8276400A-12AE-4227-8C8E-B270906D0CBA}" dt="2023-04-16T22:54:55.651" v="795" actId="20577"/>
        <pc:sldMkLst>
          <pc:docMk/>
          <pc:sldMk cId="1960356029" sldId="269"/>
        </pc:sldMkLst>
      </pc:sldChg>
    </pc:docChg>
  </pc:docChgLst>
  <pc:docChgLst>
    <pc:chgData name="Alex Legner" userId="2887a8fc-7abb-4a6f-b037-180084469e46" providerId="ADAL" clId="{B68CCF00-BCC1-40B3-A516-FF3C3322E0E4}"/>
    <pc:docChg chg="undo custSel addSld modSld sldOrd">
      <pc:chgData name="Alex Legner" userId="2887a8fc-7abb-4a6f-b037-180084469e46" providerId="ADAL" clId="{B68CCF00-BCC1-40B3-A516-FF3C3322E0E4}" dt="2023-04-15T02:39:22.917" v="1256" actId="1076"/>
      <pc:docMkLst>
        <pc:docMk/>
      </pc:docMkLst>
      <pc:sldChg chg="addSp delSp modSp new mod setBg">
        <pc:chgData name="Alex Legner" userId="2887a8fc-7abb-4a6f-b037-180084469e46" providerId="ADAL" clId="{B68CCF00-BCC1-40B3-A516-FF3C3322E0E4}" dt="2023-04-14T21:13:02.701" v="47" actId="26606"/>
        <pc:sldMkLst>
          <pc:docMk/>
          <pc:sldMk cId="273572905" sldId="256"/>
        </pc:sldMkLst>
        <pc:spChg chg="del">
          <ac:chgData name="Alex Legner" userId="2887a8fc-7abb-4a6f-b037-180084469e46" providerId="ADAL" clId="{B68CCF00-BCC1-40B3-A516-FF3C3322E0E4}" dt="2023-04-14T21:11:02.474" v="4" actId="478"/>
          <ac:spMkLst>
            <pc:docMk/>
            <pc:sldMk cId="273572905" sldId="256"/>
            <ac:spMk id="2" creationId="{C3C99313-F011-8465-8C45-5FB43245518E}"/>
          </ac:spMkLst>
        </pc:spChg>
        <pc:spChg chg="mod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3" creationId="{E47E7C72-0ED8-9A3A-C348-1A3BBA322F01}"/>
          </ac:spMkLst>
        </pc:spChg>
        <pc:spChg chg="add del">
          <ac:chgData name="Alex Legner" userId="2887a8fc-7abb-4a6f-b037-180084469e46" providerId="ADAL" clId="{B68CCF00-BCC1-40B3-A516-FF3C3322E0E4}" dt="2023-04-14T21:12:05.879" v="41" actId="26606"/>
          <ac:spMkLst>
            <pc:docMk/>
            <pc:sldMk cId="273572905" sldId="256"/>
            <ac:spMk id="9" creationId="{9B8B49ED-6693-497D-8823-F50F891E8DBC}"/>
          </ac:spMkLst>
        </pc:spChg>
        <pc:spChg chg="add del">
          <ac:chgData name="Alex Legner" userId="2887a8fc-7abb-4a6f-b037-180084469e46" providerId="ADAL" clId="{B68CCF00-BCC1-40B3-A516-FF3C3322E0E4}" dt="2023-04-14T21:12:05.879" v="41" actId="26606"/>
          <ac:spMkLst>
            <pc:docMk/>
            <pc:sldMk cId="273572905" sldId="256"/>
            <ac:spMk id="11" creationId="{8DCD3BD4-4F32-431E-A9C3-8D2DA60CD7D8}"/>
          </ac:spMkLst>
        </pc:spChg>
        <pc:spChg chg="add del">
          <ac:chgData name="Alex Legner" userId="2887a8fc-7abb-4a6f-b037-180084469e46" providerId="ADAL" clId="{B68CCF00-BCC1-40B3-A516-FF3C3322E0E4}" dt="2023-04-14T21:12:05.879" v="41" actId="26606"/>
          <ac:spMkLst>
            <pc:docMk/>
            <pc:sldMk cId="273572905" sldId="256"/>
            <ac:spMk id="13" creationId="{336AAC24-A98C-465E-AFEE-69D698E77330}"/>
          </ac:spMkLst>
        </pc:spChg>
        <pc:spChg chg="add del">
          <ac:chgData name="Alex Legner" userId="2887a8fc-7abb-4a6f-b037-180084469e46" providerId="ADAL" clId="{B68CCF00-BCC1-40B3-A516-FF3C3322E0E4}" dt="2023-04-14T21:12:22.255" v="44" actId="26606"/>
          <ac:spMkLst>
            <pc:docMk/>
            <pc:sldMk cId="273572905" sldId="256"/>
            <ac:spMk id="15" creationId="{93245F62-CCC4-49E4-B95B-EA6C1E790510}"/>
          </ac:spMkLst>
        </pc:spChg>
        <pc:spChg chg="add del">
          <ac:chgData name="Alex Legner" userId="2887a8fc-7abb-4a6f-b037-180084469e46" providerId="ADAL" clId="{B68CCF00-BCC1-40B3-A516-FF3C3322E0E4}" dt="2023-04-14T21:12:22.255" v="44" actId="26606"/>
          <ac:spMkLst>
            <pc:docMk/>
            <pc:sldMk cId="273572905" sldId="256"/>
            <ac:spMk id="16" creationId="{E6C0DD6B-6AA3-448F-9B99-8386295BC1B4}"/>
          </ac:spMkLst>
        </pc:spChg>
        <pc:spChg chg="add del">
          <ac:chgData name="Alex Legner" userId="2887a8fc-7abb-4a6f-b037-180084469e46" providerId="ADAL" clId="{B68CCF00-BCC1-40B3-A516-FF3C3322E0E4}" dt="2023-04-14T21:12:01.759" v="38" actId="26606"/>
          <ac:spMkLst>
            <pc:docMk/>
            <pc:sldMk cId="273572905" sldId="256"/>
            <ac:spMk id="18" creationId="{93245F62-CCC4-49E4-B95B-EA6C1E790510}"/>
          </ac:spMkLst>
        </pc:spChg>
        <pc:spChg chg="add del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19" creationId="{2EAE06A6-F76A-41C9-827A-C561B004485C}"/>
          </ac:spMkLst>
        </pc:spChg>
        <pc:spChg chg="add del">
          <ac:chgData name="Alex Legner" userId="2887a8fc-7abb-4a6f-b037-180084469e46" providerId="ADAL" clId="{B68CCF00-BCC1-40B3-A516-FF3C3322E0E4}" dt="2023-04-14T21:12:01.759" v="38" actId="26606"/>
          <ac:spMkLst>
            <pc:docMk/>
            <pc:sldMk cId="273572905" sldId="256"/>
            <ac:spMk id="20" creationId="{E6C0DD6B-6AA3-448F-9B99-8386295BC1B4}"/>
          </ac:spMkLst>
        </pc:spChg>
        <pc:spChg chg="add del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21" creationId="{8555C5B3-193A-4749-9AFD-682E53CDDE8F}"/>
          </ac:spMkLst>
        </pc:spChg>
        <pc:spChg chg="add del">
          <ac:chgData name="Alex Legner" userId="2887a8fc-7abb-4a6f-b037-180084469e46" providerId="ADAL" clId="{B68CCF00-BCC1-40B3-A516-FF3C3322E0E4}" dt="2023-04-14T21:12:02.788" v="40" actId="26606"/>
          <ac:spMkLst>
            <pc:docMk/>
            <pc:sldMk cId="273572905" sldId="256"/>
            <ac:spMk id="22" creationId="{036F9B07-02BE-4BD5-BA9D-E91B8A456BEA}"/>
          </ac:spMkLst>
        </pc:spChg>
        <pc:spChg chg="add del">
          <ac:chgData name="Alex Legner" userId="2887a8fc-7abb-4a6f-b037-180084469e46" providerId="ADAL" clId="{B68CCF00-BCC1-40B3-A516-FF3C3322E0E4}" dt="2023-04-14T21:12:02.788" v="40" actId="26606"/>
          <ac:spMkLst>
            <pc:docMk/>
            <pc:sldMk cId="273572905" sldId="256"/>
            <ac:spMk id="23" creationId="{D0461F72-A27E-48C5-A99A-B5EEDA7456F9}"/>
          </ac:spMkLst>
        </pc:spChg>
        <pc:spChg chg="add del">
          <ac:chgData name="Alex Legner" userId="2887a8fc-7abb-4a6f-b037-180084469e46" providerId="ADAL" clId="{B68CCF00-BCC1-40B3-A516-FF3C3322E0E4}" dt="2023-04-14T21:12:02.788" v="40" actId="26606"/>
          <ac:spMkLst>
            <pc:docMk/>
            <pc:sldMk cId="273572905" sldId="256"/>
            <ac:spMk id="24" creationId="{DF382E8D-312B-4792-A211-0BDE37F6F5F7}"/>
          </ac:spMkLst>
        </pc:spChg>
        <pc:spChg chg="add del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25" creationId="{89F9D4E8-0639-444B-949B-9518585061AF}"/>
          </ac:spMkLst>
        </pc:spChg>
        <pc:spChg chg="add del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27" creationId="{7E3DA7A2-ED70-4BBA-AB72-00AD461FA405}"/>
          </ac:spMkLst>
        </pc:spChg>
        <pc:spChg chg="add del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29" creationId="{FC485432-3647-4218-B5D3-15D3FA222B13}"/>
          </ac:spMkLst>
        </pc:spChg>
        <pc:spChg chg="add del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31" creationId="{F4AFDDCA-6ABA-4D23-8A5C-1BF0F4308148}"/>
          </ac:spMkLst>
        </pc:spChg>
        <pc:spChg chg="add del">
          <ac:chgData name="Alex Legner" userId="2887a8fc-7abb-4a6f-b037-180084469e46" providerId="ADAL" clId="{B68CCF00-BCC1-40B3-A516-FF3C3322E0E4}" dt="2023-04-14T21:13:02.694" v="46" actId="26606"/>
          <ac:spMkLst>
            <pc:docMk/>
            <pc:sldMk cId="273572905" sldId="256"/>
            <ac:spMk id="36" creationId="{0DBF1ABE-8590-450D-BB49-BDDCCF3EEA9E}"/>
          </ac:spMkLst>
        </pc:spChg>
        <pc:spChg chg="add del">
          <ac:chgData name="Alex Legner" userId="2887a8fc-7abb-4a6f-b037-180084469e46" providerId="ADAL" clId="{B68CCF00-BCC1-40B3-A516-FF3C3322E0E4}" dt="2023-04-14T21:13:02.694" v="46" actId="26606"/>
          <ac:spMkLst>
            <pc:docMk/>
            <pc:sldMk cId="273572905" sldId="256"/>
            <ac:spMk id="38" creationId="{F2F014E7-B612-4079-894D-4697468C5BE9}"/>
          </ac:spMkLst>
        </pc:spChg>
        <pc:spChg chg="add del">
          <ac:chgData name="Alex Legner" userId="2887a8fc-7abb-4a6f-b037-180084469e46" providerId="ADAL" clId="{B68CCF00-BCC1-40B3-A516-FF3C3322E0E4}" dt="2023-04-14T21:13:02.694" v="46" actId="26606"/>
          <ac:spMkLst>
            <pc:docMk/>
            <pc:sldMk cId="273572905" sldId="256"/>
            <ac:spMk id="40" creationId="{5BEB0D00-4F7A-41D8-B15E-B42145EA9315}"/>
          </ac:spMkLst>
        </pc:spChg>
        <pc:spChg chg="add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42" creationId="{9B8B49ED-6693-497D-8823-F50F891E8DBC}"/>
          </ac:spMkLst>
        </pc:spChg>
        <pc:spChg chg="add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43" creationId="{8DCD3BD4-4F32-431E-A9C3-8D2DA60CD7D8}"/>
          </ac:spMkLst>
        </pc:spChg>
        <pc:spChg chg="add">
          <ac:chgData name="Alex Legner" userId="2887a8fc-7abb-4a6f-b037-180084469e46" providerId="ADAL" clId="{B68CCF00-BCC1-40B3-A516-FF3C3322E0E4}" dt="2023-04-14T21:13:02.701" v="47" actId="26606"/>
          <ac:spMkLst>
            <pc:docMk/>
            <pc:sldMk cId="273572905" sldId="256"/>
            <ac:spMk id="44" creationId="{336AAC24-A98C-465E-AFEE-69D698E77330}"/>
          </ac:spMkLst>
        </pc:spChg>
        <pc:picChg chg="add mod">
          <ac:chgData name="Alex Legner" userId="2887a8fc-7abb-4a6f-b037-180084469e46" providerId="ADAL" clId="{B68CCF00-BCC1-40B3-A516-FF3C3322E0E4}" dt="2023-04-14T21:13:02.701" v="47" actId="26606"/>
          <ac:picMkLst>
            <pc:docMk/>
            <pc:sldMk cId="273572905" sldId="256"/>
            <ac:picMk id="4" creationId="{0680E27F-17E1-1D22-E086-7848D3A55361}"/>
          </ac:picMkLst>
        </pc:picChg>
      </pc:sldChg>
      <pc:sldChg chg="addSp delSp modSp new mod setBg">
        <pc:chgData name="Alex Legner" userId="2887a8fc-7abb-4a6f-b037-180084469e46" providerId="ADAL" clId="{B68CCF00-BCC1-40B3-A516-FF3C3322E0E4}" dt="2023-04-14T21:17:36.026" v="377" actId="20577"/>
        <pc:sldMkLst>
          <pc:docMk/>
          <pc:sldMk cId="2808003656" sldId="257"/>
        </pc:sldMkLst>
        <pc:spChg chg="mod">
          <ac:chgData name="Alex Legner" userId="2887a8fc-7abb-4a6f-b037-180084469e46" providerId="ADAL" clId="{B68CCF00-BCC1-40B3-A516-FF3C3322E0E4}" dt="2023-04-14T21:16:37.354" v="334" actId="1076"/>
          <ac:spMkLst>
            <pc:docMk/>
            <pc:sldMk cId="2808003656" sldId="257"/>
            <ac:spMk id="2" creationId="{43EB3102-7D8D-C087-442E-719740D8870C}"/>
          </ac:spMkLst>
        </pc:spChg>
        <pc:spChg chg="mod">
          <ac:chgData name="Alex Legner" userId="2887a8fc-7abb-4a6f-b037-180084469e46" providerId="ADAL" clId="{B68CCF00-BCC1-40B3-A516-FF3C3322E0E4}" dt="2023-04-14T21:17:36.026" v="377" actId="20577"/>
          <ac:spMkLst>
            <pc:docMk/>
            <pc:sldMk cId="2808003656" sldId="257"/>
            <ac:spMk id="3" creationId="{8BF7B6AC-FED7-4563-329C-04D67952F5C1}"/>
          </ac:spMkLst>
        </pc:spChg>
        <pc:spChg chg="add del">
          <ac:chgData name="Alex Legner" userId="2887a8fc-7abb-4a6f-b037-180084469e46" providerId="ADAL" clId="{B68CCF00-BCC1-40B3-A516-FF3C3322E0E4}" dt="2023-04-14T21:16:08.805" v="321" actId="26606"/>
          <ac:spMkLst>
            <pc:docMk/>
            <pc:sldMk cId="2808003656" sldId="257"/>
            <ac:spMk id="8" creationId="{6A8AAC95-3719-4BCD-B710-4160043D9237}"/>
          </ac:spMkLst>
        </pc:spChg>
        <pc:spChg chg="add del">
          <ac:chgData name="Alex Legner" userId="2887a8fc-7abb-4a6f-b037-180084469e46" providerId="ADAL" clId="{B68CCF00-BCC1-40B3-A516-FF3C3322E0E4}" dt="2023-04-14T21:16:08.805" v="321" actId="26606"/>
          <ac:spMkLst>
            <pc:docMk/>
            <pc:sldMk cId="2808003656" sldId="257"/>
            <ac:spMk id="10" creationId="{73A6D7BA-50E4-42FE-A0E3-FC42B7EC4372}"/>
          </ac:spMkLst>
        </pc:spChg>
        <pc:spChg chg="add del">
          <ac:chgData name="Alex Legner" userId="2887a8fc-7abb-4a6f-b037-180084469e46" providerId="ADAL" clId="{B68CCF00-BCC1-40B3-A516-FF3C3322E0E4}" dt="2023-04-14T21:16:09.637" v="323" actId="26606"/>
          <ac:spMkLst>
            <pc:docMk/>
            <pc:sldMk cId="2808003656" sldId="257"/>
            <ac:spMk id="12" creationId="{A0339EE9-5436-4860-BBFC-7CD7C90DBAE8}"/>
          </ac:spMkLst>
        </pc:spChg>
        <pc:spChg chg="add del">
          <ac:chgData name="Alex Legner" userId="2887a8fc-7abb-4a6f-b037-180084469e46" providerId="ADAL" clId="{B68CCF00-BCC1-40B3-A516-FF3C3322E0E4}" dt="2023-04-14T21:16:09.637" v="323" actId="26606"/>
          <ac:spMkLst>
            <pc:docMk/>
            <pc:sldMk cId="2808003656" sldId="257"/>
            <ac:spMk id="13" creationId="{AA770EBD-5B77-46EC-BF58-EF27ACD6B47C}"/>
          </ac:spMkLst>
        </pc:spChg>
        <pc:spChg chg="add">
          <ac:chgData name="Alex Legner" userId="2887a8fc-7abb-4a6f-b037-180084469e46" providerId="ADAL" clId="{B68CCF00-BCC1-40B3-A516-FF3C3322E0E4}" dt="2023-04-14T21:16:09.640" v="324" actId="26606"/>
          <ac:spMkLst>
            <pc:docMk/>
            <pc:sldMk cId="2808003656" sldId="257"/>
            <ac:spMk id="15" creationId="{6A8AAC95-3719-4BCD-B710-4160043D9237}"/>
          </ac:spMkLst>
        </pc:spChg>
        <pc:spChg chg="add">
          <ac:chgData name="Alex Legner" userId="2887a8fc-7abb-4a6f-b037-180084469e46" providerId="ADAL" clId="{B68CCF00-BCC1-40B3-A516-FF3C3322E0E4}" dt="2023-04-14T21:16:09.640" v="324" actId="26606"/>
          <ac:spMkLst>
            <pc:docMk/>
            <pc:sldMk cId="2808003656" sldId="257"/>
            <ac:spMk id="16" creationId="{73A6D7BA-50E4-42FE-A0E3-FC42B7EC4372}"/>
          </ac:spMkLst>
        </pc:spChg>
      </pc:sldChg>
      <pc:sldChg chg="addSp delSp modSp new mod setBg modAnim">
        <pc:chgData name="Alex Legner" userId="2887a8fc-7abb-4a6f-b037-180084469e46" providerId="ADAL" clId="{B68CCF00-BCC1-40B3-A516-FF3C3322E0E4}" dt="2023-04-14T21:37:58.937" v="505"/>
        <pc:sldMkLst>
          <pc:docMk/>
          <pc:sldMk cId="1225907135" sldId="258"/>
        </pc:sldMkLst>
        <pc:spChg chg="mod">
          <ac:chgData name="Alex Legner" userId="2887a8fc-7abb-4a6f-b037-180084469e46" providerId="ADAL" clId="{B68CCF00-BCC1-40B3-A516-FF3C3322E0E4}" dt="2023-04-14T21:19:36.514" v="380" actId="26606"/>
          <ac:spMkLst>
            <pc:docMk/>
            <pc:sldMk cId="1225907135" sldId="258"/>
            <ac:spMk id="2" creationId="{E603DE53-DFFF-26EC-46E0-EE114A0EEA05}"/>
          </ac:spMkLst>
        </pc:spChg>
        <pc:spChg chg="del">
          <ac:chgData name="Alex Legner" userId="2887a8fc-7abb-4a6f-b037-180084469e46" providerId="ADAL" clId="{B68CCF00-BCC1-40B3-A516-FF3C3322E0E4}" dt="2023-04-14T21:18:08.205" v="378" actId="478"/>
          <ac:spMkLst>
            <pc:docMk/>
            <pc:sldMk cId="1225907135" sldId="258"/>
            <ac:spMk id="3" creationId="{F68D0242-8C9D-EB46-D124-61AA026C8D97}"/>
          </ac:spMkLst>
        </pc:spChg>
        <pc:spChg chg="add del">
          <ac:chgData name="Alex Legner" userId="2887a8fc-7abb-4a6f-b037-180084469e46" providerId="ADAL" clId="{B68CCF00-BCC1-40B3-A516-FF3C3322E0E4}" dt="2023-04-14T21:24:27.857" v="435" actId="22"/>
          <ac:spMkLst>
            <pc:docMk/>
            <pc:sldMk cId="1225907135" sldId="258"/>
            <ac:spMk id="7" creationId="{F812703D-61E9-C7B7-8E36-0F1C57030217}"/>
          </ac:spMkLst>
        </pc:spChg>
        <pc:spChg chg="add">
          <ac:chgData name="Alex Legner" userId="2887a8fc-7abb-4a6f-b037-180084469e46" providerId="ADAL" clId="{B68CCF00-BCC1-40B3-A516-FF3C3322E0E4}" dt="2023-04-14T21:19:36.514" v="380" actId="26606"/>
          <ac:spMkLst>
            <pc:docMk/>
            <pc:sldMk cId="1225907135" sldId="258"/>
            <ac:spMk id="10" creationId="{665DBBEF-238B-476B-96AB-8AAC3224ECEA}"/>
          </ac:spMkLst>
        </pc:spChg>
        <pc:spChg chg="add">
          <ac:chgData name="Alex Legner" userId="2887a8fc-7abb-4a6f-b037-180084469e46" providerId="ADAL" clId="{B68CCF00-BCC1-40B3-A516-FF3C3322E0E4}" dt="2023-04-14T21:19:36.514" v="380" actId="26606"/>
          <ac:spMkLst>
            <pc:docMk/>
            <pc:sldMk cId="1225907135" sldId="258"/>
            <ac:spMk id="12" creationId="{3FCFB1DE-0B7E-48CC-BA90-B2AB0889F9D6}"/>
          </ac:spMkLst>
        </pc:spChg>
        <pc:grpChg chg="mod">
          <ac:chgData name="Alex Legner" userId="2887a8fc-7abb-4a6f-b037-180084469e46" providerId="ADAL" clId="{B68CCF00-BCC1-40B3-A516-FF3C3322E0E4}" dt="2023-04-14T21:25:55.528" v="455"/>
          <ac:grpSpMkLst>
            <pc:docMk/>
            <pc:sldMk cId="1225907135" sldId="258"/>
            <ac:grpSpMk id="18" creationId="{076F0344-03CD-F539-D76F-52121BEBB1B9}"/>
          </ac:grpSpMkLst>
        </pc:grpChg>
        <pc:picChg chg="add mod">
          <ac:chgData name="Alex Legner" userId="2887a8fc-7abb-4a6f-b037-180084469e46" providerId="ADAL" clId="{B68CCF00-BCC1-40B3-A516-FF3C3322E0E4}" dt="2023-04-14T21:25:28.356" v="442" actId="1076"/>
          <ac:picMkLst>
            <pc:docMk/>
            <pc:sldMk cId="1225907135" sldId="258"/>
            <ac:picMk id="5" creationId="{02C37C59-21E4-04B3-7207-6B7F0860ACFB}"/>
          </ac:picMkLst>
        </pc:picChg>
        <pc:picChg chg="add mod">
          <ac:chgData name="Alex Legner" userId="2887a8fc-7abb-4a6f-b037-180084469e46" providerId="ADAL" clId="{B68CCF00-BCC1-40B3-A516-FF3C3322E0E4}" dt="2023-04-14T21:25:36.010" v="444" actId="1076"/>
          <ac:picMkLst>
            <pc:docMk/>
            <pc:sldMk cId="1225907135" sldId="258"/>
            <ac:picMk id="9" creationId="{3F41FCD2-DF98-08D8-52B1-906331A92283}"/>
          </ac:picMkLst>
        </pc:picChg>
        <pc:picChg chg="add mod">
          <ac:chgData name="Alex Legner" userId="2887a8fc-7abb-4a6f-b037-180084469e46" providerId="ADAL" clId="{B68CCF00-BCC1-40B3-A516-FF3C3322E0E4}" dt="2023-04-14T21:37:54.811" v="503" actId="1076"/>
          <ac:picMkLst>
            <pc:docMk/>
            <pc:sldMk cId="1225907135" sldId="258"/>
            <ac:picMk id="19" creationId="{A120C52B-AE51-1EA5-D52D-44DE11333B61}"/>
          </ac:picMkLst>
        </pc:picChg>
        <pc:inkChg chg="add del">
          <ac:chgData name="Alex Legner" userId="2887a8fc-7abb-4a6f-b037-180084469e46" providerId="ADAL" clId="{B68CCF00-BCC1-40B3-A516-FF3C3322E0E4}" dt="2023-04-14T21:25:39.123" v="446" actId="9405"/>
          <ac:inkMkLst>
            <pc:docMk/>
            <pc:sldMk cId="1225907135" sldId="258"/>
            <ac:inkMk id="11" creationId="{A715ABF6-0BA5-9E8F-4F51-319AD1F6EB12}"/>
          </ac:inkMkLst>
        </pc:inkChg>
        <pc:inkChg chg="add del">
          <ac:chgData name="Alex Legner" userId="2887a8fc-7abb-4a6f-b037-180084469e46" providerId="ADAL" clId="{B68CCF00-BCC1-40B3-A516-FF3C3322E0E4}" dt="2023-04-14T21:25:43.009" v="448" actId="9405"/>
          <ac:inkMkLst>
            <pc:docMk/>
            <pc:sldMk cId="1225907135" sldId="258"/>
            <ac:inkMk id="13" creationId="{62D3D10D-4CC5-0F53-4FAF-D256D251C04A}"/>
          </ac:inkMkLst>
        </pc:inkChg>
        <pc:inkChg chg="add del">
          <ac:chgData name="Alex Legner" userId="2887a8fc-7abb-4a6f-b037-180084469e46" providerId="ADAL" clId="{B68CCF00-BCC1-40B3-A516-FF3C3322E0E4}" dt="2023-04-14T21:25:44.536" v="450" actId="9405"/>
          <ac:inkMkLst>
            <pc:docMk/>
            <pc:sldMk cId="1225907135" sldId="258"/>
            <ac:inkMk id="14" creationId="{A6E82AFE-65EA-4B93-7800-89BA7105C3DA}"/>
          </ac:inkMkLst>
        </pc:inkChg>
        <pc:inkChg chg="add del">
          <ac:chgData name="Alex Legner" userId="2887a8fc-7abb-4a6f-b037-180084469e46" providerId="ADAL" clId="{B68CCF00-BCC1-40B3-A516-FF3C3322E0E4}" dt="2023-04-14T21:25:46.196" v="452" actId="9405"/>
          <ac:inkMkLst>
            <pc:docMk/>
            <pc:sldMk cId="1225907135" sldId="258"/>
            <ac:inkMk id="15" creationId="{F4FFFA0B-84B0-251B-63E1-172C821DB4C9}"/>
          </ac:inkMkLst>
        </pc:inkChg>
        <pc:inkChg chg="add mod">
          <ac:chgData name="Alex Legner" userId="2887a8fc-7abb-4a6f-b037-180084469e46" providerId="ADAL" clId="{B68CCF00-BCC1-40B3-A516-FF3C3322E0E4}" dt="2023-04-14T21:25:55.528" v="455"/>
          <ac:inkMkLst>
            <pc:docMk/>
            <pc:sldMk cId="1225907135" sldId="258"/>
            <ac:inkMk id="16" creationId="{3A8DCBA4-A757-569D-2557-1DCE73F9C650}"/>
          </ac:inkMkLst>
        </pc:inkChg>
        <pc:inkChg chg="add mod">
          <ac:chgData name="Alex Legner" userId="2887a8fc-7abb-4a6f-b037-180084469e46" providerId="ADAL" clId="{B68CCF00-BCC1-40B3-A516-FF3C3322E0E4}" dt="2023-04-14T21:25:55.528" v="455"/>
          <ac:inkMkLst>
            <pc:docMk/>
            <pc:sldMk cId="1225907135" sldId="258"/>
            <ac:inkMk id="17" creationId="{F4AD4F4A-A67B-76E4-723E-81599EA822E6}"/>
          </ac:inkMkLst>
        </pc:inkChg>
      </pc:sldChg>
      <pc:sldChg chg="addSp delSp modSp new mod">
        <pc:chgData name="Alex Legner" userId="2887a8fc-7abb-4a6f-b037-180084469e46" providerId="ADAL" clId="{B68CCF00-BCC1-40B3-A516-FF3C3322E0E4}" dt="2023-04-14T21:36:37.144" v="495" actId="1076"/>
        <pc:sldMkLst>
          <pc:docMk/>
          <pc:sldMk cId="4066952746" sldId="259"/>
        </pc:sldMkLst>
        <pc:spChg chg="mod">
          <ac:chgData name="Alex Legner" userId="2887a8fc-7abb-4a6f-b037-180084469e46" providerId="ADAL" clId="{B68CCF00-BCC1-40B3-A516-FF3C3322E0E4}" dt="2023-04-14T21:20:29.615" v="386" actId="20577"/>
          <ac:spMkLst>
            <pc:docMk/>
            <pc:sldMk cId="4066952746" sldId="259"/>
            <ac:spMk id="2" creationId="{68B09105-78F1-60ED-8FCA-417160A0C8E5}"/>
          </ac:spMkLst>
        </pc:spChg>
        <pc:spChg chg="del">
          <ac:chgData name="Alex Legner" userId="2887a8fc-7abb-4a6f-b037-180084469e46" providerId="ADAL" clId="{B68CCF00-BCC1-40B3-A516-FF3C3322E0E4}" dt="2023-04-14T21:20:33.527" v="387" actId="478"/>
          <ac:spMkLst>
            <pc:docMk/>
            <pc:sldMk cId="4066952746" sldId="259"/>
            <ac:spMk id="3" creationId="{835D77F3-7314-B340-A6E6-28F431F3012A}"/>
          </ac:spMkLst>
        </pc:spChg>
        <pc:spChg chg="add mod">
          <ac:chgData name="Alex Legner" userId="2887a8fc-7abb-4a6f-b037-180084469e46" providerId="ADAL" clId="{B68CCF00-BCC1-40B3-A516-FF3C3322E0E4}" dt="2023-04-14T21:23:47.812" v="433" actId="692"/>
          <ac:spMkLst>
            <pc:docMk/>
            <pc:sldMk cId="4066952746" sldId="259"/>
            <ac:spMk id="8" creationId="{BB3B2BD3-808A-B997-9EFF-03AACF191A6B}"/>
          </ac:spMkLst>
        </pc:spChg>
        <pc:picChg chg="add mod">
          <ac:chgData name="Alex Legner" userId="2887a8fc-7abb-4a6f-b037-180084469e46" providerId="ADAL" clId="{B68CCF00-BCC1-40B3-A516-FF3C3322E0E4}" dt="2023-04-14T21:21:06.152" v="395" actId="1076"/>
          <ac:picMkLst>
            <pc:docMk/>
            <pc:sldMk cId="4066952746" sldId="259"/>
            <ac:picMk id="5" creationId="{BE057595-BE5C-E49B-77AA-49081206848B}"/>
          </ac:picMkLst>
        </pc:picChg>
        <pc:picChg chg="add mod">
          <ac:chgData name="Alex Legner" userId="2887a8fc-7abb-4a6f-b037-180084469e46" providerId="ADAL" clId="{B68CCF00-BCC1-40B3-A516-FF3C3322E0E4}" dt="2023-04-14T21:36:37.144" v="495" actId="1076"/>
          <ac:picMkLst>
            <pc:docMk/>
            <pc:sldMk cId="4066952746" sldId="259"/>
            <ac:picMk id="10" creationId="{EFC16355-A63C-0A19-5CF9-EA42F0108AD0}"/>
          </ac:picMkLst>
        </pc:picChg>
        <pc:inkChg chg="add del">
          <ac:chgData name="Alex Legner" userId="2887a8fc-7abb-4a6f-b037-180084469e46" providerId="ADAL" clId="{B68CCF00-BCC1-40B3-A516-FF3C3322E0E4}" dt="2023-04-14T21:20:54.168" v="391" actId="9405"/>
          <ac:inkMkLst>
            <pc:docMk/>
            <pc:sldMk cId="4066952746" sldId="259"/>
            <ac:inkMk id="6" creationId="{906201C5-9E82-A8EF-12E3-0992184552C2}"/>
          </ac:inkMkLst>
        </pc:inkChg>
        <pc:inkChg chg="add del">
          <ac:chgData name="Alex Legner" userId="2887a8fc-7abb-4a6f-b037-180084469e46" providerId="ADAL" clId="{B68CCF00-BCC1-40B3-A516-FF3C3322E0E4}" dt="2023-04-14T21:20:56.468" v="393" actId="9405"/>
          <ac:inkMkLst>
            <pc:docMk/>
            <pc:sldMk cId="4066952746" sldId="259"/>
            <ac:inkMk id="7" creationId="{FE01C344-CDC6-6ADC-5B7D-1B9F688F8A7E}"/>
          </ac:inkMkLst>
        </pc:inkChg>
        <pc:inkChg chg="add">
          <ac:chgData name="Alex Legner" userId="2887a8fc-7abb-4a6f-b037-180084469e46" providerId="ADAL" clId="{B68CCF00-BCC1-40B3-A516-FF3C3322E0E4}" dt="2023-04-14T21:23:37.432" v="432" actId="9405"/>
          <ac:inkMkLst>
            <pc:docMk/>
            <pc:sldMk cId="4066952746" sldId="259"/>
            <ac:inkMk id="9" creationId="{E3A16FB6-9019-5674-1293-E4D6E5DC5466}"/>
          </ac:inkMkLst>
        </pc:inkChg>
      </pc:sldChg>
      <pc:sldChg chg="addSp delSp modSp new mod modAnim">
        <pc:chgData name="Alex Legner" userId="2887a8fc-7abb-4a6f-b037-180084469e46" providerId="ADAL" clId="{B68CCF00-BCC1-40B3-A516-FF3C3322E0E4}" dt="2023-04-14T21:38:29.341" v="507" actId="478"/>
        <pc:sldMkLst>
          <pc:docMk/>
          <pc:sldMk cId="1016121065" sldId="260"/>
        </pc:sldMkLst>
        <pc:spChg chg="del">
          <ac:chgData name="Alex Legner" userId="2887a8fc-7abb-4a6f-b037-180084469e46" providerId="ADAL" clId="{B68CCF00-BCC1-40B3-A516-FF3C3322E0E4}" dt="2023-04-14T21:29:55.414" v="459" actId="478"/>
          <ac:spMkLst>
            <pc:docMk/>
            <pc:sldMk cId="1016121065" sldId="260"/>
            <ac:spMk id="2" creationId="{DADBCF1A-296A-3DDD-CCD3-497C532210C4}"/>
          </ac:spMkLst>
        </pc:spChg>
        <pc:spChg chg="del">
          <ac:chgData name="Alex Legner" userId="2887a8fc-7abb-4a6f-b037-180084469e46" providerId="ADAL" clId="{B68CCF00-BCC1-40B3-A516-FF3C3322E0E4}" dt="2023-04-14T21:29:48.369" v="457"/>
          <ac:spMkLst>
            <pc:docMk/>
            <pc:sldMk cId="1016121065" sldId="260"/>
            <ac:spMk id="3" creationId="{9429D34A-48F9-4AE8-A4E6-F90133D5DDB3}"/>
          </ac:spMkLst>
        </pc:spChg>
        <pc:picChg chg="add mod modCrop">
          <ac:chgData name="Alex Legner" userId="2887a8fc-7abb-4a6f-b037-180084469e46" providerId="ADAL" clId="{B68CCF00-BCC1-40B3-A516-FF3C3322E0E4}" dt="2023-04-14T21:30:54.711" v="475" actId="14100"/>
          <ac:picMkLst>
            <pc:docMk/>
            <pc:sldMk cId="1016121065" sldId="260"/>
            <ac:picMk id="4" creationId="{9330FDB6-1D53-66F0-AC6E-6D5E04E4C82F}"/>
          </ac:picMkLst>
        </pc:picChg>
        <pc:picChg chg="add del mod">
          <ac:chgData name="Alex Legner" userId="2887a8fc-7abb-4a6f-b037-180084469e46" providerId="ADAL" clId="{B68CCF00-BCC1-40B3-A516-FF3C3322E0E4}" dt="2023-04-14T21:38:29.341" v="507" actId="478"/>
          <ac:picMkLst>
            <pc:docMk/>
            <pc:sldMk cId="1016121065" sldId="260"/>
            <ac:picMk id="6" creationId="{EBB91F25-38B4-71F3-D5E4-84B2FBF2CA99}"/>
          </ac:picMkLst>
        </pc:picChg>
        <pc:picChg chg="add del mod">
          <ac:chgData name="Alex Legner" userId="2887a8fc-7abb-4a6f-b037-180084469e46" providerId="ADAL" clId="{B68CCF00-BCC1-40B3-A516-FF3C3322E0E4}" dt="2023-04-14T21:35:11.701" v="485" actId="21"/>
          <ac:picMkLst>
            <pc:docMk/>
            <pc:sldMk cId="1016121065" sldId="260"/>
            <ac:picMk id="1026" creationId="{AE6DF847-6F2A-097A-3AE0-38E494BF2A44}"/>
          </ac:picMkLst>
        </pc:picChg>
      </pc:sldChg>
      <pc:sldChg chg="addSp delSp modSp new mod ord setBg">
        <pc:chgData name="Alex Legner" userId="2887a8fc-7abb-4a6f-b037-180084469e46" providerId="ADAL" clId="{B68CCF00-BCC1-40B3-A516-FF3C3322E0E4}" dt="2023-04-14T21:47:53.498" v="644" actId="20577"/>
        <pc:sldMkLst>
          <pc:docMk/>
          <pc:sldMk cId="2239270796" sldId="261"/>
        </pc:sldMkLst>
        <pc:spChg chg="mod">
          <ac:chgData name="Alex Legner" userId="2887a8fc-7abb-4a6f-b037-180084469e46" providerId="ADAL" clId="{B68CCF00-BCC1-40B3-A516-FF3C3322E0E4}" dt="2023-04-14T21:47:53.498" v="644" actId="20577"/>
          <ac:spMkLst>
            <pc:docMk/>
            <pc:sldMk cId="2239270796" sldId="261"/>
            <ac:spMk id="2" creationId="{D62E60F3-EBF9-A1B1-3BDD-3C1D949306A2}"/>
          </ac:spMkLst>
        </pc:spChg>
        <pc:spChg chg="del">
          <ac:chgData name="Alex Legner" userId="2887a8fc-7abb-4a6f-b037-180084469e46" providerId="ADAL" clId="{B68CCF00-BCC1-40B3-A516-FF3C3322E0E4}" dt="2023-04-14T21:45:21.748" v="595" actId="478"/>
          <ac:spMkLst>
            <pc:docMk/>
            <pc:sldMk cId="2239270796" sldId="261"/>
            <ac:spMk id="3" creationId="{9E22474C-E886-8443-E854-4D262691C509}"/>
          </ac:spMkLst>
        </pc:spChg>
        <pc:spChg chg="add">
          <ac:chgData name="Alex Legner" userId="2887a8fc-7abb-4a6f-b037-180084469e46" providerId="ADAL" clId="{B68CCF00-BCC1-40B3-A516-FF3C3322E0E4}" dt="2023-04-14T21:46:07.902" v="606" actId="26606"/>
          <ac:spMkLst>
            <pc:docMk/>
            <pc:sldMk cId="2239270796" sldId="261"/>
            <ac:spMk id="11" creationId="{78BA5F19-D5E1-4ECC-BEC2-DF7AEDFD7C50}"/>
          </ac:spMkLst>
        </pc:spChg>
        <pc:spChg chg="add">
          <ac:chgData name="Alex Legner" userId="2887a8fc-7abb-4a6f-b037-180084469e46" providerId="ADAL" clId="{B68CCF00-BCC1-40B3-A516-FF3C3322E0E4}" dt="2023-04-14T21:46:07.902" v="606" actId="26606"/>
          <ac:spMkLst>
            <pc:docMk/>
            <pc:sldMk cId="2239270796" sldId="261"/>
            <ac:spMk id="13" creationId="{8A99082C-DFB7-4A76-AEF9-CC7776D1377A}"/>
          </ac:spMkLst>
        </pc:spChg>
        <pc:spChg chg="add">
          <ac:chgData name="Alex Legner" userId="2887a8fc-7abb-4a6f-b037-180084469e46" providerId="ADAL" clId="{B68CCF00-BCC1-40B3-A516-FF3C3322E0E4}" dt="2023-04-14T21:46:07.902" v="606" actId="26606"/>
          <ac:spMkLst>
            <pc:docMk/>
            <pc:sldMk cId="2239270796" sldId="261"/>
            <ac:spMk id="15" creationId="{335CD886-02A5-44BE-B07A-B120E39D75EF}"/>
          </ac:spMkLst>
        </pc:spChg>
        <pc:grpChg chg="mod">
          <ac:chgData name="Alex Legner" userId="2887a8fc-7abb-4a6f-b037-180084469e46" providerId="ADAL" clId="{B68CCF00-BCC1-40B3-A516-FF3C3322E0E4}" dt="2023-04-14T21:47:42.536" v="638"/>
          <ac:grpSpMkLst>
            <pc:docMk/>
            <pc:sldMk cId="2239270796" sldId="261"/>
            <ac:grpSpMk id="19" creationId="{2E56B2C1-44C8-1422-4375-2E3EC6361755}"/>
          </ac:grpSpMkLst>
        </pc:grpChg>
        <pc:picChg chg="add mod">
          <ac:chgData name="Alex Legner" userId="2887a8fc-7abb-4a6f-b037-180084469e46" providerId="ADAL" clId="{B68CCF00-BCC1-40B3-A516-FF3C3322E0E4}" dt="2023-04-14T21:46:59.492" v="617" actId="1076"/>
          <ac:picMkLst>
            <pc:docMk/>
            <pc:sldMk cId="2239270796" sldId="261"/>
            <ac:picMk id="4" creationId="{FDDDDB07-80AE-A1D9-4281-A14825917B48}"/>
          </ac:picMkLst>
        </pc:picChg>
        <pc:picChg chg="add mod">
          <ac:chgData name="Alex Legner" userId="2887a8fc-7abb-4a6f-b037-180084469e46" providerId="ADAL" clId="{B68CCF00-BCC1-40B3-A516-FF3C3322E0E4}" dt="2023-04-14T21:47:04.881" v="619" actId="1076"/>
          <ac:picMkLst>
            <pc:docMk/>
            <pc:sldMk cId="2239270796" sldId="261"/>
            <ac:picMk id="6" creationId="{320F3F82-A5AB-BE44-2A1C-0CF10DCCA0BB}"/>
          </ac:picMkLst>
        </pc:picChg>
        <pc:inkChg chg="add del">
          <ac:chgData name="Alex Legner" userId="2887a8fc-7abb-4a6f-b037-180084469e46" providerId="ADAL" clId="{B68CCF00-BCC1-40B3-A516-FF3C3322E0E4}" dt="2023-04-14T21:46:50.211" v="614" actId="9405"/>
          <ac:inkMkLst>
            <pc:docMk/>
            <pc:sldMk cId="2239270796" sldId="261"/>
            <ac:inkMk id="7" creationId="{CFAA32D9-17B8-1D62-CE56-567532A80043}"/>
          </ac:inkMkLst>
        </pc:inkChg>
        <pc:inkChg chg="add del">
          <ac:chgData name="Alex Legner" userId="2887a8fc-7abb-4a6f-b037-180084469e46" providerId="ADAL" clId="{B68CCF00-BCC1-40B3-A516-FF3C3322E0E4}" dt="2023-04-14T21:47:13.289" v="621" actId="9405"/>
          <ac:inkMkLst>
            <pc:docMk/>
            <pc:sldMk cId="2239270796" sldId="261"/>
            <ac:inkMk id="8" creationId="{8E5C925F-9100-43D1-61E8-124E4F3BDB0A}"/>
          </ac:inkMkLst>
        </pc:inkChg>
        <pc:inkChg chg="add del">
          <ac:chgData name="Alex Legner" userId="2887a8fc-7abb-4a6f-b037-180084469e46" providerId="ADAL" clId="{B68CCF00-BCC1-40B3-A516-FF3C3322E0E4}" dt="2023-04-14T21:47:15.225" v="623" actId="9405"/>
          <ac:inkMkLst>
            <pc:docMk/>
            <pc:sldMk cId="2239270796" sldId="261"/>
            <ac:inkMk id="9" creationId="{8BAF5299-95F6-4182-0B8F-FE7268ECCFAF}"/>
          </ac:inkMkLst>
        </pc:inkChg>
        <pc:inkChg chg="add del">
          <ac:chgData name="Alex Legner" userId="2887a8fc-7abb-4a6f-b037-180084469e46" providerId="ADAL" clId="{B68CCF00-BCC1-40B3-A516-FF3C3322E0E4}" dt="2023-04-14T21:47:17.710" v="625" actId="9405"/>
          <ac:inkMkLst>
            <pc:docMk/>
            <pc:sldMk cId="2239270796" sldId="261"/>
            <ac:inkMk id="10" creationId="{5D3598AE-9F35-3028-2205-A75E17BA51A5}"/>
          </ac:inkMkLst>
        </pc:inkChg>
        <pc:inkChg chg="add">
          <ac:chgData name="Alex Legner" userId="2887a8fc-7abb-4a6f-b037-180084469e46" providerId="ADAL" clId="{B68CCF00-BCC1-40B3-A516-FF3C3322E0E4}" dt="2023-04-14T21:47:21.415" v="626" actId="9405"/>
          <ac:inkMkLst>
            <pc:docMk/>
            <pc:sldMk cId="2239270796" sldId="261"/>
            <ac:inkMk id="12" creationId="{F32CF191-951E-E975-94B8-DCBA74C141CC}"/>
          </ac:inkMkLst>
        </pc:inkChg>
        <pc:inkChg chg="add del">
          <ac:chgData name="Alex Legner" userId="2887a8fc-7abb-4a6f-b037-180084469e46" providerId="ADAL" clId="{B68CCF00-BCC1-40B3-A516-FF3C3322E0E4}" dt="2023-04-14T21:47:39.205" v="633" actId="9405"/>
          <ac:inkMkLst>
            <pc:docMk/>
            <pc:sldMk cId="2239270796" sldId="261"/>
            <ac:inkMk id="14" creationId="{5FF7B645-0990-22AD-96F0-E7C137F98F82}"/>
          </ac:inkMkLst>
        </pc:inkChg>
        <pc:inkChg chg="add del">
          <ac:chgData name="Alex Legner" userId="2887a8fc-7abb-4a6f-b037-180084469e46" providerId="ADAL" clId="{B68CCF00-BCC1-40B3-A516-FF3C3322E0E4}" dt="2023-04-14T21:47:38.337" v="632" actId="9405"/>
          <ac:inkMkLst>
            <pc:docMk/>
            <pc:sldMk cId="2239270796" sldId="261"/>
            <ac:inkMk id="16" creationId="{26D0C87D-9FD8-F181-96BE-60CDF894F50A}"/>
          </ac:inkMkLst>
        </pc:inkChg>
        <pc:inkChg chg="add del mod">
          <ac:chgData name="Alex Legner" userId="2887a8fc-7abb-4a6f-b037-180084469e46" providerId="ADAL" clId="{B68CCF00-BCC1-40B3-A516-FF3C3322E0E4}" dt="2023-04-14T21:47:42.916" v="639" actId="9405"/>
          <ac:inkMkLst>
            <pc:docMk/>
            <pc:sldMk cId="2239270796" sldId="261"/>
            <ac:inkMk id="17" creationId="{2C09540A-EE31-707C-0F15-671B30CB2678}"/>
          </ac:inkMkLst>
        </pc:inkChg>
        <pc:inkChg chg="add del mod">
          <ac:chgData name="Alex Legner" userId="2887a8fc-7abb-4a6f-b037-180084469e46" providerId="ADAL" clId="{B68CCF00-BCC1-40B3-A516-FF3C3322E0E4}" dt="2023-04-14T21:47:42.536" v="638"/>
          <ac:inkMkLst>
            <pc:docMk/>
            <pc:sldMk cId="2239270796" sldId="261"/>
            <ac:inkMk id="18" creationId="{2BEBD34B-049C-BF8E-9357-DC421C39BCB3}"/>
          </ac:inkMkLst>
        </pc:inkChg>
      </pc:sldChg>
      <pc:sldChg chg="addSp delSp modSp new mod setBg modAnim">
        <pc:chgData name="Alex Legner" userId="2887a8fc-7abb-4a6f-b037-180084469e46" providerId="ADAL" clId="{B68CCF00-BCC1-40B3-A516-FF3C3322E0E4}" dt="2023-04-14T22:02:39.154" v="758"/>
        <pc:sldMkLst>
          <pc:docMk/>
          <pc:sldMk cId="346850551" sldId="262"/>
        </pc:sldMkLst>
        <pc:spChg chg="mod">
          <ac:chgData name="Alex Legner" userId="2887a8fc-7abb-4a6f-b037-180084469e46" providerId="ADAL" clId="{B68CCF00-BCC1-40B3-A516-FF3C3322E0E4}" dt="2023-04-14T21:42:18.598" v="548" actId="1076"/>
          <ac:spMkLst>
            <pc:docMk/>
            <pc:sldMk cId="346850551" sldId="262"/>
            <ac:spMk id="2" creationId="{0C3B2E27-5B41-C1B6-1131-88C6EA08AB76}"/>
          </ac:spMkLst>
        </pc:spChg>
        <pc:spChg chg="del">
          <ac:chgData name="Alex Legner" userId="2887a8fc-7abb-4a6f-b037-180084469e46" providerId="ADAL" clId="{B68CCF00-BCC1-40B3-A516-FF3C3322E0E4}" dt="2023-04-14T21:40:14.329" v="509" actId="22"/>
          <ac:spMkLst>
            <pc:docMk/>
            <pc:sldMk cId="346850551" sldId="262"/>
            <ac:spMk id="3" creationId="{2D6FF4DA-8935-F4A8-A56B-5BE688D63788}"/>
          </ac:spMkLst>
        </pc:spChg>
        <pc:spChg chg="add del mod">
          <ac:chgData name="Alex Legner" userId="2887a8fc-7abb-4a6f-b037-180084469e46" providerId="ADAL" clId="{B68CCF00-BCC1-40B3-A516-FF3C3322E0E4}" dt="2023-04-14T21:41:09.171" v="520" actId="478"/>
          <ac:spMkLst>
            <pc:docMk/>
            <pc:sldMk cId="346850551" sldId="262"/>
            <ac:spMk id="13" creationId="{2F01176F-0973-FA98-3322-747DC9A8739B}"/>
          </ac:spMkLst>
        </pc:spChg>
        <pc:spChg chg="add del">
          <ac:chgData name="Alex Legner" userId="2887a8fc-7abb-4a6f-b037-180084469e46" providerId="ADAL" clId="{B68CCF00-BCC1-40B3-A516-FF3C3322E0E4}" dt="2023-04-14T21:42:09.818" v="544" actId="26606"/>
          <ac:spMkLst>
            <pc:docMk/>
            <pc:sldMk cId="346850551" sldId="262"/>
            <ac:spMk id="20" creationId="{7C98A213-5994-475E-B327-DC6EC27FBA8B}"/>
          </ac:spMkLst>
        </pc:spChg>
        <pc:spChg chg="add del">
          <ac:chgData name="Alex Legner" userId="2887a8fc-7abb-4a6f-b037-180084469e46" providerId="ADAL" clId="{B68CCF00-BCC1-40B3-A516-FF3C3322E0E4}" dt="2023-04-14T21:42:09.818" v="544" actId="26606"/>
          <ac:spMkLst>
            <pc:docMk/>
            <pc:sldMk cId="346850551" sldId="262"/>
            <ac:spMk id="22" creationId="{4B030A0D-0DAD-4A99-89BB-419527D6A64B}"/>
          </ac:spMkLst>
        </pc:spChg>
        <pc:spChg chg="add del">
          <ac:chgData name="Alex Legner" userId="2887a8fc-7abb-4a6f-b037-180084469e46" providerId="ADAL" clId="{B68CCF00-BCC1-40B3-A516-FF3C3322E0E4}" dt="2023-04-14T21:42:12.584" v="546" actId="26606"/>
          <ac:spMkLst>
            <pc:docMk/>
            <pc:sldMk cId="346850551" sldId="262"/>
            <ac:spMk id="24" creationId="{64EEF0D6-2D1F-491D-AC56-0F0F95A316F7}"/>
          </ac:spMkLst>
        </pc:spChg>
        <pc:spChg chg="add del">
          <ac:chgData name="Alex Legner" userId="2887a8fc-7abb-4a6f-b037-180084469e46" providerId="ADAL" clId="{B68CCF00-BCC1-40B3-A516-FF3C3322E0E4}" dt="2023-04-14T21:42:12.584" v="546" actId="26606"/>
          <ac:spMkLst>
            <pc:docMk/>
            <pc:sldMk cId="346850551" sldId="262"/>
            <ac:spMk id="25" creationId="{3FCFB1DE-0B7E-48CC-BA90-B2AB0889F9D6}"/>
          </ac:spMkLst>
        </pc:spChg>
        <pc:spChg chg="add">
          <ac:chgData name="Alex Legner" userId="2887a8fc-7abb-4a6f-b037-180084469e46" providerId="ADAL" clId="{B68CCF00-BCC1-40B3-A516-FF3C3322E0E4}" dt="2023-04-14T21:42:12.588" v="547" actId="26606"/>
          <ac:spMkLst>
            <pc:docMk/>
            <pc:sldMk cId="346850551" sldId="262"/>
            <ac:spMk id="27" creationId="{ADA216DF-C268-4A25-A2DC-51E15F55003F}"/>
          </ac:spMkLst>
        </pc:spChg>
        <pc:spChg chg="add">
          <ac:chgData name="Alex Legner" userId="2887a8fc-7abb-4a6f-b037-180084469e46" providerId="ADAL" clId="{B68CCF00-BCC1-40B3-A516-FF3C3322E0E4}" dt="2023-04-14T21:42:12.588" v="547" actId="26606"/>
          <ac:spMkLst>
            <pc:docMk/>
            <pc:sldMk cId="346850551" sldId="262"/>
            <ac:spMk id="28" creationId="{DE127D07-37F2-4FE3-9F47-F0CD6740D5D8}"/>
          </ac:spMkLst>
        </pc:spChg>
        <pc:spChg chg="add mod">
          <ac:chgData name="Alex Legner" userId="2887a8fc-7abb-4a6f-b037-180084469e46" providerId="ADAL" clId="{B68CCF00-BCC1-40B3-A516-FF3C3322E0E4}" dt="2023-04-14T22:02:30.435" v="756" actId="207"/>
          <ac:spMkLst>
            <pc:docMk/>
            <pc:sldMk cId="346850551" sldId="262"/>
            <ac:spMk id="51" creationId="{7036F119-BC68-7BDD-3041-E3D1C64A729F}"/>
          </ac:spMkLst>
        </pc:spChg>
        <pc:grpChg chg="add del mod">
          <ac:chgData name="Alex Legner" userId="2887a8fc-7abb-4a6f-b037-180084469e46" providerId="ADAL" clId="{B68CCF00-BCC1-40B3-A516-FF3C3322E0E4}" dt="2023-04-14T21:44:54.934" v="594"/>
          <ac:grpSpMkLst>
            <pc:docMk/>
            <pc:sldMk cId="346850551" sldId="262"/>
            <ac:grpSpMk id="35" creationId="{A3F750A4-5A3E-774E-5493-7202D4E18FC7}"/>
          </ac:grpSpMkLst>
        </pc:grpChg>
        <pc:grpChg chg="mod">
          <ac:chgData name="Alex Legner" userId="2887a8fc-7abb-4a6f-b037-180084469e46" providerId="ADAL" clId="{B68CCF00-BCC1-40B3-A516-FF3C3322E0E4}" dt="2023-04-14T21:44:41.299" v="576"/>
          <ac:grpSpMkLst>
            <pc:docMk/>
            <pc:sldMk cId="346850551" sldId="262"/>
            <ac:grpSpMk id="39" creationId="{D6F91525-22D4-F07D-D58E-ED78FDC17E67}"/>
          </ac:grpSpMkLst>
        </pc:grpChg>
        <pc:grpChg chg="mod">
          <ac:chgData name="Alex Legner" userId="2887a8fc-7abb-4a6f-b037-180084469e46" providerId="ADAL" clId="{B68CCF00-BCC1-40B3-A516-FF3C3322E0E4}" dt="2023-04-14T21:44:47.149" v="585"/>
          <ac:grpSpMkLst>
            <pc:docMk/>
            <pc:sldMk cId="346850551" sldId="262"/>
            <ac:grpSpMk id="43" creationId="{9A3B331F-9BB4-CB1F-7233-9CDB0FD3C1C5}"/>
          </ac:grpSpMkLst>
        </pc:grpChg>
        <pc:grpChg chg="mod">
          <ac:chgData name="Alex Legner" userId="2887a8fc-7abb-4a6f-b037-180084469e46" providerId="ADAL" clId="{B68CCF00-BCC1-40B3-A516-FF3C3322E0E4}" dt="2023-04-14T21:44:51.432" v="590"/>
          <ac:grpSpMkLst>
            <pc:docMk/>
            <pc:sldMk cId="346850551" sldId="262"/>
            <ac:grpSpMk id="47" creationId="{CEEF6674-952D-15D2-2691-1C2D9CDDD1B8}"/>
          </ac:grpSpMkLst>
        </pc:grpChg>
        <pc:grpChg chg="mod">
          <ac:chgData name="Alex Legner" userId="2887a8fc-7abb-4a6f-b037-180084469e46" providerId="ADAL" clId="{B68CCF00-BCC1-40B3-A516-FF3C3322E0E4}" dt="2023-04-14T21:44:54.934" v="594"/>
          <ac:grpSpMkLst>
            <pc:docMk/>
            <pc:sldMk cId="346850551" sldId="262"/>
            <ac:grpSpMk id="50" creationId="{36F4E395-D197-4404-AFA6-B65198BE49E3}"/>
          </ac:grpSpMkLst>
        </pc:grpChg>
        <pc:picChg chg="add del mod ord">
          <ac:chgData name="Alex Legner" userId="2887a8fc-7abb-4a6f-b037-180084469e46" providerId="ADAL" clId="{B68CCF00-BCC1-40B3-A516-FF3C3322E0E4}" dt="2023-04-14T21:41:00.419" v="517" actId="478"/>
          <ac:picMkLst>
            <pc:docMk/>
            <pc:sldMk cId="346850551" sldId="262"/>
            <ac:picMk id="5" creationId="{D57E0E6D-728C-0076-8B00-292878DDCF6B}"/>
          </ac:picMkLst>
        </pc:picChg>
        <pc:picChg chg="add del mod">
          <ac:chgData name="Alex Legner" userId="2887a8fc-7abb-4a6f-b037-180084469e46" providerId="ADAL" clId="{B68CCF00-BCC1-40B3-A516-FF3C3322E0E4}" dt="2023-04-14T21:41:02.744" v="518" actId="478"/>
          <ac:picMkLst>
            <pc:docMk/>
            <pc:sldMk cId="346850551" sldId="262"/>
            <ac:picMk id="7" creationId="{F06329C6-9C1A-DC8C-52BF-CD0E1C973665}"/>
          </ac:picMkLst>
        </pc:picChg>
        <pc:picChg chg="add mod ord modCrop">
          <ac:chgData name="Alex Legner" userId="2887a8fc-7abb-4a6f-b037-180084469e46" providerId="ADAL" clId="{B68CCF00-BCC1-40B3-A516-FF3C3322E0E4}" dt="2023-04-14T21:42:42.681" v="552" actId="1076"/>
          <ac:picMkLst>
            <pc:docMk/>
            <pc:sldMk cId="346850551" sldId="262"/>
            <ac:picMk id="9" creationId="{C285EA06-4574-1FE1-5C89-E1FC7EDC1533}"/>
          </ac:picMkLst>
        </pc:picChg>
        <pc:picChg chg="add mod">
          <ac:chgData name="Alex Legner" userId="2887a8fc-7abb-4a6f-b037-180084469e46" providerId="ADAL" clId="{B68CCF00-BCC1-40B3-A516-FF3C3322E0E4}" dt="2023-04-14T21:42:35.272" v="551" actId="1076"/>
          <ac:picMkLst>
            <pc:docMk/>
            <pc:sldMk cId="346850551" sldId="262"/>
            <ac:picMk id="11" creationId="{CD5BDD65-D0C7-1B35-990C-88927ADD1BE0}"/>
          </ac:picMkLst>
        </pc:picChg>
        <pc:picChg chg="add mod">
          <ac:chgData name="Alex Legner" userId="2887a8fc-7abb-4a6f-b037-180084469e46" providerId="ADAL" clId="{B68CCF00-BCC1-40B3-A516-FF3C3322E0E4}" dt="2023-04-14T21:42:31.677" v="550" actId="1076"/>
          <ac:picMkLst>
            <pc:docMk/>
            <pc:sldMk cId="346850551" sldId="262"/>
            <ac:picMk id="15" creationId="{A4577F3C-CD9E-6720-815D-BEF88ABDC271}"/>
          </ac:picMkLst>
        </pc:picChg>
        <pc:inkChg chg="add del">
          <ac:chgData name="Alex Legner" userId="2887a8fc-7abb-4a6f-b037-180084469e46" providerId="ADAL" clId="{B68CCF00-BCC1-40B3-A516-FF3C3322E0E4}" dt="2023-04-14T21:43:20.751" v="554" actId="9405"/>
          <ac:inkMkLst>
            <pc:docMk/>
            <pc:sldMk cId="346850551" sldId="262"/>
            <ac:inkMk id="16" creationId="{073CF527-607E-F2B6-CF86-813C2CF6E350}"/>
          </ac:inkMkLst>
        </pc:inkChg>
        <pc:inkChg chg="add del">
          <ac:chgData name="Alex Legner" userId="2887a8fc-7abb-4a6f-b037-180084469e46" providerId="ADAL" clId="{B68CCF00-BCC1-40B3-A516-FF3C3322E0E4}" dt="2023-04-14T21:43:24.465" v="556" actId="9405"/>
          <ac:inkMkLst>
            <pc:docMk/>
            <pc:sldMk cId="346850551" sldId="262"/>
            <ac:inkMk id="17" creationId="{CFB359C8-8266-6606-F9D6-2A20C0CDE0D3}"/>
          </ac:inkMkLst>
        </pc:inkChg>
        <pc:inkChg chg="add del">
          <ac:chgData name="Alex Legner" userId="2887a8fc-7abb-4a6f-b037-180084469e46" providerId="ADAL" clId="{B68CCF00-BCC1-40B3-A516-FF3C3322E0E4}" dt="2023-04-14T21:43:25.534" v="558" actId="9405"/>
          <ac:inkMkLst>
            <pc:docMk/>
            <pc:sldMk cId="346850551" sldId="262"/>
            <ac:inkMk id="18" creationId="{B292881F-83BA-E9EB-174A-B753A70E8BF9}"/>
          </ac:inkMkLst>
        </pc:inkChg>
        <pc:inkChg chg="add del">
          <ac:chgData name="Alex Legner" userId="2887a8fc-7abb-4a6f-b037-180084469e46" providerId="ADAL" clId="{B68CCF00-BCC1-40B3-A516-FF3C3322E0E4}" dt="2023-04-14T21:43:33.802" v="560" actId="9405"/>
          <ac:inkMkLst>
            <pc:docMk/>
            <pc:sldMk cId="346850551" sldId="262"/>
            <ac:inkMk id="19" creationId="{5F2948F6-FD5C-B4C6-3A42-4B4C1EF37AAE}"/>
          </ac:inkMkLst>
        </pc:inkChg>
        <pc:inkChg chg="add">
          <ac:chgData name="Alex Legner" userId="2887a8fc-7abb-4a6f-b037-180084469e46" providerId="ADAL" clId="{B68CCF00-BCC1-40B3-A516-FF3C3322E0E4}" dt="2023-04-14T21:43:46.334" v="561" actId="9405"/>
          <ac:inkMkLst>
            <pc:docMk/>
            <pc:sldMk cId="346850551" sldId="262"/>
            <ac:inkMk id="21" creationId="{9002188B-B594-731F-A3CF-4986FD69999C}"/>
          </ac:inkMkLst>
        </pc:inkChg>
        <pc:inkChg chg="add">
          <ac:chgData name="Alex Legner" userId="2887a8fc-7abb-4a6f-b037-180084469e46" providerId="ADAL" clId="{B68CCF00-BCC1-40B3-A516-FF3C3322E0E4}" dt="2023-04-14T21:43:50.245" v="562" actId="9405"/>
          <ac:inkMkLst>
            <pc:docMk/>
            <pc:sldMk cId="346850551" sldId="262"/>
            <ac:inkMk id="23" creationId="{7974CB6D-CD8D-AF88-97F2-524B3A5559D4}"/>
          </ac:inkMkLst>
        </pc:inkChg>
        <pc:inkChg chg="add">
          <ac:chgData name="Alex Legner" userId="2887a8fc-7abb-4a6f-b037-180084469e46" providerId="ADAL" clId="{B68CCF00-BCC1-40B3-A516-FF3C3322E0E4}" dt="2023-04-14T21:43:55.881" v="563" actId="9405"/>
          <ac:inkMkLst>
            <pc:docMk/>
            <pc:sldMk cId="346850551" sldId="262"/>
            <ac:inkMk id="26" creationId="{0F936816-89B9-274B-16D0-3C0C43486EC2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29" creationId="{674B10E1-ADA0-6520-DB2F-6D18CDBF4512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30" creationId="{4B633421-8269-5882-CF8A-A989CB4869E8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31" creationId="{1C1222DF-2C8E-77E3-0926-843276428080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32" creationId="{C1FD4191-23D9-1289-4752-D2283AD5387C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33" creationId="{DED3001D-21CA-AC36-4091-BC4E685ACC85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34" creationId="{53FA79A8-D5D6-4837-B715-A0A448E0E183}"/>
          </ac:inkMkLst>
        </pc:inkChg>
        <pc:inkChg chg="add mod">
          <ac:chgData name="Alex Legner" userId="2887a8fc-7abb-4a6f-b037-180084469e46" providerId="ADAL" clId="{B68CCF00-BCC1-40B3-A516-FF3C3322E0E4}" dt="2023-04-14T21:44:41.299" v="576"/>
          <ac:inkMkLst>
            <pc:docMk/>
            <pc:sldMk cId="346850551" sldId="262"/>
            <ac:inkMk id="36" creationId="{D8CEE46B-9F59-DA43-729A-27CA7315B135}"/>
          </ac:inkMkLst>
        </pc:inkChg>
        <pc:inkChg chg="add del mod">
          <ac:chgData name="Alex Legner" userId="2887a8fc-7abb-4a6f-b037-180084469e46" providerId="ADAL" clId="{B68CCF00-BCC1-40B3-A516-FF3C3322E0E4}" dt="2023-04-14T21:44:41.491" v="577" actId="9405"/>
          <ac:inkMkLst>
            <pc:docMk/>
            <pc:sldMk cId="346850551" sldId="262"/>
            <ac:inkMk id="37" creationId="{56B76B4F-1AAB-0A6E-5DCB-27DF3ABA3987}"/>
          </ac:inkMkLst>
        </pc:inkChg>
        <pc:inkChg chg="add del mod">
          <ac:chgData name="Alex Legner" userId="2887a8fc-7abb-4a6f-b037-180084469e46" providerId="ADAL" clId="{B68CCF00-BCC1-40B3-A516-FF3C3322E0E4}" dt="2023-04-14T21:44:41.299" v="576"/>
          <ac:inkMkLst>
            <pc:docMk/>
            <pc:sldMk cId="346850551" sldId="262"/>
            <ac:inkMk id="38" creationId="{90688F6C-F96E-B276-D37A-BB8BD8526891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40" creationId="{A417D8D7-68E7-3BCD-1B8C-67CBC74C3018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41" creationId="{C8BF4DCE-65B0-708C-8A64-F43C399D0750}"/>
          </ac:inkMkLst>
        </pc:inkChg>
        <pc:inkChg chg="add del mod">
          <ac:chgData name="Alex Legner" userId="2887a8fc-7abb-4a6f-b037-180084469e46" providerId="ADAL" clId="{B68CCF00-BCC1-40B3-A516-FF3C3322E0E4}" dt="2023-04-14T21:44:47.149" v="585"/>
          <ac:inkMkLst>
            <pc:docMk/>
            <pc:sldMk cId="346850551" sldId="262"/>
            <ac:inkMk id="42" creationId="{CE916F3C-5F01-C39E-E815-2C2A147C13AB}"/>
          </ac:inkMkLst>
        </pc:inkChg>
        <pc:inkChg chg="add del">
          <ac:chgData name="Alex Legner" userId="2887a8fc-7abb-4a6f-b037-180084469e46" providerId="ADAL" clId="{B68CCF00-BCC1-40B3-A516-FF3C3322E0E4}" dt="2023-04-14T21:44:46.650" v="583" actId="9405"/>
          <ac:inkMkLst>
            <pc:docMk/>
            <pc:sldMk cId="346850551" sldId="262"/>
            <ac:inkMk id="44" creationId="{A23111BA-FDFB-F455-BCE7-F2A78FBECE06}"/>
          </ac:inkMkLst>
        </pc:inkChg>
        <pc:inkChg chg="add del mod">
          <ac:chgData name="Alex Legner" userId="2887a8fc-7abb-4a6f-b037-180084469e46" providerId="ADAL" clId="{B68CCF00-BCC1-40B3-A516-FF3C3322E0E4}" dt="2023-04-14T21:44:51.657" v="591" actId="9405"/>
          <ac:inkMkLst>
            <pc:docMk/>
            <pc:sldMk cId="346850551" sldId="262"/>
            <ac:inkMk id="45" creationId="{D40B6B8F-1A89-FC44-53D4-7F6B683C0A9A}"/>
          </ac:inkMkLst>
        </pc:inkChg>
        <pc:inkChg chg="add del mod">
          <ac:chgData name="Alex Legner" userId="2887a8fc-7abb-4a6f-b037-180084469e46" providerId="ADAL" clId="{B68CCF00-BCC1-40B3-A516-FF3C3322E0E4}" dt="2023-04-14T21:44:51.432" v="590"/>
          <ac:inkMkLst>
            <pc:docMk/>
            <pc:sldMk cId="346850551" sldId="262"/>
            <ac:inkMk id="46" creationId="{AFB60BDF-8B88-0378-5740-92E2BB28F257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48" creationId="{FBB162BF-368D-9C9F-A9B3-78A232E092F7}"/>
          </ac:inkMkLst>
        </pc:inkChg>
        <pc:inkChg chg="add mod">
          <ac:chgData name="Alex Legner" userId="2887a8fc-7abb-4a6f-b037-180084469e46" providerId="ADAL" clId="{B68CCF00-BCC1-40B3-A516-FF3C3322E0E4}" dt="2023-04-14T21:44:54.934" v="594"/>
          <ac:inkMkLst>
            <pc:docMk/>
            <pc:sldMk cId="346850551" sldId="262"/>
            <ac:inkMk id="49" creationId="{573EC302-00A0-D40E-03E6-83BE01E08C33}"/>
          </ac:inkMkLst>
        </pc:inkChg>
      </pc:sldChg>
      <pc:sldChg chg="addSp delSp modSp new mod ord setBg">
        <pc:chgData name="Alex Legner" userId="2887a8fc-7abb-4a6f-b037-180084469e46" providerId="ADAL" clId="{B68CCF00-BCC1-40B3-A516-FF3C3322E0E4}" dt="2023-04-15T02:39:22.917" v="1256" actId="1076"/>
        <pc:sldMkLst>
          <pc:docMk/>
          <pc:sldMk cId="1725386585" sldId="263"/>
        </pc:sldMkLst>
        <pc:spChg chg="mod ord">
          <ac:chgData name="Alex Legner" userId="2887a8fc-7abb-4a6f-b037-180084469e46" providerId="ADAL" clId="{B68CCF00-BCC1-40B3-A516-FF3C3322E0E4}" dt="2023-04-15T02:39:06.535" v="1252" actId="26606"/>
          <ac:spMkLst>
            <pc:docMk/>
            <pc:sldMk cId="1725386585" sldId="263"/>
            <ac:spMk id="2" creationId="{C1B28427-7CF8-29FC-78B8-85817EC17511}"/>
          </ac:spMkLst>
        </pc:spChg>
        <pc:spChg chg="del mod">
          <ac:chgData name="Alex Legner" userId="2887a8fc-7abb-4a6f-b037-180084469e46" providerId="ADAL" clId="{B68CCF00-BCC1-40B3-A516-FF3C3322E0E4}" dt="2023-04-15T02:37:56.892" v="1228" actId="478"/>
          <ac:spMkLst>
            <pc:docMk/>
            <pc:sldMk cId="1725386585" sldId="263"/>
            <ac:spMk id="3" creationId="{9DDDFCBB-DC9B-F109-5AFC-D04693DC2F17}"/>
          </ac:spMkLst>
        </pc:spChg>
        <pc:spChg chg="add del mod">
          <ac:chgData name="Alex Legner" userId="2887a8fc-7abb-4a6f-b037-180084469e46" providerId="ADAL" clId="{B68CCF00-BCC1-40B3-A516-FF3C3322E0E4}" dt="2023-04-15T02:38:00.479" v="1229" actId="478"/>
          <ac:spMkLst>
            <pc:docMk/>
            <pc:sldMk cId="1725386585" sldId="263"/>
            <ac:spMk id="5" creationId="{087DA2EE-6B84-93C5-E1D4-F7C287EA7FDF}"/>
          </ac:spMkLst>
        </pc:spChg>
        <pc:spChg chg="add del">
          <ac:chgData name="Alex Legner" userId="2887a8fc-7abb-4a6f-b037-180084469e46" providerId="ADAL" clId="{B68CCF00-BCC1-40B3-A516-FF3C3322E0E4}" dt="2023-04-15T02:37:48.042" v="1224" actId="26606"/>
          <ac:spMkLst>
            <pc:docMk/>
            <pc:sldMk cId="1725386585" sldId="263"/>
            <ac:spMk id="1031" creationId="{2B97F24A-32CE-4C1C-A50D-3016B394DCFB}"/>
          </ac:spMkLst>
        </pc:spChg>
        <pc:spChg chg="add del">
          <ac:chgData name="Alex Legner" userId="2887a8fc-7abb-4a6f-b037-180084469e46" providerId="ADAL" clId="{B68CCF00-BCC1-40B3-A516-FF3C3322E0E4}" dt="2023-04-15T02:37:48.042" v="1224" actId="26606"/>
          <ac:spMkLst>
            <pc:docMk/>
            <pc:sldMk cId="1725386585" sldId="263"/>
            <ac:spMk id="1033" creationId="{CD8B4F24-440B-49E9-B85D-733523DC064B}"/>
          </ac:spMkLst>
        </pc:spChg>
        <pc:spChg chg="add del">
          <ac:chgData name="Alex Legner" userId="2887a8fc-7abb-4a6f-b037-180084469e46" providerId="ADAL" clId="{B68CCF00-BCC1-40B3-A516-FF3C3322E0E4}" dt="2023-04-15T02:37:51.399" v="1226" actId="26606"/>
          <ac:spMkLst>
            <pc:docMk/>
            <pc:sldMk cId="1725386585" sldId="263"/>
            <ac:spMk id="1035" creationId="{9DC011D4-C95F-4B2E-9A3C-A46DCDE956DC}"/>
          </ac:spMkLst>
        </pc:spChg>
        <pc:spChg chg="add del">
          <ac:chgData name="Alex Legner" userId="2887a8fc-7abb-4a6f-b037-180084469e46" providerId="ADAL" clId="{B68CCF00-BCC1-40B3-A516-FF3C3322E0E4}" dt="2023-04-15T02:37:51.399" v="1226" actId="26606"/>
          <ac:spMkLst>
            <pc:docMk/>
            <pc:sldMk cId="1725386585" sldId="263"/>
            <ac:spMk id="1036" creationId="{BCC81228-CEA3-402B-B8E5-688F5BFA7876}"/>
          </ac:spMkLst>
        </pc:spChg>
        <pc:spChg chg="add del">
          <ac:chgData name="Alex Legner" userId="2887a8fc-7abb-4a6f-b037-180084469e46" providerId="ADAL" clId="{B68CCF00-BCC1-40B3-A516-FF3C3322E0E4}" dt="2023-04-15T02:37:51.399" v="1226" actId="26606"/>
          <ac:spMkLst>
            <pc:docMk/>
            <pc:sldMk cId="1725386585" sldId="263"/>
            <ac:spMk id="1037" creationId="{BC0916B8-FF7A-4ECB-9FD7-C7668658D9B4}"/>
          </ac:spMkLst>
        </pc:spChg>
        <pc:spChg chg="add">
          <ac:chgData name="Alex Legner" userId="2887a8fc-7abb-4a6f-b037-180084469e46" providerId="ADAL" clId="{B68CCF00-BCC1-40B3-A516-FF3C3322E0E4}" dt="2023-04-15T02:39:06.535" v="1252" actId="26606"/>
          <ac:spMkLst>
            <pc:docMk/>
            <pc:sldMk cId="1725386585" sldId="263"/>
            <ac:spMk id="1043" creationId="{53F29798-D584-4792-9B62-3F5F5C36D619}"/>
          </ac:spMkLst>
        </pc:spChg>
        <pc:picChg chg="add mod ord">
          <ac:chgData name="Alex Legner" userId="2887a8fc-7abb-4a6f-b037-180084469e46" providerId="ADAL" clId="{B68CCF00-BCC1-40B3-A516-FF3C3322E0E4}" dt="2023-04-15T02:39:14.904" v="1254" actId="1076"/>
          <ac:picMkLst>
            <pc:docMk/>
            <pc:sldMk cId="1725386585" sldId="263"/>
            <ac:picMk id="6" creationId="{D52B25ED-E78B-5D84-C389-F982CBA790FA}"/>
          </ac:picMkLst>
        </pc:picChg>
        <pc:picChg chg="add mod">
          <ac:chgData name="Alex Legner" userId="2887a8fc-7abb-4a6f-b037-180084469e46" providerId="ADAL" clId="{B68CCF00-BCC1-40B3-A516-FF3C3322E0E4}" dt="2023-04-15T02:39:06.535" v="1252" actId="26606"/>
          <ac:picMkLst>
            <pc:docMk/>
            <pc:sldMk cId="1725386585" sldId="263"/>
            <ac:picMk id="1026" creationId="{195DDCE7-558D-CFA8-D5FC-3CCF6EED78F2}"/>
          </ac:picMkLst>
        </pc:picChg>
        <pc:picChg chg="add mod">
          <ac:chgData name="Alex Legner" userId="2887a8fc-7abb-4a6f-b037-180084469e46" providerId="ADAL" clId="{B68CCF00-BCC1-40B3-A516-FF3C3322E0E4}" dt="2023-04-15T02:39:06.535" v="1252" actId="26606"/>
          <ac:picMkLst>
            <pc:docMk/>
            <pc:sldMk cId="1725386585" sldId="263"/>
            <ac:picMk id="1028" creationId="{AE622A11-3C99-7F86-5628-E7A1FF3DCA84}"/>
          </ac:picMkLst>
        </pc:picChg>
        <pc:picChg chg="add del mod">
          <ac:chgData name="Alex Legner" userId="2887a8fc-7abb-4a6f-b037-180084469e46" providerId="ADAL" clId="{B68CCF00-BCC1-40B3-A516-FF3C3322E0E4}" dt="2023-04-15T02:38:35.359" v="1239"/>
          <ac:picMkLst>
            <pc:docMk/>
            <pc:sldMk cId="1725386585" sldId="263"/>
            <ac:picMk id="1030" creationId="{8A17F3E8-8C00-7FBF-00CD-2AAA8A9F7E7D}"/>
          </ac:picMkLst>
        </pc:picChg>
        <pc:picChg chg="add mod ord">
          <ac:chgData name="Alex Legner" userId="2887a8fc-7abb-4a6f-b037-180084469e46" providerId="ADAL" clId="{B68CCF00-BCC1-40B3-A516-FF3C3322E0E4}" dt="2023-04-15T02:39:19.666" v="1255" actId="1076"/>
          <ac:picMkLst>
            <pc:docMk/>
            <pc:sldMk cId="1725386585" sldId="263"/>
            <ac:picMk id="1032" creationId="{BE8578EE-D23D-95CD-197C-033A20B1C8B6}"/>
          </ac:picMkLst>
        </pc:picChg>
        <pc:picChg chg="add del">
          <ac:chgData name="Alex Legner" userId="2887a8fc-7abb-4a6f-b037-180084469e46" providerId="ADAL" clId="{B68CCF00-BCC1-40B3-A516-FF3C3322E0E4}" dt="2023-04-15T02:38:50.425" v="1245"/>
          <ac:picMkLst>
            <pc:docMk/>
            <pc:sldMk cId="1725386585" sldId="263"/>
            <ac:picMk id="1034" creationId="{80996AFB-3389-AC42-7EC3-3E94F96DC598}"/>
          </ac:picMkLst>
        </pc:picChg>
        <pc:picChg chg="add mod">
          <ac:chgData name="Alex Legner" userId="2887a8fc-7abb-4a6f-b037-180084469e46" providerId="ADAL" clId="{B68CCF00-BCC1-40B3-A516-FF3C3322E0E4}" dt="2023-04-15T02:39:22.917" v="1256" actId="1076"/>
          <ac:picMkLst>
            <pc:docMk/>
            <pc:sldMk cId="1725386585" sldId="263"/>
            <ac:picMk id="1038" creationId="{112F7508-5122-7011-EC6A-FB50D42D6995}"/>
          </ac:picMkLst>
        </pc:picChg>
      </pc:sldChg>
      <pc:sldChg chg="addSp delSp modSp new mod modAnim">
        <pc:chgData name="Alex Legner" userId="2887a8fc-7abb-4a6f-b037-180084469e46" providerId="ADAL" clId="{B68CCF00-BCC1-40B3-A516-FF3C3322E0E4}" dt="2023-04-14T22:05:24.451" v="802"/>
        <pc:sldMkLst>
          <pc:docMk/>
          <pc:sldMk cId="3500500625" sldId="264"/>
        </pc:sldMkLst>
        <pc:spChg chg="mod">
          <ac:chgData name="Alex Legner" userId="2887a8fc-7abb-4a6f-b037-180084469e46" providerId="ADAL" clId="{B68CCF00-BCC1-40B3-A516-FF3C3322E0E4}" dt="2023-04-14T22:04:36.310" v="792" actId="122"/>
          <ac:spMkLst>
            <pc:docMk/>
            <pc:sldMk cId="3500500625" sldId="264"/>
            <ac:spMk id="2" creationId="{A3340922-DC6E-0B3F-761A-3F722E9182AB}"/>
          </ac:spMkLst>
        </pc:spChg>
        <pc:spChg chg="del">
          <ac:chgData name="Alex Legner" userId="2887a8fc-7abb-4a6f-b037-180084469e46" providerId="ADAL" clId="{B68CCF00-BCC1-40B3-A516-FF3C3322E0E4}" dt="2023-04-14T22:03:15.550" v="761" actId="478"/>
          <ac:spMkLst>
            <pc:docMk/>
            <pc:sldMk cId="3500500625" sldId="264"/>
            <ac:spMk id="3" creationId="{21448411-DB36-6F6C-80BA-6E5C7ECFC0F2}"/>
          </ac:spMkLst>
        </pc:spChg>
        <pc:spChg chg="add mod ord">
          <ac:chgData name="Alex Legner" userId="2887a8fc-7abb-4a6f-b037-180084469e46" providerId="ADAL" clId="{B68CCF00-BCC1-40B3-A516-FF3C3322E0E4}" dt="2023-04-14T22:05:08.884" v="799" actId="1076"/>
          <ac:spMkLst>
            <pc:docMk/>
            <pc:sldMk cId="3500500625" sldId="264"/>
            <ac:spMk id="4" creationId="{7A70EE12-8863-BEAD-8488-E6235E58E6BE}"/>
          </ac:spMkLst>
        </pc:spChg>
        <pc:spChg chg="add mod">
          <ac:chgData name="Alex Legner" userId="2887a8fc-7abb-4a6f-b037-180084469e46" providerId="ADAL" clId="{B68CCF00-BCC1-40B3-A516-FF3C3322E0E4}" dt="2023-04-14T22:05:13.710" v="800" actId="1076"/>
          <ac:spMkLst>
            <pc:docMk/>
            <pc:sldMk cId="3500500625" sldId="264"/>
            <ac:spMk id="5" creationId="{AE7B1806-78E0-860B-534B-F3FF65F2CA81}"/>
          </ac:spMkLst>
        </pc:spChg>
      </pc:sldChg>
      <pc:sldChg chg="addSp delSp modSp new mod">
        <pc:chgData name="Alex Legner" userId="2887a8fc-7abb-4a6f-b037-180084469e46" providerId="ADAL" clId="{B68CCF00-BCC1-40B3-A516-FF3C3322E0E4}" dt="2023-04-14T22:15:08.597" v="936" actId="1076"/>
        <pc:sldMkLst>
          <pc:docMk/>
          <pc:sldMk cId="2345883635" sldId="265"/>
        </pc:sldMkLst>
        <pc:spChg chg="mod">
          <ac:chgData name="Alex Legner" userId="2887a8fc-7abb-4a6f-b037-180084469e46" providerId="ADAL" clId="{B68CCF00-BCC1-40B3-A516-FF3C3322E0E4}" dt="2023-04-14T22:08:02.605" v="809" actId="20577"/>
          <ac:spMkLst>
            <pc:docMk/>
            <pc:sldMk cId="2345883635" sldId="265"/>
            <ac:spMk id="2" creationId="{ACEDB860-BAE4-A041-0D8A-FB5912C2F92B}"/>
          </ac:spMkLst>
        </pc:spChg>
        <pc:spChg chg="del">
          <ac:chgData name="Alex Legner" userId="2887a8fc-7abb-4a6f-b037-180084469e46" providerId="ADAL" clId="{B68CCF00-BCC1-40B3-A516-FF3C3322E0E4}" dt="2023-04-14T22:08:17.064" v="810" actId="478"/>
          <ac:spMkLst>
            <pc:docMk/>
            <pc:sldMk cId="2345883635" sldId="265"/>
            <ac:spMk id="3" creationId="{74FF11C4-90BF-A77D-D46E-5300B89786D5}"/>
          </ac:spMkLst>
        </pc:spChg>
        <pc:spChg chg="add mod">
          <ac:chgData name="Alex Legner" userId="2887a8fc-7abb-4a6f-b037-180084469e46" providerId="ADAL" clId="{B68CCF00-BCC1-40B3-A516-FF3C3322E0E4}" dt="2023-04-14T22:15:08.597" v="936" actId="1076"/>
          <ac:spMkLst>
            <pc:docMk/>
            <pc:sldMk cId="2345883635" sldId="265"/>
            <ac:spMk id="45" creationId="{B0B1020F-1F24-9F3C-1645-02C19A391D4B}"/>
          </ac:spMkLst>
        </pc:spChg>
        <pc:spChg chg="add mod">
          <ac:chgData name="Alex Legner" userId="2887a8fc-7abb-4a6f-b037-180084469e46" providerId="ADAL" clId="{B68CCF00-BCC1-40B3-A516-FF3C3322E0E4}" dt="2023-04-14T22:14:54.032" v="925" actId="20577"/>
          <ac:spMkLst>
            <pc:docMk/>
            <pc:sldMk cId="2345883635" sldId="265"/>
            <ac:spMk id="46" creationId="{B43482F8-76C4-C7F3-198A-8076A23B422C}"/>
          </ac:spMkLst>
        </pc:spChg>
        <pc:grpChg chg="mod">
          <ac:chgData name="Alex Legner" userId="2887a8fc-7abb-4a6f-b037-180084469e46" providerId="ADAL" clId="{B68CCF00-BCC1-40B3-A516-FF3C3322E0E4}" dt="2023-04-14T22:14:42.930" v="921" actId="208"/>
          <ac:grpSpMkLst>
            <pc:docMk/>
            <pc:sldMk cId="2345883635" sldId="265"/>
            <ac:grpSpMk id="11" creationId="{4839962D-783F-A2BB-793D-D8FDD951E8B1}"/>
          </ac:grpSpMkLst>
        </pc:grpChg>
        <pc:grpChg chg="mod">
          <ac:chgData name="Alex Legner" userId="2887a8fc-7abb-4a6f-b037-180084469e46" providerId="ADAL" clId="{B68CCF00-BCC1-40B3-A516-FF3C3322E0E4}" dt="2023-04-14T22:12:04.936" v="868"/>
          <ac:grpSpMkLst>
            <pc:docMk/>
            <pc:sldMk cId="2345883635" sldId="265"/>
            <ac:grpSpMk id="20" creationId="{97764512-2C21-8E2D-76F5-8EE0C5DC1389}"/>
          </ac:grpSpMkLst>
        </pc:grpChg>
        <pc:grpChg chg="mod">
          <ac:chgData name="Alex Legner" userId="2887a8fc-7abb-4a6f-b037-180084469e46" providerId="ADAL" clId="{B68CCF00-BCC1-40B3-A516-FF3C3322E0E4}" dt="2023-04-14T22:12:22.110" v="885"/>
          <ac:grpSpMkLst>
            <pc:docMk/>
            <pc:sldMk cId="2345883635" sldId="265"/>
            <ac:grpSpMk id="30" creationId="{428C4F9C-1F22-38C0-970D-3CA73EFFE769}"/>
          </ac:grpSpMkLst>
        </pc:grpChg>
        <pc:grpChg chg="mod">
          <ac:chgData name="Alex Legner" userId="2887a8fc-7abb-4a6f-b037-180084469e46" providerId="ADAL" clId="{B68CCF00-BCC1-40B3-A516-FF3C3322E0E4}" dt="2023-04-14T22:14:24.013" v="919" actId="208"/>
          <ac:grpSpMkLst>
            <pc:docMk/>
            <pc:sldMk cId="2345883635" sldId="265"/>
            <ac:grpSpMk id="37" creationId="{21C89A16-067C-3705-14C6-BA58FA07ABC6}"/>
          </ac:grpSpMkLst>
        </pc:grpChg>
        <pc:grpChg chg="mod">
          <ac:chgData name="Alex Legner" userId="2887a8fc-7abb-4a6f-b037-180084469e46" providerId="ADAL" clId="{B68CCF00-BCC1-40B3-A516-FF3C3322E0E4}" dt="2023-04-14T22:13:02.027" v="907"/>
          <ac:grpSpMkLst>
            <pc:docMk/>
            <pc:sldMk cId="2345883635" sldId="265"/>
            <ac:grpSpMk id="44" creationId="{74FCD561-07F9-D440-03A1-B4F32D6666B6}"/>
          </ac:grpSpMkLst>
        </pc:grpChg>
        <pc:picChg chg="add mod ord">
          <ac:chgData name="Alex Legner" userId="2887a8fc-7abb-4a6f-b037-180084469e46" providerId="ADAL" clId="{B68CCF00-BCC1-40B3-A516-FF3C3322E0E4}" dt="2023-04-14T22:11:18.887" v="851" actId="1076"/>
          <ac:picMkLst>
            <pc:docMk/>
            <pc:sldMk cId="2345883635" sldId="265"/>
            <ac:picMk id="5" creationId="{D76D6BB3-A34F-3D6C-0F95-F2A7E2E23E93}"/>
          </ac:picMkLst>
        </pc:picChg>
        <pc:picChg chg="add mod">
          <ac:chgData name="Alex Legner" userId="2887a8fc-7abb-4a6f-b037-180084469e46" providerId="ADAL" clId="{B68CCF00-BCC1-40B3-A516-FF3C3322E0E4}" dt="2023-04-14T22:09:59.993" v="837" actId="1076"/>
          <ac:picMkLst>
            <pc:docMk/>
            <pc:sldMk cId="2345883635" sldId="265"/>
            <ac:picMk id="7" creationId="{9AE22673-9CF7-2C95-6D10-1A50545D0B20}"/>
          </ac:picMkLst>
        </pc:picChg>
        <pc:picChg chg="add mod">
          <ac:chgData name="Alex Legner" userId="2887a8fc-7abb-4a6f-b037-180084469e46" providerId="ADAL" clId="{B68CCF00-BCC1-40B3-A516-FF3C3322E0E4}" dt="2023-04-14T22:10:49.626" v="844" actId="1076"/>
          <ac:picMkLst>
            <pc:docMk/>
            <pc:sldMk cId="2345883635" sldId="265"/>
            <ac:picMk id="9" creationId="{E949FAFC-5390-31B4-6DF5-5019B9AB5FDE}"/>
          </ac:picMkLst>
        </pc:picChg>
        <pc:inkChg chg="add del">
          <ac:chgData name="Alex Legner" userId="2887a8fc-7abb-4a6f-b037-180084469e46" providerId="ADAL" clId="{B68CCF00-BCC1-40B3-A516-FF3C3322E0E4}" dt="2023-04-14T22:11:08.878" v="846" actId="9405"/>
          <ac:inkMkLst>
            <pc:docMk/>
            <pc:sldMk cId="2345883635" sldId="265"/>
            <ac:inkMk id="3" creationId="{809EF73C-2C28-4588-4C8D-D65345F6B099}"/>
          </ac:inkMkLst>
        </pc:inkChg>
        <pc:inkChg chg="add del">
          <ac:chgData name="Alex Legner" userId="2887a8fc-7abb-4a6f-b037-180084469e46" providerId="ADAL" clId="{B68CCF00-BCC1-40B3-A516-FF3C3322E0E4}" dt="2023-04-14T22:11:11.191" v="848" actId="9405"/>
          <ac:inkMkLst>
            <pc:docMk/>
            <pc:sldMk cId="2345883635" sldId="265"/>
            <ac:inkMk id="4" creationId="{61C3E270-D7B3-20AB-238C-7E2D63ED94D8}"/>
          </ac:inkMkLst>
        </pc:inkChg>
        <pc:inkChg chg="add del">
          <ac:chgData name="Alex Legner" userId="2887a8fc-7abb-4a6f-b037-180084469e46" providerId="ADAL" clId="{B68CCF00-BCC1-40B3-A516-FF3C3322E0E4}" dt="2023-04-14T22:11:18.014" v="850" actId="9405"/>
          <ac:inkMkLst>
            <pc:docMk/>
            <pc:sldMk cId="2345883635" sldId="265"/>
            <ac:inkMk id="6" creationId="{39F9849C-0849-5CAC-DC3E-05558A4AE031}"/>
          </ac:inkMkLst>
        </pc:inkChg>
        <pc:inkChg chg="add mod">
          <ac:chgData name="Alex Legner" userId="2887a8fc-7abb-4a6f-b037-180084469e46" providerId="ADAL" clId="{B68CCF00-BCC1-40B3-A516-FF3C3322E0E4}" dt="2023-04-14T22:14:33.876" v="920" actId="208"/>
          <ac:inkMkLst>
            <pc:docMk/>
            <pc:sldMk cId="2345883635" sldId="265"/>
            <ac:inkMk id="8" creationId="{35158501-71C9-BCF8-4FA5-528A4BFB91FA}"/>
          </ac:inkMkLst>
        </pc:inkChg>
        <pc:inkChg chg="add mod">
          <ac:chgData name="Alex Legner" userId="2887a8fc-7abb-4a6f-b037-180084469e46" providerId="ADAL" clId="{B68CCF00-BCC1-40B3-A516-FF3C3322E0E4}" dt="2023-04-14T22:11:29.646" v="854"/>
          <ac:inkMkLst>
            <pc:docMk/>
            <pc:sldMk cId="2345883635" sldId="265"/>
            <ac:inkMk id="10" creationId="{4739F1A2-6D19-ED90-CC86-8B4B37426605}"/>
          </ac:inkMkLst>
        </pc:inkChg>
        <pc:inkChg chg="add del">
          <ac:chgData name="Alex Legner" userId="2887a8fc-7abb-4a6f-b037-180084469e46" providerId="ADAL" clId="{B68CCF00-BCC1-40B3-A516-FF3C3322E0E4}" dt="2023-04-14T22:11:42.142" v="856" actId="9405"/>
          <ac:inkMkLst>
            <pc:docMk/>
            <pc:sldMk cId="2345883635" sldId="265"/>
            <ac:inkMk id="12" creationId="{54F9CC14-C99A-7B7B-9B68-1B45900F13D1}"/>
          </ac:inkMkLst>
        </pc:inkChg>
        <pc:inkChg chg="add del">
          <ac:chgData name="Alex Legner" userId="2887a8fc-7abb-4a6f-b037-180084469e46" providerId="ADAL" clId="{B68CCF00-BCC1-40B3-A516-FF3C3322E0E4}" dt="2023-04-14T22:11:48.114" v="858" actId="9405"/>
          <ac:inkMkLst>
            <pc:docMk/>
            <pc:sldMk cId="2345883635" sldId="265"/>
            <ac:inkMk id="13" creationId="{86FCBFFE-B40E-E2DF-3E0A-7E680122E3D9}"/>
          </ac:inkMkLst>
        </pc:inkChg>
        <pc:inkChg chg="add del">
          <ac:chgData name="Alex Legner" userId="2887a8fc-7abb-4a6f-b037-180084469e46" providerId="ADAL" clId="{B68CCF00-BCC1-40B3-A516-FF3C3322E0E4}" dt="2023-04-14T22:11:49.922" v="860" actId="9405"/>
          <ac:inkMkLst>
            <pc:docMk/>
            <pc:sldMk cId="2345883635" sldId="265"/>
            <ac:inkMk id="14" creationId="{3EFE6637-2805-3C7B-28B7-9C74CFA96EC8}"/>
          </ac:inkMkLst>
        </pc:inkChg>
        <pc:inkChg chg="add del">
          <ac:chgData name="Alex Legner" userId="2887a8fc-7abb-4a6f-b037-180084469e46" providerId="ADAL" clId="{B68CCF00-BCC1-40B3-A516-FF3C3322E0E4}" dt="2023-04-14T22:11:51.271" v="862" actId="9405"/>
          <ac:inkMkLst>
            <pc:docMk/>
            <pc:sldMk cId="2345883635" sldId="265"/>
            <ac:inkMk id="15" creationId="{264D01FC-AAC1-8DF4-6266-51DDC595EF27}"/>
          </ac:inkMkLst>
        </pc:inkChg>
        <pc:inkChg chg="add del">
          <ac:chgData name="Alex Legner" userId="2887a8fc-7abb-4a6f-b037-180084469e46" providerId="ADAL" clId="{B68CCF00-BCC1-40B3-A516-FF3C3322E0E4}" dt="2023-04-14T22:11:52.670" v="864" actId="9405"/>
          <ac:inkMkLst>
            <pc:docMk/>
            <pc:sldMk cId="2345883635" sldId="265"/>
            <ac:inkMk id="16" creationId="{5A87F84A-ECB6-456F-58F5-5908E2C87792}"/>
          </ac:inkMkLst>
        </pc:inkChg>
        <pc:inkChg chg="add">
          <ac:chgData name="Alex Legner" userId="2887a8fc-7abb-4a6f-b037-180084469e46" providerId="ADAL" clId="{B68CCF00-BCC1-40B3-A516-FF3C3322E0E4}" dt="2023-04-14T22:11:56.695" v="865" actId="9405"/>
          <ac:inkMkLst>
            <pc:docMk/>
            <pc:sldMk cId="2345883635" sldId="265"/>
            <ac:inkMk id="17" creationId="{7FE6306B-55EB-82A5-F91C-7707A16CD757}"/>
          </ac:inkMkLst>
        </pc:inkChg>
        <pc:inkChg chg="add mod">
          <ac:chgData name="Alex Legner" userId="2887a8fc-7abb-4a6f-b037-180084469e46" providerId="ADAL" clId="{B68CCF00-BCC1-40B3-A516-FF3C3322E0E4}" dt="2023-04-14T22:12:04.936" v="868"/>
          <ac:inkMkLst>
            <pc:docMk/>
            <pc:sldMk cId="2345883635" sldId="265"/>
            <ac:inkMk id="18" creationId="{19B87BD2-08EA-0906-BE20-5563B25B9620}"/>
          </ac:inkMkLst>
        </pc:inkChg>
        <pc:inkChg chg="add mod">
          <ac:chgData name="Alex Legner" userId="2887a8fc-7abb-4a6f-b037-180084469e46" providerId="ADAL" clId="{B68CCF00-BCC1-40B3-A516-FF3C3322E0E4}" dt="2023-04-14T22:12:04.936" v="868"/>
          <ac:inkMkLst>
            <pc:docMk/>
            <pc:sldMk cId="2345883635" sldId="265"/>
            <ac:inkMk id="19" creationId="{C13666AD-F34C-D3CD-9A4B-7595DED33782}"/>
          </ac:inkMkLst>
        </pc:inkChg>
        <pc:inkChg chg="add del">
          <ac:chgData name="Alex Legner" userId="2887a8fc-7abb-4a6f-b037-180084469e46" providerId="ADAL" clId="{B68CCF00-BCC1-40B3-A516-FF3C3322E0E4}" dt="2023-04-14T22:12:06.739" v="870" actId="9405"/>
          <ac:inkMkLst>
            <pc:docMk/>
            <pc:sldMk cId="2345883635" sldId="265"/>
            <ac:inkMk id="21" creationId="{300E1E0C-709F-E23C-D7A9-4BC6A5FF12DC}"/>
          </ac:inkMkLst>
        </pc:inkChg>
        <pc:inkChg chg="add del">
          <ac:chgData name="Alex Legner" userId="2887a8fc-7abb-4a6f-b037-180084469e46" providerId="ADAL" clId="{B68CCF00-BCC1-40B3-A516-FF3C3322E0E4}" dt="2023-04-14T22:12:11.783" v="876" actId="9405"/>
          <ac:inkMkLst>
            <pc:docMk/>
            <pc:sldMk cId="2345883635" sldId="265"/>
            <ac:inkMk id="22" creationId="{1EC121CA-D30D-A954-CF84-CDEA8AC6065C}"/>
          </ac:inkMkLst>
        </pc:inkChg>
        <pc:inkChg chg="add del">
          <ac:chgData name="Alex Legner" userId="2887a8fc-7abb-4a6f-b037-180084469e46" providerId="ADAL" clId="{B68CCF00-BCC1-40B3-A516-FF3C3322E0E4}" dt="2023-04-14T22:12:11.353" v="875" actId="9405"/>
          <ac:inkMkLst>
            <pc:docMk/>
            <pc:sldMk cId="2345883635" sldId="265"/>
            <ac:inkMk id="23" creationId="{EC936F82-ABCD-2F63-06A5-02FECB4E1991}"/>
          </ac:inkMkLst>
        </pc:inkChg>
        <pc:inkChg chg="add del">
          <ac:chgData name="Alex Legner" userId="2887a8fc-7abb-4a6f-b037-180084469e46" providerId="ADAL" clId="{B68CCF00-BCC1-40B3-A516-FF3C3322E0E4}" dt="2023-04-14T22:12:11.154" v="874" actId="9405"/>
          <ac:inkMkLst>
            <pc:docMk/>
            <pc:sldMk cId="2345883635" sldId="265"/>
            <ac:inkMk id="24" creationId="{FC6EA3AE-D009-F5E9-736D-626264333DF1}"/>
          </ac:inkMkLst>
        </pc:inkChg>
        <pc:inkChg chg="add del">
          <ac:chgData name="Alex Legner" userId="2887a8fc-7abb-4a6f-b037-180084469e46" providerId="ADAL" clId="{B68CCF00-BCC1-40B3-A516-FF3C3322E0E4}" dt="2023-04-14T22:12:13.494" v="878" actId="9405"/>
          <ac:inkMkLst>
            <pc:docMk/>
            <pc:sldMk cId="2345883635" sldId="265"/>
            <ac:inkMk id="25" creationId="{883DAE6B-A819-FD68-334E-0C60939E7230}"/>
          </ac:inkMkLst>
        </pc:inkChg>
        <pc:inkChg chg="add del">
          <ac:chgData name="Alex Legner" userId="2887a8fc-7abb-4a6f-b037-180084469e46" providerId="ADAL" clId="{B68CCF00-BCC1-40B3-A516-FF3C3322E0E4}" dt="2023-04-14T22:12:15.294" v="880" actId="9405"/>
          <ac:inkMkLst>
            <pc:docMk/>
            <pc:sldMk cId="2345883635" sldId="265"/>
            <ac:inkMk id="26" creationId="{CE3EF988-B699-6D84-1947-8A6E54B0014F}"/>
          </ac:inkMkLst>
        </pc:inkChg>
        <pc:inkChg chg="add del">
          <ac:chgData name="Alex Legner" userId="2887a8fc-7abb-4a6f-b037-180084469e46" providerId="ADAL" clId="{B68CCF00-BCC1-40B3-A516-FF3C3322E0E4}" dt="2023-04-14T22:12:17.045" v="882" actId="9405"/>
          <ac:inkMkLst>
            <pc:docMk/>
            <pc:sldMk cId="2345883635" sldId="265"/>
            <ac:inkMk id="27" creationId="{542B7C78-DD46-7DC8-3767-205C4B225134}"/>
          </ac:inkMkLst>
        </pc:inkChg>
        <pc:inkChg chg="add mod">
          <ac:chgData name="Alex Legner" userId="2887a8fc-7abb-4a6f-b037-180084469e46" providerId="ADAL" clId="{B68CCF00-BCC1-40B3-A516-FF3C3322E0E4}" dt="2023-04-14T22:12:22.110" v="885"/>
          <ac:inkMkLst>
            <pc:docMk/>
            <pc:sldMk cId="2345883635" sldId="265"/>
            <ac:inkMk id="28" creationId="{3AE14E40-0BA4-97E1-1D17-13F7373E1BF5}"/>
          </ac:inkMkLst>
        </pc:inkChg>
        <pc:inkChg chg="add mod">
          <ac:chgData name="Alex Legner" userId="2887a8fc-7abb-4a6f-b037-180084469e46" providerId="ADAL" clId="{B68CCF00-BCC1-40B3-A516-FF3C3322E0E4}" dt="2023-04-14T22:12:22.110" v="885"/>
          <ac:inkMkLst>
            <pc:docMk/>
            <pc:sldMk cId="2345883635" sldId="265"/>
            <ac:inkMk id="29" creationId="{91119C46-FE71-A356-3CA2-5FCBBAE650D5}"/>
          </ac:inkMkLst>
        </pc:inkChg>
        <pc:inkChg chg="add del">
          <ac:chgData name="Alex Legner" userId="2887a8fc-7abb-4a6f-b037-180084469e46" providerId="ADAL" clId="{B68CCF00-BCC1-40B3-A516-FF3C3322E0E4}" dt="2023-04-14T22:12:31.829" v="887" actId="9405"/>
          <ac:inkMkLst>
            <pc:docMk/>
            <pc:sldMk cId="2345883635" sldId="265"/>
            <ac:inkMk id="31" creationId="{87C73655-FAF9-FBA2-7C83-7373DB306FD3}"/>
          </ac:inkMkLst>
        </pc:inkChg>
        <pc:inkChg chg="add del">
          <ac:chgData name="Alex Legner" userId="2887a8fc-7abb-4a6f-b037-180084469e46" providerId="ADAL" clId="{B68CCF00-BCC1-40B3-A516-FF3C3322E0E4}" dt="2023-04-14T22:12:34.862" v="889" actId="9405"/>
          <ac:inkMkLst>
            <pc:docMk/>
            <pc:sldMk cId="2345883635" sldId="265"/>
            <ac:inkMk id="32" creationId="{69D5487C-8D37-8259-234D-E57ADDFC2F3E}"/>
          </ac:inkMkLst>
        </pc:inkChg>
        <pc:inkChg chg="add del">
          <ac:chgData name="Alex Legner" userId="2887a8fc-7abb-4a6f-b037-180084469e46" providerId="ADAL" clId="{B68CCF00-BCC1-40B3-A516-FF3C3322E0E4}" dt="2023-04-14T22:12:37.108" v="891" actId="9405"/>
          <ac:inkMkLst>
            <pc:docMk/>
            <pc:sldMk cId="2345883635" sldId="265"/>
            <ac:inkMk id="33" creationId="{C560EEED-EEC7-CFC5-87D2-1D5FADEA78E1}"/>
          </ac:inkMkLst>
        </pc:inkChg>
        <pc:inkChg chg="add del">
          <ac:chgData name="Alex Legner" userId="2887a8fc-7abb-4a6f-b037-180084469e46" providerId="ADAL" clId="{B68CCF00-BCC1-40B3-A516-FF3C3322E0E4}" dt="2023-04-14T22:12:41.349" v="893" actId="9405"/>
          <ac:inkMkLst>
            <pc:docMk/>
            <pc:sldMk cId="2345883635" sldId="265"/>
            <ac:inkMk id="34" creationId="{668AFC58-8CB6-259A-EFF4-5BD8717C4CCF}"/>
          </ac:inkMkLst>
        </pc:inkChg>
        <pc:inkChg chg="add mod">
          <ac:chgData name="Alex Legner" userId="2887a8fc-7abb-4a6f-b037-180084469e46" providerId="ADAL" clId="{B68CCF00-BCC1-40B3-A516-FF3C3322E0E4}" dt="2023-04-14T22:12:45.159" v="896"/>
          <ac:inkMkLst>
            <pc:docMk/>
            <pc:sldMk cId="2345883635" sldId="265"/>
            <ac:inkMk id="35" creationId="{35A014ED-C0DC-D437-0AC7-63F0CC14B695}"/>
          </ac:inkMkLst>
        </pc:inkChg>
        <pc:inkChg chg="add mod">
          <ac:chgData name="Alex Legner" userId="2887a8fc-7abb-4a6f-b037-180084469e46" providerId="ADAL" clId="{B68CCF00-BCC1-40B3-A516-FF3C3322E0E4}" dt="2023-04-14T22:12:45.159" v="896"/>
          <ac:inkMkLst>
            <pc:docMk/>
            <pc:sldMk cId="2345883635" sldId="265"/>
            <ac:inkMk id="36" creationId="{57D04A98-EBED-9168-6098-171FFAA2DA2A}"/>
          </ac:inkMkLst>
        </pc:inkChg>
        <pc:inkChg chg="add del">
          <ac:chgData name="Alex Legner" userId="2887a8fc-7abb-4a6f-b037-180084469e46" providerId="ADAL" clId="{B68CCF00-BCC1-40B3-A516-FF3C3322E0E4}" dt="2023-04-14T22:12:52.936" v="898" actId="9405"/>
          <ac:inkMkLst>
            <pc:docMk/>
            <pc:sldMk cId="2345883635" sldId="265"/>
            <ac:inkMk id="38" creationId="{04E42422-0030-BD61-524B-7CC8594D67FE}"/>
          </ac:inkMkLst>
        </pc:inkChg>
        <pc:inkChg chg="add del">
          <ac:chgData name="Alex Legner" userId="2887a8fc-7abb-4a6f-b037-180084469e46" providerId="ADAL" clId="{B68CCF00-BCC1-40B3-A516-FF3C3322E0E4}" dt="2023-04-14T22:12:54.456" v="900" actId="9405"/>
          <ac:inkMkLst>
            <pc:docMk/>
            <pc:sldMk cId="2345883635" sldId="265"/>
            <ac:inkMk id="39" creationId="{CFFC7E26-BC39-67EB-4FE5-82208CA62305}"/>
          </ac:inkMkLst>
        </pc:inkChg>
        <pc:inkChg chg="add del">
          <ac:chgData name="Alex Legner" userId="2887a8fc-7abb-4a6f-b037-180084469e46" providerId="ADAL" clId="{B68CCF00-BCC1-40B3-A516-FF3C3322E0E4}" dt="2023-04-14T22:12:56.502" v="902" actId="9405"/>
          <ac:inkMkLst>
            <pc:docMk/>
            <pc:sldMk cId="2345883635" sldId="265"/>
            <ac:inkMk id="40" creationId="{C55A8C8B-D4B8-5741-95A4-743CE45FF71C}"/>
          </ac:inkMkLst>
        </pc:inkChg>
        <pc:inkChg chg="add mod">
          <ac:chgData name="Alex Legner" userId="2887a8fc-7abb-4a6f-b037-180084469e46" providerId="ADAL" clId="{B68CCF00-BCC1-40B3-A516-FF3C3322E0E4}" dt="2023-04-14T22:13:02.027" v="907"/>
          <ac:inkMkLst>
            <pc:docMk/>
            <pc:sldMk cId="2345883635" sldId="265"/>
            <ac:inkMk id="41" creationId="{1560830A-E5CD-466C-279F-1728DFCA59C3}"/>
          </ac:inkMkLst>
        </pc:inkChg>
        <pc:inkChg chg="add del">
          <ac:chgData name="Alex Legner" userId="2887a8fc-7abb-4a6f-b037-180084469e46" providerId="ADAL" clId="{B68CCF00-BCC1-40B3-A516-FF3C3322E0E4}" dt="2023-04-14T22:12:59.661" v="905" actId="9405"/>
          <ac:inkMkLst>
            <pc:docMk/>
            <pc:sldMk cId="2345883635" sldId="265"/>
            <ac:inkMk id="42" creationId="{2E964C47-146D-AE35-8F51-DCF1240F0FD0}"/>
          </ac:inkMkLst>
        </pc:inkChg>
        <pc:inkChg chg="add mod">
          <ac:chgData name="Alex Legner" userId="2887a8fc-7abb-4a6f-b037-180084469e46" providerId="ADAL" clId="{B68CCF00-BCC1-40B3-A516-FF3C3322E0E4}" dt="2023-04-14T22:13:02.027" v="907"/>
          <ac:inkMkLst>
            <pc:docMk/>
            <pc:sldMk cId="2345883635" sldId="265"/>
            <ac:inkMk id="43" creationId="{6B5E8093-95EF-1C30-B29B-0DCE4B0D2CB4}"/>
          </ac:inkMkLst>
        </pc:inkChg>
      </pc:sldChg>
      <pc:sldChg chg="addSp delSp modSp new mod setBg modAnim">
        <pc:chgData name="Alex Legner" userId="2887a8fc-7abb-4a6f-b037-180084469e46" providerId="ADAL" clId="{B68CCF00-BCC1-40B3-A516-FF3C3322E0E4}" dt="2023-04-14T22:16:40.238" v="985" actId="14100"/>
        <pc:sldMkLst>
          <pc:docMk/>
          <pc:sldMk cId="4076290606" sldId="266"/>
        </pc:sldMkLst>
        <pc:spChg chg="mod">
          <ac:chgData name="Alex Legner" userId="2887a8fc-7abb-4a6f-b037-180084469e46" providerId="ADAL" clId="{B68CCF00-BCC1-40B3-A516-FF3C3322E0E4}" dt="2023-04-14T22:16:30.054" v="983" actId="26606"/>
          <ac:spMkLst>
            <pc:docMk/>
            <pc:sldMk cId="4076290606" sldId="266"/>
            <ac:spMk id="2" creationId="{85EC5968-7AA5-9C83-FF77-87CFD6D4A781}"/>
          </ac:spMkLst>
        </pc:spChg>
        <pc:spChg chg="del mod">
          <ac:chgData name="Alex Legner" userId="2887a8fc-7abb-4a6f-b037-180084469e46" providerId="ADAL" clId="{B68CCF00-BCC1-40B3-A516-FF3C3322E0E4}" dt="2023-04-14T22:15:53.618" v="976" actId="478"/>
          <ac:spMkLst>
            <pc:docMk/>
            <pc:sldMk cId="4076290606" sldId="266"/>
            <ac:spMk id="3" creationId="{657CE051-413F-CA55-A5E3-C0694D1FDDC7}"/>
          </ac:spMkLst>
        </pc:spChg>
        <pc:spChg chg="add del mod">
          <ac:chgData name="Alex Legner" userId="2887a8fc-7abb-4a6f-b037-180084469e46" providerId="ADAL" clId="{B68CCF00-BCC1-40B3-A516-FF3C3322E0E4}" dt="2023-04-14T22:15:55.166" v="977" actId="478"/>
          <ac:spMkLst>
            <pc:docMk/>
            <pc:sldMk cId="4076290606" sldId="266"/>
            <ac:spMk id="5" creationId="{D3FFB850-5A2F-007F-823F-073977F682DF}"/>
          </ac:spMkLst>
        </pc:spChg>
        <pc:spChg chg="add">
          <ac:chgData name="Alex Legner" userId="2887a8fc-7abb-4a6f-b037-180084469e46" providerId="ADAL" clId="{B68CCF00-BCC1-40B3-A516-FF3C3322E0E4}" dt="2023-04-14T22:16:30.054" v="983" actId="26606"/>
          <ac:spMkLst>
            <pc:docMk/>
            <pc:sldMk cId="4076290606" sldId="266"/>
            <ac:spMk id="12" creationId="{C4879EFC-8E62-4E00-973C-C45EE9EC676D}"/>
          </ac:spMkLst>
        </pc:spChg>
        <pc:spChg chg="add">
          <ac:chgData name="Alex Legner" userId="2887a8fc-7abb-4a6f-b037-180084469e46" providerId="ADAL" clId="{B68CCF00-BCC1-40B3-A516-FF3C3322E0E4}" dt="2023-04-14T22:16:30.054" v="983" actId="26606"/>
          <ac:spMkLst>
            <pc:docMk/>
            <pc:sldMk cId="4076290606" sldId="266"/>
            <ac:spMk id="14" creationId="{D6A9C53F-5F90-40A5-8C85-5412D39C8C68}"/>
          </ac:spMkLst>
        </pc:spChg>
        <pc:picChg chg="add mod ord">
          <ac:chgData name="Alex Legner" userId="2887a8fc-7abb-4a6f-b037-180084469e46" providerId="ADAL" clId="{B68CCF00-BCC1-40B3-A516-FF3C3322E0E4}" dt="2023-04-14T22:16:30.054" v="983" actId="26606"/>
          <ac:picMkLst>
            <pc:docMk/>
            <pc:sldMk cId="4076290606" sldId="266"/>
            <ac:picMk id="6" creationId="{42BEB1D6-6019-69E1-7E28-434A0491A87A}"/>
          </ac:picMkLst>
        </pc:picChg>
        <pc:picChg chg="add mod">
          <ac:chgData name="Alex Legner" userId="2887a8fc-7abb-4a6f-b037-180084469e46" providerId="ADAL" clId="{B68CCF00-BCC1-40B3-A516-FF3C3322E0E4}" dt="2023-04-14T22:16:40.238" v="985" actId="14100"/>
          <ac:picMkLst>
            <pc:docMk/>
            <pc:sldMk cId="4076290606" sldId="266"/>
            <ac:picMk id="7" creationId="{8BBF71A7-0FBD-676C-1BB5-41FA2AB935B8}"/>
          </ac:picMkLst>
        </pc:picChg>
      </pc:sldChg>
      <pc:sldChg chg="addSp delSp modSp new mod setBg">
        <pc:chgData name="Alex Legner" userId="2887a8fc-7abb-4a6f-b037-180084469e46" providerId="ADAL" clId="{B68CCF00-BCC1-40B3-A516-FF3C3322E0E4}" dt="2023-04-15T02:35:25.860" v="1217" actId="9405"/>
        <pc:sldMkLst>
          <pc:docMk/>
          <pc:sldMk cId="2079794139" sldId="267"/>
        </pc:sldMkLst>
        <pc:spChg chg="mod">
          <ac:chgData name="Alex Legner" userId="2887a8fc-7abb-4a6f-b037-180084469e46" providerId="ADAL" clId="{B68CCF00-BCC1-40B3-A516-FF3C3322E0E4}" dt="2023-04-15T02:34:21.949" v="1187" actId="26606"/>
          <ac:spMkLst>
            <pc:docMk/>
            <pc:sldMk cId="2079794139" sldId="267"/>
            <ac:spMk id="2" creationId="{3896D8E2-D88E-4CA8-76CE-B3FCD75BB9A6}"/>
          </ac:spMkLst>
        </pc:spChg>
        <pc:spChg chg="del">
          <ac:chgData name="Alex Legner" userId="2887a8fc-7abb-4a6f-b037-180084469e46" providerId="ADAL" clId="{B68CCF00-BCC1-40B3-A516-FF3C3322E0E4}" dt="2023-04-14T22:17:24.830" v="1021" actId="478"/>
          <ac:spMkLst>
            <pc:docMk/>
            <pc:sldMk cId="2079794139" sldId="267"/>
            <ac:spMk id="3" creationId="{A3DAAC66-68A4-BB5E-2F28-D6EF16BF530B}"/>
          </ac:spMkLst>
        </pc:spChg>
        <pc:spChg chg="add">
          <ac:chgData name="Alex Legner" userId="2887a8fc-7abb-4a6f-b037-180084469e46" providerId="ADAL" clId="{B68CCF00-BCC1-40B3-A516-FF3C3322E0E4}" dt="2023-04-15T02:34:21.949" v="1187" actId="26606"/>
          <ac:spMkLst>
            <pc:docMk/>
            <pc:sldMk cId="2079794139" sldId="267"/>
            <ac:spMk id="10" creationId="{C4879EFC-8E62-4E00-973C-C45EE9EC676D}"/>
          </ac:spMkLst>
        </pc:spChg>
        <pc:spChg chg="add">
          <ac:chgData name="Alex Legner" userId="2887a8fc-7abb-4a6f-b037-180084469e46" providerId="ADAL" clId="{B68CCF00-BCC1-40B3-A516-FF3C3322E0E4}" dt="2023-04-15T02:34:21.949" v="1187" actId="26606"/>
          <ac:spMkLst>
            <pc:docMk/>
            <pc:sldMk cId="2079794139" sldId="267"/>
            <ac:spMk id="12" creationId="{D6A9C53F-5F90-40A5-8C85-5412D39C8C68}"/>
          </ac:spMkLst>
        </pc:spChg>
        <pc:grpChg chg="mod">
          <ac:chgData name="Alex Legner" userId="2887a8fc-7abb-4a6f-b037-180084469e46" providerId="ADAL" clId="{B68CCF00-BCC1-40B3-A516-FF3C3322E0E4}" dt="2023-04-15T02:34:58.802" v="1201"/>
          <ac:grpSpMkLst>
            <pc:docMk/>
            <pc:sldMk cId="2079794139" sldId="267"/>
            <ac:grpSpMk id="16" creationId="{D1C5681B-E6D4-B965-F5AD-9AB95A55C8C5}"/>
          </ac:grpSpMkLst>
        </pc:grpChg>
        <pc:grpChg chg="del mod">
          <ac:chgData name="Alex Legner" userId="2887a8fc-7abb-4a6f-b037-180084469e46" providerId="ADAL" clId="{B68CCF00-BCC1-40B3-A516-FF3C3322E0E4}" dt="2023-04-15T02:35:18.544" v="1215"/>
          <ac:grpSpMkLst>
            <pc:docMk/>
            <pc:sldMk cId="2079794139" sldId="267"/>
            <ac:grpSpMk id="25" creationId="{A28AD3E2-82C2-19FB-60C2-A824B6F43156}"/>
          </ac:grpSpMkLst>
        </pc:grpChg>
        <pc:grpChg chg="mod">
          <ac:chgData name="Alex Legner" userId="2887a8fc-7abb-4a6f-b037-180084469e46" providerId="ADAL" clId="{B68CCF00-BCC1-40B3-A516-FF3C3322E0E4}" dt="2023-04-15T02:35:18.544" v="1215"/>
          <ac:grpSpMkLst>
            <pc:docMk/>
            <pc:sldMk cId="2079794139" sldId="267"/>
            <ac:grpSpMk id="27" creationId="{87D2C6AE-BDF7-14EF-4A63-7EA50F58B9EA}"/>
          </ac:grpSpMkLst>
        </pc:grpChg>
        <pc:picChg chg="add mod">
          <ac:chgData name="Alex Legner" userId="2887a8fc-7abb-4a6f-b037-180084469e46" providerId="ADAL" clId="{B68CCF00-BCC1-40B3-A516-FF3C3322E0E4}" dt="2023-04-15T02:34:21.949" v="1187" actId="26606"/>
          <ac:picMkLst>
            <pc:docMk/>
            <pc:sldMk cId="2079794139" sldId="267"/>
            <ac:picMk id="4" creationId="{8E4835DB-28AC-02AB-1158-FB7337D6F45A}"/>
          </ac:picMkLst>
        </pc:picChg>
        <pc:picChg chg="add mod">
          <ac:chgData name="Alex Legner" userId="2887a8fc-7abb-4a6f-b037-180084469e46" providerId="ADAL" clId="{B68CCF00-BCC1-40B3-A516-FF3C3322E0E4}" dt="2023-04-15T02:34:21.949" v="1187" actId="26606"/>
          <ac:picMkLst>
            <pc:docMk/>
            <pc:sldMk cId="2079794139" sldId="267"/>
            <ac:picMk id="5" creationId="{28323E11-B432-B31E-79BE-929AC74B0574}"/>
          </ac:picMkLst>
        </pc:picChg>
        <pc:inkChg chg="add del">
          <ac:chgData name="Alex Legner" userId="2887a8fc-7abb-4a6f-b037-180084469e46" providerId="ADAL" clId="{B68CCF00-BCC1-40B3-A516-FF3C3322E0E4}" dt="2023-04-15T02:34:45.572" v="1190" actId="9405"/>
          <ac:inkMkLst>
            <pc:docMk/>
            <pc:sldMk cId="2079794139" sldId="267"/>
            <ac:inkMk id="6" creationId="{4E708700-E6B8-A42F-4010-DDE85F03CA52}"/>
          </ac:inkMkLst>
        </pc:inkChg>
        <pc:inkChg chg="add">
          <ac:chgData name="Alex Legner" userId="2887a8fc-7abb-4a6f-b037-180084469e46" providerId="ADAL" clId="{B68CCF00-BCC1-40B3-A516-FF3C3322E0E4}" dt="2023-04-15T02:34:47.200" v="1191" actId="9405"/>
          <ac:inkMkLst>
            <pc:docMk/>
            <pc:sldMk cId="2079794139" sldId="267"/>
            <ac:inkMk id="7" creationId="{8F1E2757-950D-B336-FECA-2C4AFC2A7C5A}"/>
          </ac:inkMkLst>
        </pc:inkChg>
        <pc:inkChg chg="add del">
          <ac:chgData name="Alex Legner" userId="2887a8fc-7abb-4a6f-b037-180084469e46" providerId="ADAL" clId="{B68CCF00-BCC1-40B3-A516-FF3C3322E0E4}" dt="2023-04-15T02:34:48.528" v="1193" actId="9405"/>
          <ac:inkMkLst>
            <pc:docMk/>
            <pc:sldMk cId="2079794139" sldId="267"/>
            <ac:inkMk id="8" creationId="{A1A591F2-B597-C904-8ED4-C0CE6A1B4A61}"/>
          </ac:inkMkLst>
        </pc:inkChg>
        <pc:inkChg chg="add del">
          <ac:chgData name="Alex Legner" userId="2887a8fc-7abb-4a6f-b037-180084469e46" providerId="ADAL" clId="{B68CCF00-BCC1-40B3-A516-FF3C3322E0E4}" dt="2023-04-15T02:34:50.458" v="1195" actId="9405"/>
          <ac:inkMkLst>
            <pc:docMk/>
            <pc:sldMk cId="2079794139" sldId="267"/>
            <ac:inkMk id="9" creationId="{5D3E0F9A-612B-9EF1-B48C-3C990A10E706}"/>
          </ac:inkMkLst>
        </pc:inkChg>
        <pc:inkChg chg="add del">
          <ac:chgData name="Alex Legner" userId="2887a8fc-7abb-4a6f-b037-180084469e46" providerId="ADAL" clId="{B68CCF00-BCC1-40B3-A516-FF3C3322E0E4}" dt="2023-04-15T02:34:51.983" v="1197" actId="9405"/>
          <ac:inkMkLst>
            <pc:docMk/>
            <pc:sldMk cId="2079794139" sldId="267"/>
            <ac:inkMk id="11" creationId="{C0514466-E580-D570-97CA-4FC95A3E1F54}"/>
          </ac:inkMkLst>
        </pc:inkChg>
        <pc:inkChg chg="add mod">
          <ac:chgData name="Alex Legner" userId="2887a8fc-7abb-4a6f-b037-180084469e46" providerId="ADAL" clId="{B68CCF00-BCC1-40B3-A516-FF3C3322E0E4}" dt="2023-04-15T02:34:58.802" v="1201"/>
          <ac:inkMkLst>
            <pc:docMk/>
            <pc:sldMk cId="2079794139" sldId="267"/>
            <ac:inkMk id="13" creationId="{E43CEB60-616D-39A0-8CD1-9066449C38EB}"/>
          </ac:inkMkLst>
        </pc:inkChg>
        <pc:inkChg chg="add mod">
          <ac:chgData name="Alex Legner" userId="2887a8fc-7abb-4a6f-b037-180084469e46" providerId="ADAL" clId="{B68CCF00-BCC1-40B3-A516-FF3C3322E0E4}" dt="2023-04-15T02:34:58.802" v="1201"/>
          <ac:inkMkLst>
            <pc:docMk/>
            <pc:sldMk cId="2079794139" sldId="267"/>
            <ac:inkMk id="14" creationId="{ACCF9993-2A4F-EA76-93DC-4CEAED54851A}"/>
          </ac:inkMkLst>
        </pc:inkChg>
        <pc:inkChg chg="add mod">
          <ac:chgData name="Alex Legner" userId="2887a8fc-7abb-4a6f-b037-180084469e46" providerId="ADAL" clId="{B68CCF00-BCC1-40B3-A516-FF3C3322E0E4}" dt="2023-04-15T02:34:58.802" v="1201"/>
          <ac:inkMkLst>
            <pc:docMk/>
            <pc:sldMk cId="2079794139" sldId="267"/>
            <ac:inkMk id="15" creationId="{C722760F-F080-745F-CCE0-FA846865151D}"/>
          </ac:inkMkLst>
        </pc:inkChg>
        <pc:inkChg chg="add del">
          <ac:chgData name="Alex Legner" userId="2887a8fc-7abb-4a6f-b037-180084469e46" providerId="ADAL" clId="{B68CCF00-BCC1-40B3-A516-FF3C3322E0E4}" dt="2023-04-15T02:35:03.735" v="1203" actId="9405"/>
          <ac:inkMkLst>
            <pc:docMk/>
            <pc:sldMk cId="2079794139" sldId="267"/>
            <ac:inkMk id="17" creationId="{495BE7DB-CCEA-1432-00E7-73CD5D978B7E}"/>
          </ac:inkMkLst>
        </pc:inkChg>
        <pc:inkChg chg="add del">
          <ac:chgData name="Alex Legner" userId="2887a8fc-7abb-4a6f-b037-180084469e46" providerId="ADAL" clId="{B68CCF00-BCC1-40B3-A516-FF3C3322E0E4}" dt="2023-04-15T02:35:06.283" v="1205" actId="9405"/>
          <ac:inkMkLst>
            <pc:docMk/>
            <pc:sldMk cId="2079794139" sldId="267"/>
            <ac:inkMk id="18" creationId="{465D36F2-D6F5-3251-5F02-1A248224AE54}"/>
          </ac:inkMkLst>
        </pc:inkChg>
        <pc:inkChg chg="add">
          <ac:chgData name="Alex Legner" userId="2887a8fc-7abb-4a6f-b037-180084469e46" providerId="ADAL" clId="{B68CCF00-BCC1-40B3-A516-FF3C3322E0E4}" dt="2023-04-15T02:35:08.161" v="1206" actId="9405"/>
          <ac:inkMkLst>
            <pc:docMk/>
            <pc:sldMk cId="2079794139" sldId="267"/>
            <ac:inkMk id="19" creationId="{A3BAAAD8-08D0-52E5-88F8-7E49CC5A9E44}"/>
          </ac:inkMkLst>
        </pc:inkChg>
        <pc:inkChg chg="add del">
          <ac:chgData name="Alex Legner" userId="2887a8fc-7abb-4a6f-b037-180084469e46" providerId="ADAL" clId="{B68CCF00-BCC1-40B3-A516-FF3C3322E0E4}" dt="2023-04-15T02:35:09.888" v="1208" actId="9405"/>
          <ac:inkMkLst>
            <pc:docMk/>
            <pc:sldMk cId="2079794139" sldId="267"/>
            <ac:inkMk id="20" creationId="{93393335-ACC5-5B94-F0AE-6F8F89CF27D7}"/>
          </ac:inkMkLst>
        </pc:inkChg>
        <pc:inkChg chg="add mod">
          <ac:chgData name="Alex Legner" userId="2887a8fc-7abb-4a6f-b037-180084469e46" providerId="ADAL" clId="{B68CCF00-BCC1-40B3-A516-FF3C3322E0E4}" dt="2023-04-15T02:35:18.544" v="1215"/>
          <ac:inkMkLst>
            <pc:docMk/>
            <pc:sldMk cId="2079794139" sldId="267"/>
            <ac:inkMk id="21" creationId="{9AC13227-DA06-2ECB-AA8D-FC0E8FC2BF62}"/>
          </ac:inkMkLst>
        </pc:inkChg>
        <pc:inkChg chg="add mod">
          <ac:chgData name="Alex Legner" userId="2887a8fc-7abb-4a6f-b037-180084469e46" providerId="ADAL" clId="{B68CCF00-BCC1-40B3-A516-FF3C3322E0E4}" dt="2023-04-15T02:35:18.544" v="1215"/>
          <ac:inkMkLst>
            <pc:docMk/>
            <pc:sldMk cId="2079794139" sldId="267"/>
            <ac:inkMk id="22" creationId="{CD3715FA-F7E0-46FE-8790-85AA1080FD6C}"/>
          </ac:inkMkLst>
        </pc:inkChg>
        <pc:inkChg chg="add mod">
          <ac:chgData name="Alex Legner" userId="2887a8fc-7abb-4a6f-b037-180084469e46" providerId="ADAL" clId="{B68CCF00-BCC1-40B3-A516-FF3C3322E0E4}" dt="2023-04-15T02:35:18.544" v="1215"/>
          <ac:inkMkLst>
            <pc:docMk/>
            <pc:sldMk cId="2079794139" sldId="267"/>
            <ac:inkMk id="23" creationId="{78BFFFB7-DEED-0221-3DD9-787AA978472D}"/>
          </ac:inkMkLst>
        </pc:inkChg>
        <pc:inkChg chg="add mod">
          <ac:chgData name="Alex Legner" userId="2887a8fc-7abb-4a6f-b037-180084469e46" providerId="ADAL" clId="{B68CCF00-BCC1-40B3-A516-FF3C3322E0E4}" dt="2023-04-15T02:35:18.544" v="1215"/>
          <ac:inkMkLst>
            <pc:docMk/>
            <pc:sldMk cId="2079794139" sldId="267"/>
            <ac:inkMk id="24" creationId="{594C6EB9-46CC-C109-9B04-4714408BB868}"/>
          </ac:inkMkLst>
        </pc:inkChg>
        <pc:inkChg chg="add mod">
          <ac:chgData name="Alex Legner" userId="2887a8fc-7abb-4a6f-b037-180084469e46" providerId="ADAL" clId="{B68CCF00-BCC1-40B3-A516-FF3C3322E0E4}" dt="2023-04-15T02:35:18.544" v="1215"/>
          <ac:inkMkLst>
            <pc:docMk/>
            <pc:sldMk cId="2079794139" sldId="267"/>
            <ac:inkMk id="26" creationId="{1CBEFD39-8A97-76D7-B06B-ECF4E6A7D652}"/>
          </ac:inkMkLst>
        </pc:inkChg>
        <pc:inkChg chg="add del">
          <ac:chgData name="Alex Legner" userId="2887a8fc-7abb-4a6f-b037-180084469e46" providerId="ADAL" clId="{B68CCF00-BCC1-40B3-A516-FF3C3322E0E4}" dt="2023-04-15T02:35:25.860" v="1217" actId="9405"/>
          <ac:inkMkLst>
            <pc:docMk/>
            <pc:sldMk cId="2079794139" sldId="267"/>
            <ac:inkMk id="28" creationId="{6FBBF379-AD95-A38A-DEF2-5C6A6086D324}"/>
          </ac:inkMkLst>
        </pc:inkChg>
      </pc:sldChg>
      <pc:sldChg chg="addSp delSp modSp new mod setBg modAnim">
        <pc:chgData name="Alex Legner" userId="2887a8fc-7abb-4a6f-b037-180084469e46" providerId="ADAL" clId="{B68CCF00-BCC1-40B3-A516-FF3C3322E0E4}" dt="2023-04-15T02:35:33.602" v="1218"/>
        <pc:sldMkLst>
          <pc:docMk/>
          <pc:sldMk cId="3907037684" sldId="268"/>
        </pc:sldMkLst>
        <pc:spChg chg="mod">
          <ac:chgData name="Alex Legner" userId="2887a8fc-7abb-4a6f-b037-180084469e46" providerId="ADAL" clId="{B68CCF00-BCC1-40B3-A516-FF3C3322E0E4}" dt="2023-04-15T02:34:26.909" v="1188" actId="26606"/>
          <ac:spMkLst>
            <pc:docMk/>
            <pc:sldMk cId="3907037684" sldId="268"/>
            <ac:spMk id="2" creationId="{6363BACD-4646-F9DC-63FA-BAF6BC05CDF2}"/>
          </ac:spMkLst>
        </pc:spChg>
        <pc:spChg chg="del">
          <ac:chgData name="Alex Legner" userId="2887a8fc-7abb-4a6f-b037-180084469e46" providerId="ADAL" clId="{B68CCF00-BCC1-40B3-A516-FF3C3322E0E4}" dt="2023-04-14T22:17:37.706" v="1026" actId="478"/>
          <ac:spMkLst>
            <pc:docMk/>
            <pc:sldMk cId="3907037684" sldId="268"/>
            <ac:spMk id="3" creationId="{BFD3FD6C-BD10-8FCC-7562-C81BFC9E7A66}"/>
          </ac:spMkLst>
        </pc:spChg>
        <pc:spChg chg="add">
          <ac:chgData name="Alex Legner" userId="2887a8fc-7abb-4a6f-b037-180084469e46" providerId="ADAL" clId="{B68CCF00-BCC1-40B3-A516-FF3C3322E0E4}" dt="2023-04-15T02:34:26.909" v="1188" actId="26606"/>
          <ac:spMkLst>
            <pc:docMk/>
            <pc:sldMk cId="3907037684" sldId="268"/>
            <ac:spMk id="11" creationId="{C4879EFC-8E62-4E00-973C-C45EE9EC676D}"/>
          </ac:spMkLst>
        </pc:spChg>
        <pc:spChg chg="add">
          <ac:chgData name="Alex Legner" userId="2887a8fc-7abb-4a6f-b037-180084469e46" providerId="ADAL" clId="{B68CCF00-BCC1-40B3-A516-FF3C3322E0E4}" dt="2023-04-15T02:34:26.909" v="1188" actId="26606"/>
          <ac:spMkLst>
            <pc:docMk/>
            <pc:sldMk cId="3907037684" sldId="268"/>
            <ac:spMk id="13" creationId="{D6A9C53F-5F90-40A5-8C85-5412D39C8C68}"/>
          </ac:spMkLst>
        </pc:spChg>
        <pc:grpChg chg="add mod">
          <ac:chgData name="Alex Legner" userId="2887a8fc-7abb-4a6f-b037-180084469e46" providerId="ADAL" clId="{B68CCF00-BCC1-40B3-A516-FF3C3322E0E4}" dt="2023-04-15T02:35:33.602" v="1218"/>
          <ac:grpSpMkLst>
            <pc:docMk/>
            <pc:sldMk cId="3907037684" sldId="268"/>
            <ac:grpSpMk id="8" creationId="{99CE336A-0EA3-0F03-D708-1A3AE8021C03}"/>
          </ac:grpSpMkLst>
        </pc:grpChg>
        <pc:grpChg chg="add mod">
          <ac:chgData name="Alex Legner" userId="2887a8fc-7abb-4a6f-b037-180084469e46" providerId="ADAL" clId="{B68CCF00-BCC1-40B3-A516-FF3C3322E0E4}" dt="2023-04-15T02:35:33.602" v="1218"/>
          <ac:grpSpMkLst>
            <pc:docMk/>
            <pc:sldMk cId="3907037684" sldId="268"/>
            <ac:grpSpMk id="15" creationId="{BC8B769A-1BF8-0388-488F-3D0C2AC1A685}"/>
          </ac:grpSpMkLst>
        </pc:grpChg>
        <pc:picChg chg="add del mod">
          <ac:chgData name="Alex Legner" userId="2887a8fc-7abb-4a6f-b037-180084469e46" providerId="ADAL" clId="{B68CCF00-BCC1-40B3-A516-FF3C3322E0E4}" dt="2023-04-14T22:17:31.758" v="1024"/>
          <ac:picMkLst>
            <pc:docMk/>
            <pc:sldMk cId="3907037684" sldId="268"/>
            <ac:picMk id="4" creationId="{F9F93471-FCFA-2E3C-F2E1-77103C15A84F}"/>
          </ac:picMkLst>
        </pc:picChg>
        <pc:picChg chg="add mod">
          <ac:chgData name="Alex Legner" userId="2887a8fc-7abb-4a6f-b037-180084469e46" providerId="ADAL" clId="{B68CCF00-BCC1-40B3-A516-FF3C3322E0E4}" dt="2023-04-15T02:34:26.909" v="1188" actId="26606"/>
          <ac:picMkLst>
            <pc:docMk/>
            <pc:sldMk cId="3907037684" sldId="268"/>
            <ac:picMk id="5" creationId="{1CDC431B-C7D7-7F22-4E5C-7CD32030EADF}"/>
          </ac:picMkLst>
        </pc:picChg>
        <pc:picChg chg="add mod">
          <ac:chgData name="Alex Legner" userId="2887a8fc-7abb-4a6f-b037-180084469e46" providerId="ADAL" clId="{B68CCF00-BCC1-40B3-A516-FF3C3322E0E4}" dt="2023-04-15T02:34:26.909" v="1188" actId="26606"/>
          <ac:picMkLst>
            <pc:docMk/>
            <pc:sldMk cId="3907037684" sldId="268"/>
            <ac:picMk id="6" creationId="{1610D541-E90C-7C3A-7CB8-B4784446B37F}"/>
          </ac:picMkLst>
        </pc:picChg>
        <pc:inkChg chg="add 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7" creationId="{484B0B80-8541-8A51-BD31-4078DCE96419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9" creationId="{735606BA-B51B-297D-4CF1-C619BA452F74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0" creationId="{DCE291EB-C6C8-476A-BA25-8A2D1FFCA6C6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2" creationId="{0329CE8F-4707-C347-B7BE-F409734FD731}"/>
          </ac:inkMkLst>
        </pc:inkChg>
        <pc:inkChg chg="add 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4" creationId="{A0F52146-5BC6-20E0-41B6-6182CBA4C1AA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6" creationId="{7861F156-8B3A-2C3F-8A36-5A6F82759457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7" creationId="{EAD382C9-D8DB-01C6-C074-0CD86C955CB2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8" creationId="{8C12BCF2-4DBE-9445-027B-29D617C89B6E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19" creationId="{A19A3D22-63D0-2F8E-6C9B-3AB381DD7DB2}"/>
          </ac:inkMkLst>
        </pc:inkChg>
        <pc:inkChg chg="mod">
          <ac:chgData name="Alex Legner" userId="2887a8fc-7abb-4a6f-b037-180084469e46" providerId="ADAL" clId="{B68CCF00-BCC1-40B3-A516-FF3C3322E0E4}" dt="2023-04-15T02:35:33.602" v="1218"/>
          <ac:inkMkLst>
            <pc:docMk/>
            <pc:sldMk cId="3907037684" sldId="268"/>
            <ac:inkMk id="20" creationId="{5D9FD9B6-97D2-7BF6-5413-CDE88398A6CE}"/>
          </ac:inkMkLst>
        </pc:inkChg>
      </pc:sldChg>
      <pc:sldChg chg="addSp delSp modSp new mod setBg">
        <pc:chgData name="Alex Legner" userId="2887a8fc-7abb-4a6f-b037-180084469e46" providerId="ADAL" clId="{B68CCF00-BCC1-40B3-A516-FF3C3322E0E4}" dt="2023-04-14T22:22:27.893" v="1182" actId="14100"/>
        <pc:sldMkLst>
          <pc:docMk/>
          <pc:sldMk cId="1960356029" sldId="269"/>
        </pc:sldMkLst>
        <pc:spChg chg="mod">
          <ac:chgData name="Alex Legner" userId="2887a8fc-7abb-4a6f-b037-180084469e46" providerId="ADAL" clId="{B68CCF00-BCC1-40B3-A516-FF3C3322E0E4}" dt="2023-04-14T22:19:45.353" v="1121" actId="26606"/>
          <ac:spMkLst>
            <pc:docMk/>
            <pc:sldMk cId="1960356029" sldId="269"/>
            <ac:spMk id="2" creationId="{96D69CF8-AE7B-3A01-CE41-9B638E41AAB0}"/>
          </ac:spMkLst>
        </pc:spChg>
        <pc:spChg chg="mod">
          <ac:chgData name="Alex Legner" userId="2887a8fc-7abb-4a6f-b037-180084469e46" providerId="ADAL" clId="{B68CCF00-BCC1-40B3-A516-FF3C3322E0E4}" dt="2023-04-14T22:22:27.893" v="1182" actId="14100"/>
          <ac:spMkLst>
            <pc:docMk/>
            <pc:sldMk cId="1960356029" sldId="269"/>
            <ac:spMk id="3" creationId="{EA77C4CF-62CB-A4D8-B4F5-54901736DDB8}"/>
          </ac:spMkLst>
        </pc:spChg>
        <pc:spChg chg="add del">
          <ac:chgData name="Alex Legner" userId="2887a8fc-7abb-4a6f-b037-180084469e46" providerId="ADAL" clId="{B68CCF00-BCC1-40B3-A516-FF3C3322E0E4}" dt="2023-04-14T22:19:19.071" v="1112" actId="26606"/>
          <ac:spMkLst>
            <pc:docMk/>
            <pc:sldMk cId="1960356029" sldId="269"/>
            <ac:spMk id="8" creationId="{777A147A-9ED8-46B4-8660-1B3C2AA880B5}"/>
          </ac:spMkLst>
        </pc:spChg>
        <pc:spChg chg="add del">
          <ac:chgData name="Alex Legner" userId="2887a8fc-7abb-4a6f-b037-180084469e46" providerId="ADAL" clId="{B68CCF00-BCC1-40B3-A516-FF3C3322E0E4}" dt="2023-04-14T22:19:24.227" v="1116" actId="26606"/>
          <ac:spMkLst>
            <pc:docMk/>
            <pc:sldMk cId="1960356029" sldId="269"/>
            <ac:spMk id="9" creationId="{2C61293E-6EBE-43EF-A52C-9BEBFD7679D4}"/>
          </ac:spMkLst>
        </pc:spChg>
        <pc:spChg chg="add del">
          <ac:chgData name="Alex Legner" userId="2887a8fc-7abb-4a6f-b037-180084469e46" providerId="ADAL" clId="{B68CCF00-BCC1-40B3-A516-FF3C3322E0E4}" dt="2023-04-14T22:19:19.071" v="1112" actId="26606"/>
          <ac:spMkLst>
            <pc:docMk/>
            <pc:sldMk cId="1960356029" sldId="269"/>
            <ac:spMk id="10" creationId="{5D6C15A0-C087-4593-8414-2B4EC1CDC3DE}"/>
          </ac:spMkLst>
        </pc:spChg>
        <pc:spChg chg="add del">
          <ac:chgData name="Alex Legner" userId="2887a8fc-7abb-4a6f-b037-180084469e46" providerId="ADAL" clId="{B68CCF00-BCC1-40B3-A516-FF3C3322E0E4}" dt="2023-04-14T22:19:24.227" v="1116" actId="26606"/>
          <ac:spMkLst>
            <pc:docMk/>
            <pc:sldMk cId="1960356029" sldId="269"/>
            <ac:spMk id="11" creationId="{3FCFB1DE-0B7E-48CC-BA90-B2AB0889F9D6}"/>
          </ac:spMkLst>
        </pc:spChg>
        <pc:spChg chg="add del">
          <ac:chgData name="Alex Legner" userId="2887a8fc-7abb-4a6f-b037-180084469e46" providerId="ADAL" clId="{B68CCF00-BCC1-40B3-A516-FF3C3322E0E4}" dt="2023-04-14T22:19:22.183" v="1114" actId="26606"/>
          <ac:spMkLst>
            <pc:docMk/>
            <pc:sldMk cId="1960356029" sldId="269"/>
            <ac:spMk id="12" creationId="{081E4A58-353D-44AE-B2FC-2A74E2E400F7}"/>
          </ac:spMkLst>
        </pc:spChg>
        <pc:spChg chg="add del">
          <ac:chgData name="Alex Legner" userId="2887a8fc-7abb-4a6f-b037-180084469e46" providerId="ADAL" clId="{B68CCF00-BCC1-40B3-A516-FF3C3322E0E4}" dt="2023-04-14T22:19:22.183" v="1114" actId="26606"/>
          <ac:spMkLst>
            <pc:docMk/>
            <pc:sldMk cId="1960356029" sldId="269"/>
            <ac:spMk id="13" creationId="{907EF6B7-1338-4443-8C46-6A318D952DFD}"/>
          </ac:spMkLst>
        </pc:spChg>
        <pc:spChg chg="add del">
          <ac:chgData name="Alex Legner" userId="2887a8fc-7abb-4a6f-b037-180084469e46" providerId="ADAL" clId="{B68CCF00-BCC1-40B3-A516-FF3C3322E0E4}" dt="2023-04-14T22:19:22.183" v="1114" actId="26606"/>
          <ac:spMkLst>
            <pc:docMk/>
            <pc:sldMk cId="1960356029" sldId="269"/>
            <ac:spMk id="14" creationId="{DAAE4CDD-124C-4DCF-9584-B6033B545DD5}"/>
          </ac:spMkLst>
        </pc:spChg>
        <pc:spChg chg="add del">
          <ac:chgData name="Alex Legner" userId="2887a8fc-7abb-4a6f-b037-180084469e46" providerId="ADAL" clId="{B68CCF00-BCC1-40B3-A516-FF3C3322E0E4}" dt="2023-04-14T22:19:24.864" v="1118" actId="26606"/>
          <ac:spMkLst>
            <pc:docMk/>
            <pc:sldMk cId="1960356029" sldId="269"/>
            <ac:spMk id="15" creationId="{F13C74B1-5B17-4795-BED0-7140497B445A}"/>
          </ac:spMkLst>
        </pc:spChg>
        <pc:spChg chg="add del">
          <ac:chgData name="Alex Legner" userId="2887a8fc-7abb-4a6f-b037-180084469e46" providerId="ADAL" clId="{B68CCF00-BCC1-40B3-A516-FF3C3322E0E4}" dt="2023-04-14T22:19:24.864" v="1118" actId="26606"/>
          <ac:spMkLst>
            <pc:docMk/>
            <pc:sldMk cId="1960356029" sldId="269"/>
            <ac:spMk id="16" creationId="{D4974D33-8DC5-464E-8C6D-BE58F0669C17}"/>
          </ac:spMkLst>
        </pc:spChg>
        <pc:spChg chg="add del">
          <ac:chgData name="Alex Legner" userId="2887a8fc-7abb-4a6f-b037-180084469e46" providerId="ADAL" clId="{B68CCF00-BCC1-40B3-A516-FF3C3322E0E4}" dt="2023-04-14T22:19:45.353" v="1121" actId="26606"/>
          <ac:spMkLst>
            <pc:docMk/>
            <pc:sldMk cId="1960356029" sldId="269"/>
            <ac:spMk id="19" creationId="{2C61293E-6EBE-43EF-A52C-9BEBFD7679D4}"/>
          </ac:spMkLst>
        </pc:spChg>
        <pc:spChg chg="add del">
          <ac:chgData name="Alex Legner" userId="2887a8fc-7abb-4a6f-b037-180084469e46" providerId="ADAL" clId="{B68CCF00-BCC1-40B3-A516-FF3C3322E0E4}" dt="2023-04-14T22:19:45.353" v="1121" actId="26606"/>
          <ac:spMkLst>
            <pc:docMk/>
            <pc:sldMk cId="1960356029" sldId="269"/>
            <ac:spMk id="21" creationId="{3FCFB1DE-0B7E-48CC-BA90-B2AB0889F9D6}"/>
          </ac:spMkLst>
        </pc:spChg>
        <pc:spChg chg="add">
          <ac:chgData name="Alex Legner" userId="2887a8fc-7abb-4a6f-b037-180084469e46" providerId="ADAL" clId="{B68CCF00-BCC1-40B3-A516-FF3C3322E0E4}" dt="2023-04-14T22:19:45.353" v="1121" actId="26606"/>
          <ac:spMkLst>
            <pc:docMk/>
            <pc:sldMk cId="1960356029" sldId="269"/>
            <ac:spMk id="26" creationId="{F13C74B1-5B17-4795-BED0-7140497B445A}"/>
          </ac:spMkLst>
        </pc:spChg>
        <pc:spChg chg="add">
          <ac:chgData name="Alex Legner" userId="2887a8fc-7abb-4a6f-b037-180084469e46" providerId="ADAL" clId="{B68CCF00-BCC1-40B3-A516-FF3C3322E0E4}" dt="2023-04-14T22:19:45.353" v="1121" actId="26606"/>
          <ac:spMkLst>
            <pc:docMk/>
            <pc:sldMk cId="1960356029" sldId="269"/>
            <ac:spMk id="28" creationId="{D4974D33-8DC5-464E-8C6D-BE58F0669C17}"/>
          </ac:spMkLst>
        </pc:spChg>
        <pc:picChg chg="add del">
          <ac:chgData name="Alex Legner" userId="2887a8fc-7abb-4a6f-b037-180084469e46" providerId="ADAL" clId="{B68CCF00-BCC1-40B3-A516-FF3C3322E0E4}" dt="2023-04-14T22:19:24.227" v="1116" actId="26606"/>
          <ac:picMkLst>
            <pc:docMk/>
            <pc:sldMk cId="1960356029" sldId="269"/>
            <ac:picMk id="5" creationId="{F396D991-FC96-D16A-4A15-6854BA09903C}"/>
          </ac:picMkLst>
        </pc:picChg>
        <pc:picChg chg="add del">
          <ac:chgData name="Alex Legner" userId="2887a8fc-7abb-4a6f-b037-180084469e46" providerId="ADAL" clId="{B68CCF00-BCC1-40B3-A516-FF3C3322E0E4}" dt="2023-04-14T22:19:24.864" v="1118" actId="26606"/>
          <ac:picMkLst>
            <pc:docMk/>
            <pc:sldMk cId="1960356029" sldId="269"/>
            <ac:picMk id="17" creationId="{82C1F31C-B79D-3B1C-3C8C-B0F5EFF69131}"/>
          </ac:picMkLst>
        </pc:picChg>
        <pc:picChg chg="add mod ord modCrop">
          <ac:chgData name="Alex Legner" userId="2887a8fc-7abb-4a6f-b037-180084469e46" providerId="ADAL" clId="{B68CCF00-BCC1-40B3-A516-FF3C3322E0E4}" dt="2023-04-14T22:20:24.244" v="1126" actId="18131"/>
          <ac:picMkLst>
            <pc:docMk/>
            <pc:sldMk cId="1960356029" sldId="269"/>
            <ac:picMk id="20" creationId="{F396D991-FC96-D16A-4A15-6854BA09903C}"/>
          </ac:picMkLst>
        </pc:picChg>
      </pc:sldChg>
      <pc:sldChg chg="addSp modSp new mod setBg">
        <pc:chgData name="Alex Legner" userId="2887a8fc-7abb-4a6f-b037-180084469e46" providerId="ADAL" clId="{B68CCF00-BCC1-40B3-A516-FF3C3322E0E4}" dt="2023-04-14T22:21:35.388" v="1168" actId="208"/>
        <pc:sldMkLst>
          <pc:docMk/>
          <pc:sldMk cId="2840260187" sldId="270"/>
        </pc:sldMkLst>
        <pc:spChg chg="mod">
          <ac:chgData name="Alex Legner" userId="2887a8fc-7abb-4a6f-b037-180084469e46" providerId="ADAL" clId="{B68CCF00-BCC1-40B3-A516-FF3C3322E0E4}" dt="2023-04-14T22:20:59.059" v="1165" actId="26606"/>
          <ac:spMkLst>
            <pc:docMk/>
            <pc:sldMk cId="2840260187" sldId="270"/>
            <ac:spMk id="2" creationId="{BA0313D9-601B-8325-CCA9-3FF8F113E90A}"/>
          </ac:spMkLst>
        </pc:spChg>
        <pc:spChg chg="mod">
          <ac:chgData name="Alex Legner" userId="2887a8fc-7abb-4a6f-b037-180084469e46" providerId="ADAL" clId="{B68CCF00-BCC1-40B3-A516-FF3C3322E0E4}" dt="2023-04-14T22:20:59.059" v="1165" actId="26606"/>
          <ac:spMkLst>
            <pc:docMk/>
            <pc:sldMk cId="2840260187" sldId="270"/>
            <ac:spMk id="3" creationId="{347A23DC-253B-923C-B50D-A3B4F8478DF4}"/>
          </ac:spMkLst>
        </pc:spChg>
        <pc:spChg chg="add">
          <ac:chgData name="Alex Legner" userId="2887a8fc-7abb-4a6f-b037-180084469e46" providerId="ADAL" clId="{B68CCF00-BCC1-40B3-A516-FF3C3322E0E4}" dt="2023-04-14T22:20:59.059" v="1165" actId="26606"/>
          <ac:spMkLst>
            <pc:docMk/>
            <pc:sldMk cId="2840260187" sldId="270"/>
            <ac:spMk id="10" creationId="{337940BB-FBC4-492E-BD92-3B7B914D0EAE}"/>
          </ac:spMkLst>
        </pc:spChg>
        <pc:spChg chg="add">
          <ac:chgData name="Alex Legner" userId="2887a8fc-7abb-4a6f-b037-180084469e46" providerId="ADAL" clId="{B68CCF00-BCC1-40B3-A516-FF3C3322E0E4}" dt="2023-04-14T22:20:59.059" v="1165" actId="26606"/>
          <ac:spMkLst>
            <pc:docMk/>
            <pc:sldMk cId="2840260187" sldId="270"/>
            <ac:spMk id="12" creationId="{3FCFB1DE-0B7E-48CC-BA90-B2AB0889F9D6}"/>
          </ac:spMkLst>
        </pc:spChg>
        <pc:picChg chg="add mod">
          <ac:chgData name="Alex Legner" userId="2887a8fc-7abb-4a6f-b037-180084469e46" providerId="ADAL" clId="{B68CCF00-BCC1-40B3-A516-FF3C3322E0E4}" dt="2023-04-14T22:21:35.388" v="1168" actId="208"/>
          <ac:picMkLst>
            <pc:docMk/>
            <pc:sldMk cId="2840260187" sldId="270"/>
            <ac:picMk id="7" creationId="{50962915-8002-A96A-6979-DB096116C8A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25:52.635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0 274 24575,'636'0'0,"-511"6"0,61 8 0,-34-8 0,-52-8 0,104 5 0,-144 2 0,-1-2 0,67-5 0,-120 1 0,1 1 0,-1-1 0,1 0 0,-1-1 0,1 1 0,7-4 0,-13 4 0,0 1 0,-1 0 0,1-1 0,-1 1 0,1 0 0,-1-1 0,1 1 0,-1-1 0,1 1 0,-1-1 0,0 1 0,1-1 0,-1 1 0,0-1 0,1 1 0,-1-1 0,0 1 0,0-1 0,1 0 0,-1 1 0,0-1 0,0 1 0,0-1 0,0 0 0,0 1 0,0-1 0,0 0 0,-1-1 0,1-1 0,-1 1 0,0 1 0,0-1 0,0 0 0,0 0 0,-1 0 0,1 0 0,0 1 0,-1-1 0,1 1 0,-4-3 0,-8-9 0,0 1 0,-1 0 0,-1 1 0,0 0 0,0 2 0,-1 0 0,-20-9 0,19 10 19,0-1 0,0-1 0,1 0 0,0-1 0,1-1-1,-18-17 1,13 11-518,0 2 0,-32-21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10.329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91 230 24575,'-5'0'0,"0"0"0,0 1 0,0-1 0,-1 1 0,1 0 0,0 1 0,0-1 0,0 1 0,1 0 0,-1 1 0,-7 4 0,10-6 0,0 0 0,1 1 0,-1-1 0,0 1 0,1 0 0,-1-1 0,1 1 0,0 0 0,-1 0 0,1 0 0,0 0 0,0 0 0,0 0 0,1 0 0,-1 0 0,0 0 0,1 0 0,-1 0 0,1 1 0,0-1 0,0 0 0,0 0 0,0 1 0,0-1 0,0 0 0,1 0 0,-1 0 0,1 1 0,-1-1 0,2 2 0,0-1 0,-1 0 0,1 0 0,0 0 0,0-1 0,0 1 0,0-1 0,0 0 0,0 1 0,1-1 0,-1 0 0,1 0 0,-1 0 0,1-1 0,0 1 0,0-1 0,0 1 0,0-1 0,0 0 0,0 0 0,0-1 0,0 1 0,0 0 0,5-1 0,11 2 0,0-1 0,37-4 0,-22 1 0,-21 1 0,-1 1 0,1-2 0,-1 0 0,0 0 0,0-1 0,17-7 0,-24 8 0,-1 0 0,1 0 0,-1 0 0,0 0 0,0-1 0,0 0 0,0 0 0,0 0 0,0 0 0,-1 0 0,0-1 0,1 0 0,-1 0 0,-1 0 0,1 0 0,-1 0 0,1 0 0,-1-1 0,2-7 0,0-6 0,-2 0 0,-1 0 0,0-1 0,-1 1 0,-1-1 0,0 1 0,-6-24 0,5 37 0,0 0 0,-1 1 0,0-1 0,1 1 0,-1-1 0,-1 1 0,1 0 0,-1 0 0,1 0 0,-1 1 0,0-1 0,0 1 0,-1 0 0,1 0 0,-1 1 0,0-1 0,1 1 0,-1 0 0,0 0 0,0 1 0,0-1 0,-7 0 0,-10-3 0,0 1 0,-1 1 0,-41 0 0,60 3 0,-1 1 0,1-1 0,-1 1 0,1 0 0,-1 0 0,1 1 0,-1-1 0,1 1 0,0 0 0,0 0 0,0 0 0,0 1 0,0-1 0,0 1 0,1 0 0,-1 0 0,1 0 0,0 1 0,0-1 0,0 1 0,0-1 0,1 1 0,0 0 0,-4 7 0,4-5 0,-1 1 0,1-1 0,0 0 0,1 0 0,-1 1 0,1-1 0,0 1 0,1-1 0,0 1 0,0-1 0,0 1 0,1-1 0,0 1 0,0-1 0,1 0 0,-1 1 0,4 7 0,-3-11-105,0 0 0,0-1 0,1 1 0,-1 0 0,1-1 0,-1 1 0,1-1 0,0 0 0,0 0 0,0 0 0,0 0 0,4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11.548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20 287 24575,'-1'0'0,"0"0"0,0 1 0,1 0 0,-1-1 0,0 1 0,0-1 0,0 1 0,0 0 0,0 0 0,1-1 0,-1 1 0,0 0 0,1 0 0,-1 0 0,1 0 0,-1 0 0,1 0 0,-1 0 0,1 0 0,0 0 0,-1 0 0,1 0 0,0 0 0,0 0 0,0 0 0,0 0 0,0 2 0,-3 36 0,3-35 0,-1 22 0,1-26 0,2-18 0,17-111 0,-18 108 0,2 0 0,0 1 0,8-22 0,-9 34 0,1 0 0,1 0 0,0 0 0,0 1 0,0-1 0,1 1 0,0 0 0,0 0 0,1 1 0,7-7 0,-12 12 0,5-5 0,1 0 0,0 0 0,0 1 0,0 0 0,11-6 0,-17 10 0,0 1 0,0 0 0,0-1 0,-1 1 0,1 0 0,0 0 0,0 0 0,0-1 0,0 1 0,0 0 0,0 0 0,0 0 0,0 1 0,-1-1 0,1 0 0,0 0 0,0 0 0,0 1 0,0-1 0,0 0 0,0 1 0,-1-1 0,2 1 0,0 1 0,-1-1 0,0 1 0,0 0 0,0-1 0,0 1 0,-1 0 0,1 0 0,0 0 0,-1-1 0,1 1 0,-1 0 0,1 0 0,-1 0 0,0 0 0,0 4 0,-2 122 0,0-78 0,5 58 0,-4-107 0,1 0 0,0 0 0,0 1 0,0-1 0,1 0 0,-1 0 0,0 1 0,0-1 0,1 0 0,-1 0 0,0 0 0,1 1 0,0-1 0,-1 0 0,1 0 0,-1 0 0,1 0 0,0 0 0,0 0 0,0 0 0,0 0 0,0 0 0,0-1 0,0 1 0,1 1 0,0-2 0,-1 0 0,1 0 0,-1 0 0,1 0 0,-1-1 0,1 1 0,-1 0 0,1-1 0,-1 1 0,1-1 0,-1 1 0,0-1 0,1 0 0,-1 0 0,0 0 0,0 1 0,2-3 0,5-4 0,-1 0 0,1-1 0,-2 1 0,12-17 0,0-4 0,1 1 0,1 1 0,43-42 0,-29 24 0,-30 37 0,1-1 0,0 2 0,0-1 0,1 0 0,0 1 0,0 0 0,10-7 0,-16 13 0,0-1 0,1 1 0,-1 0 0,1 0 0,-1-1 0,0 1 0,1 0 0,-1 0 0,0 0 0,1 0 0,-1 0 0,1-1 0,-1 1 0,1 0 0,-1 0 0,0 0 0,1 0 0,-1 0 0,1 0 0,-1 0 0,1 0 0,-1 1 0,1-1 0,-1 0 0,0 0 0,1 0 0,-1 0 0,1 1 0,-1-1 0,0 0 0,1 0 0,-1 0 0,0 1 0,1-1 0,-1 1 0,7 18 0,-5 28 0,-2-43 0,-2 423-1365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12.776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73 237 24575,'-2'12'0,"0"0"0,0 0 0,-1 0 0,-1-1 0,0 1 0,0-1 0,-11 19 0,-14 41 0,21-53 0,8-42 0,10-45 0,61-104 0,-50 125 0,-17 38 0,-1 1 0,2-1 0,-1 1 0,1 0 0,1 0 0,-1 1 0,1-1 0,1 1 0,0 1 0,0-1 0,0 1 0,16-11 0,-22 17 0,-1 1 0,1 0 0,-1-1 0,1 1 0,-1 0 0,0 0 0,1 0 0,-1 0 0,1-1 0,-1 1 0,1 0 0,-1 0 0,1 0 0,-1 0 0,1 0 0,-1 0 0,1 0 0,-1 0 0,1 0 0,-1 1 0,1-1 0,-1 0 0,1 0 0,-1 0 0,1 0 0,-1 1 0,1-1 0,-1 0 0,0 1 0,1-1 0,0 1 0,6 17 0,-5 30 0,-2-43 0,-2 59 0,3 87 0,-2-149 0,2-1 0,-1 1 0,0 0 0,0-1 0,0 1 0,1 0 0,-1-1 0,1 1 0,-1-1 0,1 1 0,0-1 0,0 1 0,0-1 0,-1 1 0,1-1 0,1 0 0,1 2 0,-2-2 0,-1-1 0,1 1 0,0-1 0,0 0 0,0 1 0,0-1 0,0 0 0,0 0 0,0 0 0,0 0 0,0 0 0,0 0 0,0 0 0,0 0 0,0 0 0,0 0 0,0 0 0,0-1 0,0 1 0,0 0 0,1-1 0,2-2 0,1 0 0,-1 1 0,0-2 0,0 1 0,0 0 0,0-1 0,0 0 0,-1 1 0,4-7 0,2-2 0,1-1 0,0 1 0,0 1 0,17-14 0,-22 20 0,1 1 0,-1 0 0,1 0 0,0 1 0,0 0 0,0 0 0,0 0 0,0 1 0,1 0 0,0 0 0,-1 0 0,10 0 0,-14 2 0,-1 0 0,1 1 0,0-1 0,-1 0 0,1 1 0,-1-1 0,1 1 0,0 0 0,-1-1 0,0 1 0,1 0 0,-1 0 0,1 0 0,-1 0 0,0 0 0,0 1 0,0-1 0,0 0 0,0 0 0,0 1 0,0-1 0,0 1 0,0-1 0,0 1 0,-1-1 0,1 1 0,-1-1 0,1 1 0,-1 0 0,0-1 0,1 1 0,-1-1 0,0 1 0,0 3 0,1 11 0,-1 0 0,-2 29 0,1-26 0,2 51 0,1-52 0,-1 1 0,-1-1 0,-1 1 0,0-1 0,-1 1 0,-2-1 0,-5 20 0,8-35-47,-3 7-141,0 0 0,0 1-1,1 0 1,0-1 0,1 1-1,-2 21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13.827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212 92 24575,'-39'-2'0,"28"1"0,-1 0 0,0 1 0,1 0 0,-1 1 0,0 0 0,1 1 0,-20 5 0,27-4 0,1-1 0,0 1 0,0 0 0,0 0 0,0 0 0,0 1 0,1-1 0,0 1 0,-1-1 0,1 1 0,1 0 0,-1 0 0,-2 7 0,-15 55 0,18-60 0,0-1 0,0 1 0,1-1 0,0 0 0,0 1 0,0-1 0,1 1 0,0-1 0,0 0 0,0 1 0,1-1 0,-1 0 0,1 0 0,1 0 0,-1 0 0,1 0 0,-1-1 0,1 1 0,8 7 0,-7-7 0,1 0 0,1-1 0,-1 0 0,1-1 0,-1 1 0,1-1 0,0 0 0,1 0 0,-1-1 0,0 0 0,1 0 0,-1 0 0,1-1 0,-1 0 0,14 0 0,139 17 0,-142-18 0,-3 0 0,0 0 0,0-1 0,-1 0 0,28-6 0,-36 5 0,-1 1 0,0-1 0,0 0 0,1-1 0,-1 1 0,0-1 0,-1 1 0,1-1 0,0 0 0,-1-1 0,0 1 0,0-1 0,0 1 0,0-1 0,0 0 0,-1 0 0,0 0 0,4-8 0,3-9 0,0 3 0,0 0 0,-2-1 0,0 0 0,-1-1 0,-1 1 0,0-1 0,-2 0 0,0 0 0,-1-31 0,-3 48 0,0 0 0,0 0 0,-1 0 0,1 0 0,-1 1 0,1-1 0,-1 0 0,0 1 0,0-1 0,-1 1 0,1-1 0,0 1 0,-1 0 0,1 0 0,-1 0 0,0 1 0,0-1 0,1 0 0,-1 1 0,0 0 0,0 0 0,-1 0 0,-3-1 0,-9-3 0,0 1 0,0 1 0,-21-2 0,2 2 0,0 1 0,-38 4 0,61-1 0,1 0 0,-1 1 0,0 1 0,1 0 0,-1 0 0,1 1 0,0 0 0,0 1 0,-19 12 0,14 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14.787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2 246 24575,'0'89'0,"0"-56"0,0-31 0,0-14 0,0 5 0,-1-24 0,1 0 0,2 1 0,1-1 0,13-51 0,-14 75 0,0 0 0,1-1 0,0 1 0,0 1 0,0-1 0,1 0 0,0 1 0,1 0 0,-1 0 0,1 0 0,0 0 0,1 1 0,0 0 0,-1 0 0,1 0 0,1 1 0,-1 0 0,1 0 0,0 0 0,0 1 0,0 0 0,0 1 0,0 0 0,11-3 0,-1 2 0,0-1 0,-1 1 0,1 0 0,0 2 0,30 0 0,-41 1 0,-1 1 0,0 0 0,1 0 0,-1 1 0,0 0 0,0 0 0,0 0 0,0 0 0,-1 1 0,1 0 0,0 0 0,-1 0 0,0 0 0,0 1 0,0-1 0,0 1 0,-1 0 0,1 1 0,3 6 0,2 1 0,0 0 0,-1 1 0,-1 1 0,0-1 0,-1 1 0,0 0 0,-1 0 0,0 1 0,-2 0 0,0 0 0,0 0 0,-1 0 0,-1 26 0,0-21-273,0 0 0,1 0 0,1 0 0,10 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43.371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56 163 24575,'-1'0'0,"-1"0"0,0 0 0,0 1 0,0-1 0,0 0 0,1 1 0,-1-1 0,0 1 0,0 0 0,1 0 0,-1-1 0,1 1 0,-1 0 0,0 1 0,1-1 0,0 0 0,-1 0 0,1 0 0,0 1 0,-2 2 0,0 0 0,1 0 0,0 0 0,0 0 0,0 0 0,1 1 0,-1-1 0,1 1 0,-1 5 0,0 0 0,1 1 0,1 0 0,0-1 0,0 1 0,1 0 0,3 17 0,-2-19 0,1-1 0,1 0 0,-1-1 0,1 1 0,0-1 0,1 1 0,0-1 0,0-1 0,0 1 0,1-1 0,0 0 0,0 0 0,1 0 0,-1-1 0,1 0 0,1 0 0,-1-1 0,1 0 0,10 4 0,-6-3 0,-2 0 0,0 0 0,0-2 0,0 1 0,1-1 0,-1 0 0,1-1 0,-1-1 0,21 2 0,-23-3 0,19 0 0,1-1 0,49-8 0,-67 7 0,0-1 0,-1 0 0,1-1 0,-1 0 0,0 0 0,0-1 0,0 0 0,0-1 0,-1 0 0,0 0 0,8-8 0,-8 6 0,1-1 0,-1 1 0,0-2 0,6-9 0,-11 14 0,-1 0 0,1 0 0,-1-1 0,0 1 0,-1 0 0,0-1 0,0 1 0,0-1 0,0 1 0,-1-11 0,1-1 0,-2 1 0,0-1 0,0 1 0,-2-1 0,-5-19 0,6 30 0,0 0 0,-1 0 0,0 1 0,0-1 0,0 1 0,0 0 0,-1 0 0,0 0 0,0 0 0,0 1 0,0-1 0,-1 1 0,0 1 0,0-1 0,0 0 0,0 1 0,-8-4 0,-35-17 0,35 16 0,0 1 0,0 1 0,0 0 0,-1 0 0,0 1 0,0 1 0,-1 1 0,1 0 0,-27-2 0,12 4-120,14 0 171,0 1 0,0 0-1,1 1 1,-20 4 0,30-4-120,0 0 1,0 0 0,1 0 0,-1 1 0,1 0 0,-1-1 0,1 1 0,0 1-1,-1-1 1,1 0 0,0 1 0,1-1 0,-1 1 0,0 0 0,1 0 0,-1 0 0,1 0-1,0 1 1,0-1 0,0 0 0,-1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44.603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442 18 24575,'-213'-14'0,"195"13"0,7 0 0,1 0 0,-1 1 0,0 0 0,1 1 0,-1 0 0,1 1 0,-1 0 0,-10 4 0,18-5 0,1 0 0,0 0 0,0 0 0,0 0 0,0 0 0,0 0 0,0 1 0,0-1 0,0 1 0,0-1 0,1 1 0,-1 0 0,0 0 0,1 0 0,0 0 0,-1 0 0,1 0 0,0 0 0,0 0 0,0 0 0,0 0 0,1 1 0,-1-1 0,1 0 0,-1 1 0,1-1 0,0 0 0,0 1 0,0-1 0,0 1 0,0-1 0,0 0 0,1 1 0,-1-1 0,1 0 0,0 1 0,0-1 0,-1 0 0,1 0 0,1 0 0,1 4 0,1 0 0,-1 0 0,1 0 0,0-1 0,1 0 0,-1 0 0,1 0 0,0 0 0,0 0 0,1-1 0,-1 0 0,8 4 0,74 34 0,-53-27 0,-11-6 0,-18-7 0,-1 0 0,1 0 0,0 0 0,-1 0 0,0 1 0,1-1 0,-1 1 0,0 0 0,0 0 0,-1 1 0,1-1 0,3 6 0,26 27 0,-26-31 0,-1 2 0,0-1 0,-1 1 0,1 0 0,-1 0 0,5 10 0,-6-8 0,0 0 0,0 0 0,-1 1 0,-1-1 0,1 1 0,-2-1 0,2 18 0,-3-25 0,0 1 0,0-1 0,0 0 0,0 1 0,0-1 0,-1 1 0,1-1 0,-1 0 0,1 1 0,-1-1 0,0 0 0,0 1 0,0-1 0,-1 0 0,1 0 0,0 0 0,-1 0 0,1 0 0,-1-1 0,0 1 0,1 0 0,-1-1 0,0 1 0,0-1 0,0 1 0,0-1 0,0 0 0,-1 0 0,1 0 0,0 0 0,-1 0 0,1-1 0,0 1 0,-1-1 0,-3 1 0,-53 2 0,-80-5 0,35-1 0,16 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52.999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2 1 24575,'-2'91'0,"4"101"0,16-69 0,0 0 0,-10-73 0,1 24 0,9 84 0,-17-127 0,1 0 0,8 36 0,0 0 0,-3 1 0,-2 75 0,2-98-1365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54.188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74 24575,'75'2'0,"80"-4"0,-143 0 0,0-1 0,-1 0 0,1 0 0,-1-1 0,15-7 0,-15 6 0,-1 0 0,1 1 0,-1 1 0,1 0 0,1 0 0,15-1 0,1 2-341,-1 0 0,0-3-1,29-7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1:27.522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1 212 24575,'29'0'0,"17"1"0,0-3 0,48-7 0,-67 6 0,1 2 0,-1 0 0,1 2 0,47 7 0,-37-3 0,20-2 0,87-5 0,-84-1 0,70 7 0,-83 1 0,50 3 0,-21-10 0,110 4 0,-140 3 0,65 3 0,-43-7 0,60-3 0,-129 2 0,1 1 0,-1-1 0,0 0 0,1 0 0,-1 0 0,0 0 0,1 0 0,-1 0 0,0 0 0,1 0 0,-1 0 0,0 0 0,1 0 0,-1 0 0,0 0 0,0-1 0,1 1 0,-1 0 0,0 0 0,1 0 0,-1 0 0,0 0 0,0-1 0,1 1 0,-1 0 0,0 0 0,0-1 0,0 1 0,1 0 0,-1 0 0,0-1 0,0 1 0,0 0 0,0 0 0,1-1 0,-1 1 0,0 0 0,0-1 0,0 1 0,0 0 0,0-1 0,0 1 0,0 0 0,0 0 0,0-1 0,0 1 0,0 0 0,0-1 0,-15-15 0,-24-8 0,15 11 0,0 0 0,-43-32 0,-47-53 0,96 78-1365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25:55.007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363 1 24575,'-3'3'0,"0"-1"0,0 1 0,1 0 0,-1 1 0,1-1 0,0 0 0,0 1 0,-2 4 0,-4 7 0,-74 75 0,61-67 0,-1 0 0,-1-2 0,-51 37 0,7-5 0,25-17-1365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1:29.126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240 1 24575,'-4'1'0,"2"1"0,-1 0 0,0 0 0,0 0 0,0 0 0,1 0 0,-1 0 0,1 1 0,0-1 0,0 1 0,0 0 0,0 0 0,0 0 0,-1 4 0,-9 10 0,-11 11 0,-38 60 0,19-24 0,-21 43-1365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1:56.694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1467 1 24575,'-1'71'0,"2"80"0,7-96 0,1 27 0,-8-68 0,1 1 0,0-1 0,1 1 0,6 19 0,-4-19 0,-1-1 0,-1 1 0,-1 0 0,2 21 0,13 186 0,-18 307 0,19-377 0,-19 531 0,-1-663 0,-1-1 0,-1 1 0,-1-1 0,0 0 0,-2 0 0,0-1 0,-1 0 0,-14 25 0,5-10 0,10-23 0,-1 0 0,0-1 0,0 1 0,-1-2 0,-17 14 0,2-3 0,-1-2 0,-40 21 0,-10 6 0,63-37 0,-1 0 0,1-1 0,-1-1 0,0 0 0,-20 4 0,-20 8 0,18-2 0,24-10 0,-1 0 0,0 0 0,0-1 0,-18 3 0,-2-2 0,6 0 0,0-2 0,-27 0 0,-101 14 0,107-16 0,-77 11 0,66-3 0,-105 3 0,-110-13-1365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02.990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3646 2515 24575,'-101'9'0,"-4"0"0,-969-9 0,938-18 0,135 18 0,-49-1 0,-91-11 0,-31-7 0,145 17 0,-34-6 0,-32-1 0,-61-8 0,136 18 0,0-1 0,-1-1 0,1-1 0,0 0 0,0-2 0,0 0 0,-19-7 0,21 6 0,-1 1 0,1 1 0,0 0 0,-24 0 0,-19-3 0,22-1 0,0-1 0,1-2 0,-38-15 0,56 18 0,0-2 0,1 0 0,-1-1 0,2 0 0,-1-2 0,2 0 0,-23-22 0,17 11 0,2-2 0,0 0 0,2 0 0,0-2 0,2 0 0,-21-53 0,-15-22 0,26 40 0,2 0 0,-19-83 0,20 86 0,6 20 0,9 15 0,2 0 0,-4-34 0,3 21 0,3 8 0,1 0 0,2-40 0,2 44 0,-2 0 0,-1 0 0,-9-49 0,5 41 0,2 0 0,0 0 0,2 0 0,5-38 0,-2-9 0,15-91 0,-16 143 0,1 0 0,8-39 0,-2 2 0,-6 44 0,1-1 0,0 1 0,9-26 0,1 0 0,11-77 0,-20 97 0,-1 1 0,-1 0 0,-1-1 0,-4-44 0,3 70 0,0 0 0,0 0 0,0 0 0,0 0 0,0 0 0,0 1 0,0-1 0,0 0 0,-1 0 0,1 0 0,0 0 0,-1 0 0,1 0 0,0 0 0,-1 0 0,1 0 0,-1 1 0,0-1 0,1 0 0,-1 0 0,1 1 0,-1-1 0,0 0 0,0 1 0,0-1 0,1 0 0,-1 1 0,0-1 0,0 1 0,0 0 0,0-1 0,0 1 0,0 0 0,0 0 0,0-1 0,0 1 0,0 0 0,0 0 0,0 0 0,0 0 0,1 0 0,-1 0 0,0 0 0,0 1 0,0-1 0,0 0 0,0 0 0,0 1 0,0-1 0,0 1 0,0-1 0,0 1 0,1-1 0,-1 1 0,-1 0 0,-9 6 0,0 0 0,0 1 0,-14 14 0,8-7 0,-19 11 0,-54 30 0,59-40 0,0-2 0,-63 21 0,59-24 0,0 2 0,-64 34 0,70-27-1365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04.290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1 24575,'1'4'0,"0"0"0,0 0 0,0 0 0,0 1 0,1-1 0,0-1 0,0 1 0,0 0 0,0 0 0,1-1 0,-1 1 0,1-1 0,0 0 0,0 0 0,0 0 0,0 0 0,1 0 0,-1-1 0,5 3 0,13 9 0,1-2 0,23 11 0,-30-16 0,184 77 0,-174-76-85,-19-6-43,0 0 0,0 0 0,0 0 0,0 1 0,0 0 0,0 0 0,-1 0 0,1 1 0,8 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20.160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1401 294 24575,'0'0'0,"-1"1"0,1 0 0,0 0 0,-1-1 0,1 1 0,-1 0 0,1-1 0,-1 1 0,1-1 0,-1 1 0,1 0 0,-1-1 0,1 1 0,-1-1 0,0 1 0,1-1 0,-1 0 0,0 1 0,1-1 0,-1 0 0,0 1 0,0-1 0,1 0 0,-1 0 0,0 0 0,-1 0 0,-29 6 0,16-4 0,-23 5 0,0-1 0,0-2 0,0-2 0,0-1 0,-41-5 0,-16 2 0,-843 2 0,936 0 0,0 0 0,0 0 0,0 0 0,0 0 0,0 0 0,0 0 0,0-1 0,0 1 0,0-1 0,0 1 0,0-1 0,0 0 0,0 0 0,0 0 0,-2-1 0,4 2 0,0-1 0,0 0 0,-1 1 0,1-1 0,0 1 0,0-1 0,0 1 0,0-1 0,0 0 0,0 1 0,0-1 0,0 1 0,0-1 0,0 0 0,0 1 0,0-1 0,0 1 0,0-1 0,0 0 0,1 1 0,-1-1 0,0 1 0,0-1 0,1 1 0,-1-1 0,0 1 0,1-1 0,-1 1 0,1-1 0,-1 1 0,1-1 0,4-4 0,1 0 0,-1 0 0,1 1 0,0-1 0,0 1 0,13-5 0,187-76 0,-169 69 0,111-40 0,-136 52 0,1-1 0,-1-1 0,16-10 0,-17 9 0,1 1 0,-1 1 0,1-1 0,16-4 0,45-17 88,-36 11-1541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21.526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1 24575,'0'4'0,"1"0"0,0-1 0,0 1 0,0 0 0,0 0 0,0-1 0,1 1 0,0-1 0,-1 1 0,1-1 0,1 0 0,-1 0 0,0 0 0,1 0 0,0 0 0,-1 0 0,5 2 0,61 43 0,-36-27 0,1 0 0,69 33 0,-73-40 0,-1 0 0,0 2 0,47 36 0,-30-21 0,-35-26 0,0 2 0,-1-1 0,17 16 0,-18-15-37,-1-1-1,1 0 1,1 0 0,-1-1-1,1 0 1,0-1-1,0 0 1,14 4-1,-2 0-990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43.216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1 304 24575,'717'0'0,"-547"19"0,-123-20 0,-19 0 0,0 1 0,0 1 0,53 9 0,-59-6 0,1-1 0,0-1 0,0-1 0,1-1 0,24-4 0,-47 4 0,0 0 0,0 0 0,1 0 0,-1 0 0,0 0 0,1 0 0,-1 0 0,0-1 0,0 1 0,1-1 0,-1 1 0,0-1 0,0 1 0,0-1 0,0 0 0,0 1 0,0-1 0,0 0 0,0 0 0,0 0 0,0 0 0,0 0 0,0 0 0,1-2 0,-2 2 0,0-1 0,0 1 0,0-1 0,0 1 0,0-1 0,0 1 0,-1 0 0,1-1 0,0 1 0,-1-1 0,1 1 0,-1 0 0,1-1 0,-1 1 0,0 0 0,0-1 0,-1-1 0,-3-4 0,-1 1 0,1 0 0,-1 0 0,0 1 0,-1-1 0,-9-5 0,-235-136 0,116 82 0,104 50 29,-20-6-1423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44.260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311 1 24575,'-1'0'0,"-1"1"0,1-1 0,-1 1 0,0 0 0,1-1 0,0 1 0,-1 0 0,1 0 0,-1 0 0,1 0 0,0 0 0,0 0 0,0 1 0,0-1 0,0 0 0,0 1 0,0-1 0,-1 3 0,-19 35 0,15-26 0,-59 105 0,-6-2 0,9-25 0,57-83 24,-1 0 0,1 0 0,-1-1-1,-9 9 1,-9 12-1508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2:58.283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406 1514 24575,'3'-134'0,"-6"-142"0,-5 212 0,4 33 0,-1-44 0,-13-96 0,17 142 0,-1-1 0,-7-34 0,-8-72 0,11 85 0,3 0 0,5-83 0,1 33 0,-2 72 0,1 0 0,8-36 0,-9 63 0,-1 0 0,1 1 0,-1-1 0,1 1 0,-1-1 0,0 0 0,0 1 0,0-1 0,0 0 0,0 1 0,-1-1 0,1 0 0,0 1 0,-1-1 0,1 1 0,-1-1 0,1 0 0,-1 1 0,0-1 0,0 1 0,0 0 0,0-1 0,-1 0 0,1 1 0,-1 0 0,1 0 0,-1 1 0,1-1 0,-1 1 0,0 0 0,1-1 0,-1 1 0,1 0 0,-1 0 0,0 0 0,1 0 0,-1 0 0,0 1 0,1-1 0,-1 0 0,1 1 0,-4 0 0,-3 2 0,1 1 0,-1-1 0,0 1 0,1 1 0,0-1 0,0 1 0,-11 11 0,-20 19 0,-1 0 0,-57 37 0,85-64-273,0 0 0,0 1 0,1 0 0,-15 18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2:13:01.096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0 24575,'1'3'0,"1"1"0,0-1 0,0 0 0,0 0 0,0 0 0,1 0 0,-1-1 0,1 1 0,0-1 0,-1 1 0,1-1 0,0 0 0,0 0 0,1 0 0,4 1 0,10 10 0,-18-13 0,180 162 0,-112-76-1365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4T21:23:37.431"/>
    </inkml:context>
    <inkml:brush xml:id="br0">
      <inkml:brushProperty name="width" value="0.35" units="cm"/>
      <inkml:brushProperty name="height" value="0.35" units="cm"/>
      <inkml:brushProperty name="color" value="#EE6900"/>
      <inkml:brushProperty name="ignorePressure" value="1"/>
    </inkml:brush>
  </inkml:definitions>
  <inkml:trace contextRef="#ctx0" brushRef="#br0">0 0,'7188'3352,"-7179"-3348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4:47.199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689 32 24575,'-18'0'0,"0"1"0,0 0 0,1 1 0,-1 1 0,0 1 0,-24 8 0,-63 21 0,59-20 0,0 2 0,0 2 0,-53 28 0,86-38 0,-1 1 0,1 0 0,1 1 0,-1 0 0,2 1 0,-1 1 0,1 0 0,1 0 0,0 1 0,1 0 0,0 1 0,0 0 0,2 0 0,-11 24 0,13-23 0,0-1 0,1 1 0,0 0 0,1 0 0,1 0 0,0 0 0,0 22 0,3-24 0,1 0 0,0-1 0,0 1 0,2-1 0,-1 1 0,1-1 0,1 0 0,0-1 0,0 1 0,1-1 0,13 17 0,-1-4 0,1 0 0,1-1 0,36 29 0,20 4 0,-47-38 0,42 20 0,-51-27 0,4 2 0,0-2 0,0-1 0,1 0 0,0-2 0,0-1 0,31 4 0,170 2 0,-177-10 0,-34 0 0,1-1 0,-1-1 0,1-1 0,0 0 0,-1 0 0,0-2 0,18-4 0,-26 3 0,1 0 0,-1-1 0,1 0 0,-1 0 0,-1 0 0,1-1 0,-1 0 0,0 0 0,0-1 0,5-7 0,0-2 0,0 0 0,-2 0 0,12-27 0,-11 14 0,-2 0 0,-1 0 0,-1-1 0,-2 0 0,-1 1 0,-1-2 0,-1 1 0,-7-57 0,0 42 0,-2-1 0,-15-51 0,18 84 0,0 0 0,-1 0 0,0 0 0,-1 1 0,0 0 0,-1 0 0,0 1 0,-1 0 0,-1 0 0,1 1 0,-2 0 0,1 1 0,-1 0 0,-1 1 0,1 0 0,-1 1 0,-1 0 0,-20-8 0,1 1 0,-39-14 0,30 18 0,1 2 0,-62-3 0,81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4:54.816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30 0 24575,'-1'1'0,"-1"-1"0,1 1 0,0 0 0,0-1 0,0 1 0,0 0 0,0 0 0,0 0 0,0 0 0,0 0 0,0 0 0,0 0 0,0 0 0,0 0 0,1 0 0,-1 0 0,0 1 0,1-1 0,-1 0 0,1 0 0,-1 1 0,1-1 0,0 0 0,-1 3 0,-5 34 0,4 358 0,5-196 0,-6-87 0,6 118 0,-3-228 0,0 0 0,0-1 0,0 1 0,1 0 0,-1 0 0,1-1 0,0 1 0,-1 0 0,1-1 0,0 1 0,1-1 0,-1 1 0,0-1 0,1 1 0,0-1 0,-1 0 0,1 0 0,0 0 0,0 0 0,0 0 0,0 0 0,0-1 0,1 1 0,4 2 0,0-2 0,1 0 0,0-1 0,-1 0 0,1 0 0,0-1 0,0 0 0,10-1 0,6 0 0,114 3 0,81-5 0,-172-2 0,65-2 0,-19 7-1365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4:56.374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93 0 24575,'-14'79'0,"1"27"0,1-11 0,5-49 0,0 65 0,-6 61 0,-1-40 0,5-4 0,7-108 0,0 97-1365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4:57.917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114 3 24575,'32'-1'0,"-21"0"0,0 1 0,0-1 0,0 2 0,0 0 0,0 0 0,0 1 0,0 0 0,0 1 0,-1 0 0,15 7 0,0 3 0,-6-4 0,-1 2 0,0 0 0,25 21 0,40 44 0,-68-59 0,-1 1 0,-1 1 0,0 0 0,-2 1 0,0 0 0,-1 1 0,-1 0 0,11 38 0,-6-11 0,14 85 0,-26-119 0,0 0 0,-1 1 0,-1-1 0,0 0 0,-1 0 0,-1 1 0,0-1 0,-1 0 0,0-1 0,-11 28 0,-26 51 0,30-79 0,0 0 0,-1 0 0,-1-2 0,0 1 0,0-1 0,-1-1 0,-1 0 0,0-1 0,0-1 0,-25 11 0,10-5 0,0-2 0,-1-1 0,0-2 0,-1-1 0,0-1 0,0-1 0,0-2 0,-50 0 0,68-5-227,0 0-1,0 0 1,1-1-1,-1-1 1,-23-8-1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08.160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1234 24575,'1'-7'0,"0"1"0,1-1 0,0 1 0,0 0 0,0 0 0,1-1 0,0 2 0,0-1 0,1 0 0,5-6 0,17-35 0,-7 1 0,-13 35 0,-1-1 0,0 1 0,-1-1 0,5-23 0,-2 0 0,2 1 0,13-35 0,-5 19 0,-2 6 0,33-126 0,-30 117 0,-13 42 0,-1 0 0,0 0 0,4-21 0,-3-13 0,3 0 0,25-85 0,-18 78 0,-12 38 0,1 0 0,1 1 0,10-24 0,3-9 0,-15 38 0,-1 0 0,2 0 0,-1 0 0,1 0 0,0 0 0,7-8 0,-11 15 0,0 1 0,0 0 0,0 0 0,0 0 0,0 0 0,0 0 0,1 0 0,-1-1 0,0 1 0,0 0 0,0 0 0,0 0 0,0 0 0,0 0 0,1 0 0,-1 0 0,0 0 0,0 0 0,0 0 0,0 0 0,1 0 0,-1 0 0,0 0 0,0 0 0,0 0 0,0 0 0,0 0 0,1 0 0,-1 0 0,0 0 0,0 0 0,0 0 0,0 0 0,0 0 0,1 0 0,-1 0 0,0 0 0,0 0 0,0 0 0,0 0 0,0 0 0,1 1 0,-1-1 0,0 0 0,0 0 0,0 0 0,0 0 0,0 0 0,0 0 0,0 1 0,0-1 0,0 0 0,0 0 0,1 0 0,-1 0 0,0 0 0,0 1 0,0-1 0,0 0 0,0 0 0,0 0 0,0 1 0,3 18 0,-2 21 0,0-5 0,3 0 0,0 0 0,3 0 0,0-1 0,23 61 0,-13-44 0,69 177 0,-50-136 0,5 16 0,-3 25 0,-34-119 0,-1 0 0,-1 0 0,0 16 0,3 15 0,-3 1 0,-3-38 0,1 0 0,0 0 0,1 0 0,3 14 0,-4-22 0,0 0 0,0 1 0,0-1 0,0 0 0,0 1 0,0-1 0,0 0 0,0 1 0,0-1 0,0 0 0,0 1 0,0-1 0,0 0 0,1 1 0,-1-1 0,0 0 0,0 0 0,0 1 0,1-1 0,-1 0 0,0 0 0,0 1 0,1-1 0,-1 0 0,0 0 0,1 0 0,-1 0 0,0 1 0,0-1 0,1 0 0,-1 0 0,0 0 0,1 0 0,-1 0 0,0 0 0,1 0 0,-1 0 0,0 0 0,1 0 0,-1 0 0,0 0 0,1 0 0,-1 0 0,1 0 0,13-15 0,5-22 0,-6 5 0,33-56 0,-6 13 0,-24 38 0,18-65 0,5-13 0,-29 86 0,-1-2 0,-1 1 0,-2-1 0,3-33 0,14-69 0,-12 82 0,8-91 0,7-19-1365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11.656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55 1 24575,'-14'132'0,"15"491"0,-16-505 0,15-102 0,-2 0 0,0-1 0,-7 23 0,5-23 0,1 1 0,0-1 0,0 26 0,3-38 0,-1-1 0,1 0 0,0 1 0,0-1 0,1 0 0,-1 1 0,0-1 0,1 0 0,0 0 0,-1 1 0,1-1 0,0 0 0,0 0 0,0 0 0,0 0 0,1 0 0,-1 0 0,0 0 0,3 2 0,-1-2 0,1-1 0,-1 1 0,0-1 0,0 0 0,1 0 0,-1-1 0,1 1 0,-1-1 0,0 1 0,1-1 0,-1 0 0,7-1 0,45 0 0,-9 0 0,70-9 0,-82 6 7,-1 2 1,56 3-1,-23 1-1394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12.559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1 24575,'173'14'0,"117"-15"-1365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13.645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3 24575,'50'-1'0,"-30"0"0,0 0 0,0 1 0,0 1 0,0 1 0,0 1 0,0 1 0,23 7 0,-32-7 0,0-2 0,0 1 0,0-2 0,0 1 0,0-1 0,13-1 0,-12 0 0,0 0 0,0 1 0,0 1 0,0 0 0,14 4 0,3 1-69,0 0 0,1-2-1,0-1 1,0-2-1,58-3 1,-45 1-880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15.065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43 24575,'36'0'0,"-25"2"0,0-2 0,1 1 0,-1-2 0,1 1 0,-1-1 0,0-1 0,1 0 0,-1-1 0,0 0 0,0-1 0,-1 0 0,16-8 0,-21 9-49,0 1-1,0 1 0,0-1 1,1 1-1,-1-1 0,0 1 0,1 1 1,-1-1-1,1 1 0,-1 0 1,9 1-1,-5-1-719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17.975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1 24575,'1'18'0,"1"-1"0,1 1 0,6 22 0,3 25 0,-9-49 0,1-1 0,0 0 0,6 15 0,8 28 0,23 192 0,-29-171 0,-7-52 0,-1 1 0,0 37 0,-3-54 0,0 0 0,1 0 0,0 0 0,6 17 0,-5-17 0,0 0 0,0 1 0,-1-1 0,0 17 0,-2-4 0,2 55 0,-1-73 0,0 0 0,0 0 0,0 0 0,1 0 0,0 0 0,0 0 0,1 0 0,-1 0 0,7 9 0,-8-14 0,-1-1 0,0 1 0,1-1 0,-1 1 0,0-1 0,1 1 0,-1-1 0,0 0 0,1 1 0,-1-1 0,1 0 0,-1 1 0,1-1 0,-1 0 0,1 1 0,-1-1 0,1 0 0,-1 0 0,1 0 0,-1 0 0,1 0 0,-1 1 0,1-1 0,0 0 0,-1 0 0,1 0 0,-1 0 0,1 0 0,-1-1 0,1 1 0,-1 0 0,1 0 0,0 0 0,15-18 0,6-36 0,-19 45 0,8-24 0,-2 0 0,7-44 0,7-26 0,-3 5 0,-16 69 0,2 1 0,15-45 0,-2 16 0,13-66 0,-30 118 0,7-37 0,-3 11 0,1 0 0,2 1 0,1 0 0,1 1 0,18-35 0,-26 126 0,-5 35 0,4 166 0,3-213 0,3 72 0,5 23 0,-14-70 0,2 102 0,8-124 0,-8-49 0,-1-1 0,1 0 0,0 0 0,0 0 0,0 0 0,1 0 0,-1 0 0,1 0 0,0 0 0,0 0 0,0-1 0,0 1 0,4 3 0,-4-5 0,-1-1 0,0 0 0,0 0 0,1 0 0,-1 0 0,0 0 0,0 0 0,1-1 0,-1 1 0,0 0 0,0-1 0,0 1 0,1-1 0,-1 1 0,0-1 0,0 0 0,0 1 0,0-1 0,0 0 0,0 0 0,0 1 0,0-1 0,-1 0 0,1 0 0,0 0 0,0 0 0,-1 0 0,2-2 0,23-36 0,-22 35 0,65-141 0,20-28 0,9-10 0,-59 114 0,13-20 0,35-69 0,-37 36 0,-18 47-1365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7:21.414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0 24575,'0'479'0,"1"-460"0,1 0 0,2-1 0,0 1 0,0-1 0,11 25 0,7 33 0,-14-48 0,0 0 0,2 0 0,1-1 0,2-1 0,22 37 0,-17-24 0,-16-33 0,0 0 0,0 0 0,1 0 0,0-1 0,0 1 0,0-1 0,1 0 0,-1 0 0,1 0 0,9 7 0,19 15 0,-24-19 0,0-1 0,1 0 0,0 0 0,0-1 0,1 0 0,0-1 0,19 8 0,2-3 0,0 1 0,-1 1 0,28 17 0,-45-24 0,-1 0 0,1 0 0,0-1 0,0-1 0,1-1 0,-1 1 0,14-1 0,30 7 0,-19-4 0,1-1 0,0-2 0,68-4 0,-55-1 0,60 6 0,-69 8 0,12 2 0,-53-13 0,0 1 0,0-1 0,1 0 0,-1 0 0,0 0 0,0 0 0,1-1 0,-1 1 0,0-1 0,0 1 0,0-1 0,1 0 0,-1 0 0,0 0 0,0 0 0,0 0 0,-1 0 0,5-3 0,-5 2 0,0 1 0,-1 0 0,1-1 0,0 1 0,-1 0 0,1-1 0,-1 1 0,1-1 0,-1 1 0,0-1 0,1 0 0,-1 1 0,0-1 0,0 1 0,0-1 0,0 1 0,-1-1 0,1 1 0,0-1 0,-1 1 0,1-1 0,-1 1 0,1-1 0,-1 1 0,1-1 0,-1 1 0,0 0 0,0-1 0,0 1 0,0 0 0,-2-2 0,-39-41 0,35 37 0,-274-270 0,281 276 0,-1 1 0,1-1 0,0 1 0,0-1 0,-1 1 0,1-1 0,-1 1 0,1 0 0,0-1 0,-1 1 0,1 0 0,-1-1 0,1 1 0,0 0 0,-1 0 0,1-1 0,-1 1 0,1 0 0,-1 0 0,1 0 0,-1 0 0,0 0 0,1-1 0,-1 1 0,1 0 0,-1 0 0,1 0 0,-1 1 0,1-1 0,-1 0 0,1 0 0,-1 0 0,0 0 0,-3 18 0,13 26 0,-4-36 0,0 0 0,1 0 0,0 0 0,0-1 0,1 0 0,0 0 0,0-1 0,0 0 0,1 0 0,0 0 0,16 7 0,-12-7 0,-1 1 0,0 1 0,-1 0 0,0 0 0,16 17 0,2 10 0,2-1 0,0-1 0,3-2 0,0-1 0,41 27 0,-74-57 0,-1 0 0,1 0 0,0 0 0,-1 0 0,1 0 0,0 0 0,0 0 0,-1 0 0,1 0 0,0 1 0,-1-1 0,1 0 0,0 0 0,-1 0 0,1 0 0,0 1 0,0-1 0,0 0 0,-1 0 0,1 1 0,0-1 0,0 0 0,0 0 0,-1 1 0,1-1 0,0 0 0,0 1 0,0-1 0,0 0 0,0 1 0,0-1 0,0 0 0,-1 1 0,1-1 0,0 0 0,0 1 0,0-1 0,0 0 0,1 0 0,-1 1 0,0-1 0,0 0 0,0 1 0,0-1 0,0 0 0,0 1 0,0-1 0,1 0 0,-1 1 0,0-1 0,0 0 0,0 0 0,1 1 0,-1-1 0,0 0 0,0 0 0,1 0 0,-1 1 0,0-1 0,0 0 0,1 0 0,-1 0 0,0 0 0,1 1 0,-1-1 0,1 0 0,-40 5 0,21-3 0,5 0 0,0 1 0,0 1 0,0 0 0,0 0 0,1 1 0,-1 1 0,1 0 0,1 1 0,-1 0 0,1 1 0,0 0 0,1 0 0,-12 13 0,15-15 0,0 0 0,0-1 0,-1 1 0,0-1 0,0-1 0,-15 7 0,13-7 0,0 1 0,0 0 0,1 1 0,-15 11 0,-73 70-1365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1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689 32 24575,'-18'0'0,"0"1"0,0 0 0,1 1 0,-1 1 0,0 1 0,-24 8 0,-63 21 0,59-20 0,0 2 0,0 2 0,-53 28 0,86-38 0,-1 1 0,1 0 0,1 1 0,-1 0 0,2 1 0,-1 1 0,1 0 0,1 0 0,0 1 0,1 0 0,0 1 0,0 0 0,2 0 0,-11 24 0,13-23 0,0-1 0,1 1 0,0 0 0,1 0 0,1 0 0,0 0 0,0 22 0,3-24 0,1 0 0,0-1 0,0 1 0,2-1 0,-1 1 0,1-1 0,1 0 0,0-1 0,0 1 0,1-1 0,13 17 0,-1-4 0,1 0 0,1-1 0,36 29 0,20 4 0,-47-38 0,42 20 0,-51-27 0,4 2 0,0-2 0,0-1 0,1 0 0,0-2 0,0-1 0,31 4 0,170 2 0,-177-10 0,-34 0 0,1-1 0,-1-1 0,1-1 0,0 0 0,-1 0 0,0-2 0,18-4 0,-26 3 0,1 0 0,-1-1 0,1 0 0,-1 0 0,-1 0 0,1-1 0,-1 0 0,0 0 0,0-1 0,5-7 0,0-2 0,0 0 0,-2 0 0,12-27 0,-11 14 0,-2 0 0,-1 0 0,-1-1 0,-2 0 0,-1 1 0,-1-2 0,-1 1 0,-7-57 0,0 42 0,-2-1 0,-15-51 0,18 84 0,0 0 0,-1 0 0,0 0 0,-1 1 0,0 0 0,-1 0 0,0 1 0,-1 0 0,-1 0 0,1 1 0,-2 0 0,1 1 0,-1 0 0,-1 1 0,1 0 0,-1 1 0,-1 0 0,-20-8 0,1 1 0,-39-14 0,30 18 0,1 2 0,-62-3 0,81 6-1365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2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30 0 24575,'-1'1'0,"-1"-1"0,1 1 0,0 0 0,0-1 0,0 1 0,0 0 0,0 0 0,0 0 0,0 0 0,0 0 0,0 0 0,0 0 0,0 0 0,0 0 0,1 0 0,-1 0 0,0 1 0,1-1 0,-1 0 0,1 0 0,-1 1 0,1-1 0,0 0 0,-1 3 0,-5 34 0,4 358 0,5-196 0,-6-87 0,6 118 0,-3-228 0,0 0 0,0-1 0,0 1 0,1 0 0,-1 0 0,1-1 0,0 1 0,-1 0 0,1-1 0,0 1 0,1-1 0,-1 1 0,0-1 0,1 1 0,0-1 0,-1 0 0,1 0 0,0 0 0,0 0 0,0 0 0,0 0 0,0-1 0,1 1 0,4 2 0,0-2 0,1 0 0,0-1 0,-1 0 0,1 0 0,0-1 0,0 0 0,10-1 0,6 0 0,114 3 0,81-5 0,-172-2 0,65-2 0,-19 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3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93 0 24575,'-14'79'0,"1"27"0,1-11 0,5-49 0,0 65 0,-6 61 0,-1-40 0,5-4 0,7-108 0,0 97-1365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4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114 3 24575,'32'-1'0,"-21"0"0,0 1 0,0-1 0,0 2 0,0 0 0,0 0 0,0 1 0,0 0 0,0 1 0,-1 0 0,15 7 0,0 3 0,-6-4 0,-1 2 0,0 0 0,25 21 0,40 44 0,-68-59 0,-1 1 0,-1 1 0,0 0 0,-2 1 0,0 0 0,-1 1 0,-1 0 0,11 38 0,-6-11 0,14 85 0,-26-119 0,0 0 0,-1 1 0,-1-1 0,0 0 0,-1 0 0,-1 1 0,0-1 0,-1 0 0,0-1 0,-11 28 0,-26 51 0,30-79 0,0 0 0,-1 0 0,-1-2 0,0 1 0,0-1 0,-1-1 0,-1 0 0,0-1 0,0-1 0,-25 11 0,10-5 0,0-2 0,-1-1 0,0-2 0,-1-1 0,0-1 0,0-1 0,0-2 0,-50 0 0,68-5-227,0 0-1,0 0 1,1-1-1,-1-1 1,-23-8-1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5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1234 24575,'1'-7'0,"0"1"0,1-1 0,0 1 0,0 0 0,0 0 0,1-1 0,0 2 0,0-1 0,1 0 0,5-6 0,17-35 0,-7 1 0,-13 35 0,-1-1 0,0 1 0,-1-1 0,5-23 0,-2 0 0,2 1 0,13-35 0,-5 19 0,-2 6 0,33-126 0,-30 117 0,-13 42 0,-1 0 0,0 0 0,4-21 0,-3-13 0,3 0 0,25-85 0,-18 78 0,-12 38 0,1 0 0,1 1 0,10-24 0,3-9 0,-15 38 0,-1 0 0,2 0 0,-1 0 0,1 0 0,0 0 0,7-8 0,-11 15 0,0 1 0,0 0 0,0 0 0,0 0 0,0 0 0,0 0 0,1 0 0,-1-1 0,0 1 0,0 0 0,0 0 0,0 0 0,0 0 0,0 0 0,1 0 0,-1 0 0,0 0 0,0 0 0,0 0 0,0 0 0,1 0 0,-1 0 0,0 0 0,0 0 0,0 0 0,0 0 0,0 0 0,1 0 0,-1 0 0,0 0 0,0 0 0,0 0 0,0 0 0,0 0 0,1 0 0,-1 0 0,0 0 0,0 0 0,0 0 0,0 0 0,0 0 0,1 1 0,-1-1 0,0 0 0,0 0 0,0 0 0,0 0 0,0 0 0,0 0 0,0 1 0,0-1 0,0 0 0,0 0 0,1 0 0,-1 0 0,0 0 0,0 1 0,0-1 0,0 0 0,0 0 0,0 0 0,0 1 0,3 18 0,-2 21 0,0-5 0,3 0 0,0 0 0,3 0 0,0-1 0,23 61 0,-13-44 0,69 177 0,-50-136 0,5 16 0,-3 25 0,-34-119 0,-1 0 0,-1 0 0,0 16 0,3 15 0,-3 1 0,-3-38 0,1 0 0,0 0 0,1 0 0,3 14 0,-4-22 0,0 0 0,0 1 0,0-1 0,0 0 0,0 1 0,0-1 0,0 0 0,0 1 0,0-1 0,0 0 0,0 1 0,0-1 0,0 0 0,1 1 0,-1-1 0,0 0 0,0 0 0,0 1 0,1-1 0,-1 0 0,0 0 0,0 1 0,1-1 0,-1 0 0,0 0 0,1 0 0,-1 0 0,0 1 0,0-1 0,1 0 0,-1 0 0,0 0 0,1 0 0,-1 0 0,0 0 0,1 0 0,-1 0 0,0 0 0,1 0 0,-1 0 0,0 0 0,1 0 0,-1 0 0,1 0 0,13-15 0,5-22 0,-6 5 0,33-56 0,-6 13 0,-24 38 0,18-65 0,5-13 0,-29 86 0,-1-2 0,-1 1 0,-2-1 0,3-33 0,14-69 0,-12 82 0,8-91 0,7-19-1365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6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55 1 24575,'-14'132'0,"15"491"0,-16-505 0,15-102 0,-2 0 0,0-1 0,-7 23 0,5-23 0,1 1 0,0-1 0,0 26 0,3-38 0,-1-1 0,1 0 0,0 1 0,0-1 0,1 0 0,-1 1 0,0-1 0,1 0 0,0 0 0,-1 1 0,1-1 0,0 0 0,0 0 0,0 0 0,0 0 0,1 0 0,-1 0 0,0 0 0,3 2 0,-1-2 0,1-1 0,-1 1 0,0-1 0,0 0 0,1 0 0,-1-1 0,1 1 0,-1-1 0,0 1 0,1-1 0,-1 0 0,7-1 0,45 0 0,-9 0 0,70-9 0,-82 6 7,-1 2 1,56 3-1,-23 1-1394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7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1 24575,'173'14'0,"117"-15"-1365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8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3 24575,'50'-1'0,"-30"0"0,0 0 0,0 1 0,0 1 0,0 1 0,0 1 0,0 1 0,23 7 0,-32-7 0,0-2 0,0 1 0,0-2 0,0 1 0,0-1 0,13-1 0,-12 0 0,0 0 0,0 1 0,0 1 0,0 0 0,14 4 0,3 1-69,0 0 0,1-2-1,0-1 1,0-2-1,58-3 1,-45 1-880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09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43 24575,'36'0'0,"-25"2"0,0-2 0,1 1 0,-1-2 0,1 1 0,-1-1 0,0-1 0,1 0 0,-1-1 0,0 0 0,0-1 0,-1 0 0,16-8 0,-21 9-49,0 1-1,0 1 0,0-1 1,1 1-1,-1-1 0,0 1 0,1 1 1,-1-1-1,1 1 0,-1 0 1,9 1-1,-5-1-719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2:35:33.610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0 1 24575,'1'18'0,"1"-1"0,1 1 0,6 22 0,3 25 0,-9-49 0,1-1 0,0 0 0,6 15 0,8 28 0,23 192 0,-29-171 0,-7-52 0,-1 1 0,0 37 0,-3-54 0,0 0 0,1 0 0,0 0 0,6 17 0,-5-17 0,0 0 0,0 1 0,-1-1 0,0 17 0,-2-4 0,2 55 0,-1-73 0,0 0 0,0 0 0,0 0 0,1 0 0,0 0 0,0 0 0,1 0 0,-1 0 0,7 9 0,-8-14 0,-1-1 0,0 1 0,1-1 0,-1 1 0,0-1 0,1 1 0,-1-1 0,0 0 0,1 1 0,-1-1 0,1 0 0,-1 1 0,1-1 0,-1 0 0,1 1 0,-1-1 0,1 0 0,-1 0 0,1 0 0,-1 0 0,1 0 0,-1 1 0,1-1 0,0 0 0,-1 0 0,1 0 0,-1 0 0,1 0 0,-1-1 0,1 1 0,-1 0 0,1 0 0,0 0 0,15-18 0,6-36 0,-19 45 0,8-24 0,-2 0 0,7-44 0,7-26 0,-3 5 0,-16 69 0,2 1 0,15-45 0,-2 16 0,13-66 0,-30 118 0,7-37 0,-3 11 0,1 0 0,2 1 0,1 0 0,1 1 0,18-35 0,-26 126 0,-5 35 0,4 166 0,3-213 0,3 72 0,5 23 0,-14-70 0,2 102 0,8-124 0,-8-49 0,-1-1 0,1 0 0,0 0 0,0 0 0,0 0 0,1 0 0,-1 0 0,1 0 0,0 0 0,0 0 0,0-1 0,0 1 0,4 3 0,-4-5 0,-1-1 0,0 0 0,0 0 0,1 0 0,-1 0 0,0 0 0,0 0 0,1-1 0,-1 1 0,0 0 0,0-1 0,0 1 0,1-1 0,-1 1 0,0-1 0,0 0 0,0 1 0,0-1 0,0 0 0,0 0 0,0 1 0,0-1 0,-1 0 0,1 0 0,0 0 0,0 0 0,-1 0 0,2-2 0,23-36 0,-22 35 0,65-141 0,20-28 0,9-10 0,-59 114 0,13-20 0,35-69 0,-37 36 0,-18 47-1365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3:46.333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8460 0 24575,'0'478'0,"-19"-338"0,2 37 0,17-169 0,-1 0 0,0 0 0,0 0 0,-1 0 0,0 0 0,-1 0 0,0 0 0,0-1 0,0 1 0,-1-1 0,0 0 0,0 0 0,-1 0 0,-6 6 0,-6 5 0,0 0 0,-2-1 0,-25 19 0,18-19 0,-1-1 0,0-1 0,-2-1 0,1-2 0,-51 15 0,35-15 0,-2-2 0,1-2 0,-1-2 0,-48 0 0,-761-3 0,422-6 0,382 2 0,-74-12 0,80 9 0,0 2 0,-56 5 0,49-1 0,-58-5 0,58-6 0,-19 0 0,-88-8 0,57 19 0,-113-4 0,158-7 0,37 6 0,1 0 0,-26 0 0,-432 3 0,319-18 0,-1519 19 0,1537 17 0,114-16 0,1 0 0,-44 12 0,44-9 0,1 0 0,0-2 0,-30 1 0,-140 14 0,147-18 0,0 2 0,-58 9 0,56-6 0,-1-1 0,-82-6 0,32-1 0,-376 3 0,336 19 0,97-19 0,-78 12 0,48-4 0,54-8 0,1 2 0,-1 0 0,1 1 0,-22 7 0,17-1 0,2 0 0,-1 2 0,2 0 0,-1 2 0,-20 16 0,31-22 0,4-1 0,-1 0 0,1 0 0,1 1 0,-1 0 0,1 0 0,1 1 0,-1-1 0,1 1 0,0 0 0,1 0 0,0 0 0,-3 14 0,2-10 0,0 0 0,-1 0 0,0-1 0,-1 1 0,-11 15 0,8-13 0,1 0 0,0 0 0,1 1 0,-6 18 0,-5 9 0,12-24 0,0-1 0,1 1 0,1 0 0,1 1 0,-1 20 0,-8 39 0,4-13 0,8-54 0,0 1 0,-2-1 0,1 0 0,-1 0 0,-1 0 0,0 0 0,-5 12 0,7-21 0,0-1 0,0 0 0,0 0 0,0 0 0,1 1 0,-2-1 0,1 0 0,0-1 0,0 1 0,0 0 0,0 0 0,0 0 0,-1-1 0,1 1 0,0 0 0,-1-1 0,1 1 0,-1-1 0,1 0 0,0 0 0,-1 1 0,1-1 0,-1 0 0,1 0 0,-1 0 0,1 0 0,-1 0 0,1-1 0,0 1 0,-1 0 0,1-1 0,-1 1 0,1-1 0,0 1 0,-2-2 0,-9-3 0,1-1 0,0-1 0,-14-10 0,-2 0 0,-10-2 0,22 10 0,0 1 0,-1 1 0,0 1 0,-32-9 0,-23-9 0,59 19 0,-1 0 0,0 1 0,-1 0 0,-24-4 0,31 10 0,21 5 0,23 6 0,-25-10 0,10 3 0,-1 1 0,1 1 0,-1 1 0,35 21 0,46 27 0,-98-54 0,1-1 0,0 0 0,0 0 0,0 0 0,0-1 0,0 1 0,0-1 0,1-1 0,-1 1 0,0-1 0,10 0 0,60-12 0,-40 4 0,-4 3 0,-1-1 0,0-1 0,47-18 0,-45 11 0,0 3 0,65-16 0,-57 18 0,56-22 0,-60 14-1365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3:50.244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522 1 24575,'-5'7'0,"1"1"0,0 0 0,1 0 0,-1 0 0,2 1 0,-1-1 0,1 1 0,0 0 0,0 16 0,-2-2 0,-33 102 0,19-2 0,1 1 0,0-24 0,11-70 0,1 1 0,-2 55 0,7-44 0,-2 1 0,-9 53 0,-7 27 0,16-60 0,3-55 0,-1 0 0,0 0 0,0 0 0,0 0 0,-1 0 0,0 0 0,-1 0 0,1 0 0,-2 0 0,1 0 0,-8 14 0,9-21 0,0 0 0,0-1 0,0 1 0,0 0 0,0-1 0,0 1 0,0 0 0,-1-1 0,1 1 0,0-1 0,0 0 0,-1 0 0,1 1 0,0-1 0,-1 0 0,1 0 0,0 0 0,-1 0 0,1 0 0,0-1 0,0 1 0,-1 0 0,1 0 0,0-1 0,0 1 0,-1-1 0,1 1 0,-2-2 0,-41-22 0,30 16 0,-57-26 0,48 24 0,-1 0 0,2-2 0,-1-1 0,-34-26 0,56 38 0,1 1 0,-1-1 0,0 0 0,0 1 0,0-1 0,0 0 0,1 0 0,-1 1 0,0-1 0,0 0 0,1 0 0,-1 0 0,1 0 0,-1 0 0,1 0 0,-1 0 0,1 0 0,0 0 0,0 0 0,-1 0 0,1 0 0,0 0 0,0-1 0,0 1 0,0 0 0,0 0 0,0 0 0,0 0 0,1 0 0,-1 0 0,1-2 0,0 3 0,0-1 0,-1 1 0,1-1 0,0 1 0,0 0 0,0-1 0,0 1 0,0 0 0,0 0 0,0 0 0,0 0 0,0 0 0,0 0 0,0 0 0,0 0 0,0 0 0,0 0 0,0 0 0,0 1 0,0-1 0,-1 0 0,1 1 0,0-1 0,0 1 0,0-1 0,0 1 0,0-1 0,-1 1 0,1-1 0,0 1 0,-1 0 0,1 0 0,0-1 0,-1 1 0,2 1 0,7 8 0,0 1 0,-1 0 0,8 13 0,-8-12 0,0 0 0,1 0 0,10 10 0,-6-9 0,0-1 0,1 0 0,0-1 0,17 10 0,-23-17 0,0-1 0,0 1 0,0-1 0,1-1 0,-1 0 0,1 0 0,0 0 0,-1-1 0,1-1 0,12 1 0,0-4 0,1 0 0,-1-1 0,0-2 0,0 0 0,-1-1 0,27-13 0,-1 2 0,6-4 0,-33 13 0,1 1 0,0 1 0,22-5 0,-18 5 0,0 0 0,0-2 0,-1 0 0,0-2 0,-1 0 0,0-2 0,21-15 0,-6-4-1365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3:55.880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2 1 24575,'-1'91'0,"3"101"0,-1-180 0,1 0 0,1 1 0,-1-1 0,2 0 0,0 0 0,0-1 0,1 1 0,1-1 0,0 0 0,0-1 0,1 1 0,1-1 0,-1 0 0,2-1 0,-1 0 0,1 0 0,0-1 0,1 0 0,14 8 0,-15-10 0,24 20 0,2-2 0,1-2 0,1-1 0,1-1 0,0-3 0,42 14 0,70 17 0,-97-34 0,71 9 0,-111-21 0,66 16 0,-58-12 0,1-1 0,-1-1 0,43 3 0,96 10 0,-127-17 0,1 2 0,44 9 0,-44-7 0,0-1 0,52-3 0,-53-2 0,0 3 0,61 7 0,-62-3 0,1-2 0,0-2 0,39-3 0,-29 0 0,43 5 0,-29 5 0,-37-4 0,-1-1 0,26 0 0,102-6 0,165 6 0,-243 4 0,-29-2 0,45 0 0,1389-7 0,-760 4 0,-631-12 0,-26 1 0,3 2 0,-16 2 0,47 0 0,-48 4 0,73-11 0,-80 8 0,1 3 0,42 2 0,-36 1 0,43-5 0,-29-5 0,-37 4 0,-1 1 0,26 0 0,591 4 0,-460 18 0,-145-18 0,-1 1 0,37 7 0,105 15 0,-50-7 0,-89-12 0,61 18 0,9 2 0,-69-20 0,2 0 0,1 1 0,-1 2 0,39 14 0,42 15 0,-77-26 0,56 23 0,-5-4 0,-73-25 0,1 1 0,-1 0 0,0 1 0,-1 1 0,20 12 0,100 55 0,7 8 0,-80-43 0,44 32 0,-96-63 0,0 1 0,0 1 0,-2 0 0,1 0 0,-1 1 0,9 15 0,-14-21 0,0 0 0,0 1 0,1-2 0,0 1 0,7 5 0,-8-7 0,1 1 0,-1 0 0,0 0 0,0 0 0,-1 1 0,1 0 0,4 9 0,-2-1 0,-2-7 0,-1 0 0,0 0 0,-1 1 0,1-1 0,-2 1 0,1 0 0,-1 0 0,0 0 0,-1 0 0,1 14 0,-2-21 0,-1 0 0,0 1 0,1-1 0,-1 0 0,0 0 0,0 0 0,0 0 0,0 0 0,0 0 0,0 0 0,-1 0 0,1 0 0,0 0 0,0 0 0,-1-1 0,1 1 0,0-1 0,-1 1 0,1-1 0,-1 1 0,1-1 0,0 0 0,-1 0 0,1 0 0,-1 1 0,1-1 0,-1-1 0,1 1 0,-1 0 0,1 0 0,-1-1 0,1 1 0,0 0 0,-3-2 0,-55-18 0,53 18 0,-143-55 0,68 35 0,48 14 0,-1-1 0,-41-19 0,34 16 0,40 12 0,-1-1 0,0 1 0,0 0 0,0 0 0,0 0 0,0 0 0,0 0 0,0 0 0,0 0 0,0 0 0,0 1 0,0-1 0,1 1 0,-1 0 0,0-1 0,0 1 0,0 0 0,-2 2 0,9 0 0,0-1 0,-1 1 0,1-1 0,0 1 0,1-2 0,8 4 0,9 0 0,0 0 0,33 2 0,0 0 0,17 0 0,-54-6 0,-1 0 0,0 1 0,0 1 0,24 7 0,10 7 0,-25-10 0,0 3 0,0 0 0,33 18 0,-58-27 0,0 0 0,1-1 0,-1 1 0,0 0 0,1-1 0,-1 1 0,1-1 0,-1 0 0,1 0 0,-1 0 0,1 0 0,-1 0 0,1-1 0,-1 1 0,0-1 0,1 1 0,-1-1 0,1 0 0,-1 0 0,0 0 0,0 0 0,4-3 0,52-43 0,-27 21 0,33-31 0,-30 24 0,-24 23 12,-1 0-1,0-1 1,12-19-1,-16 22-128,0 0-1,0 1 0,0-1 1,1 1-1,0 1 1,0-1-1,1 1 0,0 0 1,0 1-1,0-1 1,12-5-1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37.963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1 427 24575,'-1'-30'0,"2"0"0,1-1 0,1 1 0,2 0 0,9-32 0,-8 42 0,0 1 0,2-1 0,0 1 0,1 1 0,0 0 0,16-21 0,-21 34 0,-1 0 0,1 1 0,0-1 0,1 1 0,-1 0 0,1 0 0,0 1 0,0-1 0,0 1 0,0 0 0,0 0 0,1 1 0,-1 0 0,1 0 0,0 0 0,0 1 0,0-1 0,0 1 0,0 1 0,0-1 0,0 1 0,0 0 0,0 0 0,0 1 0,0 0 0,6 2 0,-9-2 0,-1 0 0,1 0 0,-1 0 0,0 0 0,1 1 0,-1-1 0,0 1 0,0 0 0,0 0 0,0 0 0,0 0 0,0 0 0,-1 0 0,1 0 0,-1 0 0,1 1 0,-1-1 0,0 1 0,0-1 0,0 1 0,0-1 0,0 1 0,-1 0 0,1-1 0,-1 1 0,0 0 0,0 2 0,2 15 0,-2-1 0,-3 37 0,0-18 0,3-31 0,-1-1 0,0 1 0,-1 0 0,1-1 0,-1 0 0,0 1 0,-1-1 0,0 0 0,0 0 0,-6 10 0,-13 30 0,22-46 0,0 0 0,-1 1 0,1-1 0,0 0 0,0 0 0,0 0 0,0 1 0,0-1 0,-1 0 0,1 0 0,0 0 0,0 1 0,0-1 0,0 0 0,0 0 0,0 1 0,0-1 0,0 0 0,0 0 0,0 1 0,0-1 0,0 0 0,0 0 0,0 0 0,0 1 0,0-1 0,0 0 0,1 0 0,-1 1 0,0-1 0,0 0 0,0 0 0,0 0 0,0 1 0,0-1 0,1 0 0,-1 0 0,0 0 0,0 0 0,0 1 0,1-1 0,-1 0 0,0 0 0,0 0 0,0 0 0,1 0 0,-1 0 0,0 0 0,0 0 0,1 1 0,-1-1 0,0 0 0,0 0 0,0 0 0,1 0 0,-1 0 0,0 0 0,0 0 0,1-1 0,-1 1 0,22-10 0,22-23 0,20-26 0,95-68 0,-85 82 0,-70 43 0,0-1 0,0 1 0,0 1 0,1-1 0,-1 0 0,1 1 0,0 0 0,-1 0 0,1 0 0,0 1 0,-1 0 0,1 0 0,0 0 0,0 0 0,7 2 0,-9-1 0,-1 1 0,1 0 0,0-1 0,-1 1 0,1 0 0,-1 0 0,0 0 0,1 1 0,-1-1 0,0 1 0,-1-1 0,1 1 0,0-1 0,-1 1 0,1 0 0,-1 0 0,0 0 0,0 0 0,0 0 0,0 0 0,0 6 0,1 8 0,0 0 0,-2-1 0,-1 19 0,0 8 0,10 17 0,-1 22 0,-7-70-136,-2 0-1,0 0 1,0 0-1,-1 0 1,-1-1-1,0 1 1,0 0-1,-1-1 0,-11 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1:44:09.647"/>
    </inkml:context>
    <inkml:brush xml:id="br0">
      <inkml:brushProperty name="width" value="0.1" units="cm"/>
      <inkml:brushProperty name="height" value="0.1" units="cm"/>
      <inkml:brushProperty name="color" value="#EE6900"/>
    </inkml:brush>
  </inkml:definitions>
  <inkml:trace contextRef="#ctx0" brushRef="#br0">412 19 24575,'-114'-10'0,"87"6"0,-1 1 0,0 1 0,-40 3 0,62 0 0,1 0 0,0 0 0,-1 1 0,1-1 0,0 1 0,0 0 0,0 1 0,0-1 0,0 1 0,1 0 0,-1 0 0,1 1 0,0-1 0,0 1 0,0 0 0,0 0 0,-3 6 0,-1 1 0,1 1 0,0 0 0,1 0 0,0 0 0,-7 25 0,9-15 0,1 1 0,1 0 0,0 0 0,2 0 0,1 0 0,4 27 0,-5-45 0,1 1 0,1-1 0,-1 0 0,1 0 0,0 0 0,0 0 0,1 0 0,-1-1 0,1 1 0,0-1 0,0 1 0,0-1 0,1 0 0,0 0 0,0-1 0,0 1 0,0-1 0,0 0 0,1 0 0,-1 0 0,1-1 0,0 1 0,9 2 0,11 4 0,-1-2 0,1 0 0,44 4 0,-45-7 0,21 0 0,0-1 0,1-2 0,61-7 0,-105 6-105,0 0 0,-1 0 0,1-1 0,0 1 0,0-1 0,0 1 0,0-1 0,-1 0 0,1 0 0,0 0 0,-1 0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E0605-55B5-4BC8-BE34-9AB57DDD55B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747F-4941-4E88-9106-25891D9C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Decrease time isn’t as simple to fix – we have to test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results from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tests – same testers – same recording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 tests – same testers – same recording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I would like to show the prototype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things that were needing to be changed in our prototype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thing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Moved onto lofi – deciding on a lock button position</a:t>
            </a:r>
          </a:p>
          <a:p>
            <a:r>
              <a:rPr lang="en-US" dirty="0"/>
              <a:t>Example of current app with no such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Heres</a:t>
            </a:r>
            <a:r>
              <a:rPr lang="en-US" dirty="0"/>
              <a:t> how the lock button looks and feels after feedback and development of the hifi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separate clicks to view a password….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clicks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of how the lofi turned into the mefi and then the hifi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747F-4941-4E88-9106-25891D9CD6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BB6-0A0A-8459-5217-C815A11B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73DF8-B6A7-B9E8-BC5C-90780FDBF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099D-D560-5EE7-BFBB-AB7350A7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D20C-DDD8-0F17-5009-7052DB64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630F-A567-AA6F-A643-B6E7B2B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23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6DB2-A140-4F5A-F219-931DA36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93A89-E6CD-9935-D87D-32B2A5FC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DE7E-4492-4187-2EB8-49957B53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9CF5-C566-3F52-F76B-E3C5D305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9109-93EE-8108-B471-F8D015F7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180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6E5B7-29AB-00DA-F856-3659148A1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C25F-4BAF-992B-0ED0-C80DF530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59E5-BE2F-DB48-8375-774395C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0F11-577B-C87F-D166-E38D55FE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59A7-E679-FCF8-6746-DBB69CAF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722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9A1-304F-1E94-AA0B-AB9362E9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D015-EBF1-7E14-9598-2123C996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0D0F-71A5-296B-EEE4-D4965F55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DFA3-7A9E-0193-22F2-6DC0198B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8A1A-8322-955D-2679-EEBC5BA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80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9AE-98EB-BD02-6D5D-BFF94E12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B560-C385-2705-DE8D-50D66D4B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9BA3-E3C5-72B4-36CC-F6732E9C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64C4-49F2-0C59-12E5-9655169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6227-302D-69F5-0157-F155F8C3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9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559D-0C33-BE04-8067-E858FE65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69D2-3CA5-EC2C-BD5F-15074EF50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D0BA-EF5B-F036-773C-65B6FD62A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C548F-C48A-B581-EA63-752CDC39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4732A-59D7-AF22-145E-DDE2BDF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38AD3-441D-F161-BE49-A9D12581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7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B154-C241-0D25-EAE2-EC247D79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806E4-1230-9374-46F6-E57C5DBB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1B035-99A6-B574-4393-C2E60EE7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3FCDB-19EA-086D-FA3B-9B4854F6D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FB4FA-7778-CEC0-68B1-42B0DCD2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CD6E0-DE47-2F8D-C11B-51635251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DEC86-9A98-D9EB-D9AD-D94AAB11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EA5F3-0F97-670A-3D1B-D42D373A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4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47C-6E6A-CDC6-325C-B782B6CB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459C9-ECCE-562D-09D8-84BD9ED7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E05F-790C-C5C2-DDAF-4F01A78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CAF5-28A3-F92E-4B46-E844C29C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768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F8979-C09E-E5A7-150B-5F9808D3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E322-A289-88EE-7483-628E4032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5EA0A-9C08-0DD7-8477-95BBB443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679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F2CE-92DE-1831-B925-C7E1EA2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F703-FBDA-B437-9FAC-7028BD47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7EEE1-2987-6280-57D5-4E356447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5B02-97B2-C126-D32A-15782756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4E4C-EC78-4F6E-8B2E-5211E595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9198-8848-1238-6C77-A13A7D8A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F096-700E-6905-099D-A5B9474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DA9D4-4352-52BC-8A9B-F66C59634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B5DDA-376D-9662-908E-0823B272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E2FA-9A27-E914-2A86-6CC9BC28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7599-9350-21DB-1641-505025D7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46235-9056-9E03-BD85-EE130E6C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00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4719D-D5DC-6C1C-B895-12E02EEA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3A3B1-B99B-CD09-972F-17117DB0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C9B4-0173-DCE0-6A5B-DC3FAA76C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F4AC-4B9E-4042-B361-C096A11FB317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851A-F2A8-B945-8F97-3DFDA15E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DE36-2EE4-0BDD-7C52-AADA79746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83FA-9D91-491C-84D9-9C0B9A0D4C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46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4.xml"/><Relationship Id="rId18" Type="http://schemas.openxmlformats.org/officeDocument/2006/relationships/image" Target="../media/image52.png"/><Relationship Id="rId3" Type="http://schemas.openxmlformats.org/officeDocument/2006/relationships/image" Target="../media/image43.png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49.png"/><Relationship Id="rId17" Type="http://schemas.openxmlformats.org/officeDocument/2006/relationships/customXml" Target="../ink/ink36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33.xml"/><Relationship Id="rId24" Type="http://schemas.openxmlformats.org/officeDocument/2006/relationships/image" Target="../media/image55.png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48.png"/><Relationship Id="rId19" Type="http://schemas.openxmlformats.org/officeDocument/2006/relationships/customXml" Target="../ink/ink37.xml"/><Relationship Id="rId4" Type="http://schemas.openxmlformats.org/officeDocument/2006/relationships/image" Target="../media/image45.png"/><Relationship Id="rId9" Type="http://schemas.openxmlformats.org/officeDocument/2006/relationships/customXml" Target="../ink/ink32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44.xml"/><Relationship Id="rId18" Type="http://schemas.openxmlformats.org/officeDocument/2006/relationships/image" Target="../media/image52.png"/><Relationship Id="rId3" Type="http://schemas.openxmlformats.org/officeDocument/2006/relationships/image" Target="../media/image44.pn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9.png"/><Relationship Id="rId17" Type="http://schemas.openxmlformats.org/officeDocument/2006/relationships/customXml" Target="../ink/ink46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43.xml"/><Relationship Id="rId24" Type="http://schemas.openxmlformats.org/officeDocument/2006/relationships/image" Target="../media/image55.png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8.png"/><Relationship Id="rId19" Type="http://schemas.openxmlformats.org/officeDocument/2006/relationships/customXml" Target="../ink/ink47.xml"/><Relationship Id="rId4" Type="http://schemas.openxmlformats.org/officeDocument/2006/relationships/image" Target="../media/image56.png"/><Relationship Id="rId9" Type="http://schemas.openxmlformats.org/officeDocument/2006/relationships/customXml" Target="../ink/ink42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cDpvMNjHZ7ehgAz22uOeea/LastPass?node-id=0%3A1&amp;t=FfG8nEGVPc8Bug2a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5.png"/><Relationship Id="rId21" Type="http://schemas.openxmlformats.org/officeDocument/2006/relationships/image" Target="../media/image22.png"/><Relationship Id="rId7" Type="http://schemas.openxmlformats.org/officeDocument/2006/relationships/image" Target="../media/image150.png"/><Relationship Id="rId12" Type="http://schemas.openxmlformats.org/officeDocument/2006/relationships/customXml" Target="../ink/ink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70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5" Type="http://schemas.openxmlformats.org/officeDocument/2006/relationships/image" Target="../media/image18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16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5.png"/><Relationship Id="rId30" Type="http://schemas.openxmlformats.org/officeDocument/2006/relationships/customXml" Target="../ink/ink17.xml"/><Relationship Id="rId8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5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2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4.png"/><Relationship Id="rId24" Type="http://schemas.openxmlformats.org/officeDocument/2006/relationships/customXml" Target="../ink/ink28.xm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21.xml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7C72-0ED8-9A3A-C348-1A3BBA322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NZ"/>
              <a:t>Mobile UX -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0E27F-17E1-1D22-E086-7848D3A55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596" y="2211026"/>
            <a:ext cx="3217333" cy="48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5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0922-DC6E-0B3F-761A-3F722E91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What’s Left?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7B1806-78E0-860B-534B-F3FF65F2CA81}"/>
              </a:ext>
            </a:extLst>
          </p:cNvPr>
          <p:cNvSpPr txBox="1">
            <a:spLocks/>
          </p:cNvSpPr>
          <p:nvPr/>
        </p:nvSpPr>
        <p:spPr>
          <a:xfrm>
            <a:off x="2773384" y="1690688"/>
            <a:ext cx="6645232" cy="364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rgbClr val="FF0000"/>
                </a:solidFill>
              </a:rPr>
              <a:t>Decrease time for common tasks</a:t>
            </a:r>
          </a:p>
          <a:p>
            <a:r>
              <a:rPr lang="en-NZ" strike="sngStrike" dirty="0">
                <a:solidFill>
                  <a:srgbClr val="FF0000"/>
                </a:solidFill>
              </a:rPr>
              <a:t>Remove popups</a:t>
            </a:r>
          </a:p>
          <a:p>
            <a:r>
              <a:rPr lang="en-NZ" strike="sngStrike" dirty="0">
                <a:solidFill>
                  <a:srgbClr val="FF0000"/>
                </a:solidFill>
              </a:rPr>
              <a:t>Change the colour palette!!!</a:t>
            </a:r>
          </a:p>
          <a:p>
            <a:r>
              <a:rPr lang="en-NZ" strike="sngStrike" dirty="0">
                <a:solidFill>
                  <a:srgbClr val="FF0000"/>
                </a:solidFill>
              </a:rPr>
              <a:t>Remove premium from nav bar</a:t>
            </a:r>
          </a:p>
          <a:p>
            <a:r>
              <a:rPr lang="en-NZ" strike="sngStrike" dirty="0">
                <a:solidFill>
                  <a:srgbClr val="FF0000"/>
                </a:solidFill>
              </a:rPr>
              <a:t>Add a lock button</a:t>
            </a:r>
          </a:p>
          <a:p>
            <a:r>
              <a:rPr lang="en-NZ" strike="sngStrike" dirty="0">
                <a:solidFill>
                  <a:srgbClr val="FF0000"/>
                </a:solidFill>
              </a:rPr>
              <a:t>Increase reachability of common buttons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70EE12-8863-BEAD-8488-E6235E58E6BE}"/>
              </a:ext>
            </a:extLst>
          </p:cNvPr>
          <p:cNvSpPr txBox="1">
            <a:spLocks/>
          </p:cNvSpPr>
          <p:nvPr/>
        </p:nvSpPr>
        <p:spPr>
          <a:xfrm>
            <a:off x="2773384" y="1690688"/>
            <a:ext cx="6645232" cy="364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Decrease time for common tasks</a:t>
            </a:r>
          </a:p>
          <a:p>
            <a:r>
              <a:rPr lang="en-NZ" dirty="0"/>
              <a:t>Remove popups</a:t>
            </a:r>
          </a:p>
          <a:p>
            <a:r>
              <a:rPr lang="en-NZ" dirty="0"/>
              <a:t>Change the colour palette!!!</a:t>
            </a:r>
          </a:p>
          <a:p>
            <a:r>
              <a:rPr lang="en-NZ" dirty="0"/>
              <a:t>Remove premium from nav bar</a:t>
            </a:r>
          </a:p>
          <a:p>
            <a:r>
              <a:rPr lang="en-NZ" dirty="0"/>
              <a:t>Add a lock button</a:t>
            </a:r>
          </a:p>
          <a:p>
            <a:r>
              <a:rPr lang="en-NZ" dirty="0"/>
              <a:t>Increase reachability of common buttons</a:t>
            </a:r>
          </a:p>
        </p:txBody>
      </p:sp>
    </p:spTree>
    <p:extLst>
      <p:ext uri="{BB962C8B-B14F-4D97-AF65-F5344CB8AC3E}">
        <p14:creationId xmlns:p14="http://schemas.microsoft.com/office/powerpoint/2010/main" val="35005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C5968-7AA5-9C83-FF77-87CFD6D4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Results From RESEARCH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BBF71A7-0FBD-676C-1BB5-41FA2AB93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75220"/>
            <a:ext cx="5614416" cy="334057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BEB1D6-6019-69E1-7E28-434A0491A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775220"/>
            <a:ext cx="5614416" cy="33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D8E2-D88E-4CA8-76CE-B3FCD75B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NEW Results From TESTING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4835DB-28AC-02AB-1158-FB7337D6F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75220"/>
            <a:ext cx="5614416" cy="334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23E11-B432-B31E-79BE-929AC74B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775220"/>
            <a:ext cx="5614416" cy="3340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1E2757-950D-B336-FECA-2C4AFC2A7C5A}"/>
                  </a:ext>
                </a:extLst>
              </p14:cNvPr>
              <p14:cNvContentPartPr/>
              <p14:nvPr/>
            </p14:nvContentPartPr>
            <p14:xfrm>
              <a:off x="1490265" y="2412608"/>
              <a:ext cx="416880" cy="34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1E2757-950D-B336-FECA-2C4AFC2A7C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2265" y="2394608"/>
                <a:ext cx="45252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1C5681B-E6D4-B965-F5AD-9AB95A55C8C5}"/>
              </a:ext>
            </a:extLst>
          </p:cNvPr>
          <p:cNvGrpSpPr/>
          <p:nvPr/>
        </p:nvGrpSpPr>
        <p:grpSpPr>
          <a:xfrm>
            <a:off x="2013345" y="2385968"/>
            <a:ext cx="627480" cy="387000"/>
            <a:chOff x="2013345" y="2385968"/>
            <a:chExt cx="6274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3CEB60-616D-39A0-8CD1-9066449C38EB}"/>
                    </a:ext>
                  </a:extLst>
                </p14:cNvPr>
                <p14:cNvContentPartPr/>
                <p14:nvPr/>
              </p14:nvContentPartPr>
              <p14:xfrm>
                <a:off x="2013345" y="2385968"/>
                <a:ext cx="268200" cy="38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3CEB60-616D-39A0-8CD1-9066449C38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95705" y="2367968"/>
                  <a:ext cx="303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CF9993-2A4F-EA76-93DC-4CEAED54851A}"/>
                    </a:ext>
                  </a:extLst>
                </p14:cNvPr>
                <p14:cNvContentPartPr/>
                <p14:nvPr/>
              </p14:nvContentPartPr>
              <p14:xfrm>
                <a:off x="2390625" y="2385968"/>
                <a:ext cx="33840" cy="36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CF9993-2A4F-EA76-93DC-4CEAED5485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72625" y="2367968"/>
                  <a:ext cx="69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22760F-F080-745F-CCE0-FA846865151D}"/>
                    </a:ext>
                  </a:extLst>
                </p14:cNvPr>
                <p14:cNvContentPartPr/>
                <p14:nvPr/>
              </p14:nvContentPartPr>
              <p14:xfrm>
                <a:off x="2406825" y="2394608"/>
                <a:ext cx="234000" cy="37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22760F-F080-745F-CCE0-FA84686515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8825" y="2376608"/>
                  <a:ext cx="26964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3BAAAD8-08D0-52E5-88F8-7E49CC5A9E44}"/>
                  </a:ext>
                </a:extLst>
              </p14:cNvPr>
              <p14:cNvContentPartPr/>
              <p14:nvPr/>
            </p14:nvContentPartPr>
            <p14:xfrm>
              <a:off x="9696188" y="2422965"/>
              <a:ext cx="380520" cy="444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3BAAAD8-08D0-52E5-88F8-7E49CC5A9E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78188" y="2404965"/>
                <a:ext cx="41616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7D2C6AE-BDF7-14EF-4A63-7EA50F58B9EA}"/>
              </a:ext>
            </a:extLst>
          </p:cNvPr>
          <p:cNvGrpSpPr/>
          <p:nvPr/>
        </p:nvGrpSpPr>
        <p:grpSpPr>
          <a:xfrm>
            <a:off x="10191188" y="2414325"/>
            <a:ext cx="722160" cy="420480"/>
            <a:chOff x="10191188" y="2414325"/>
            <a:chExt cx="72216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C13227-DA06-2ECB-AA8D-FC0E8FC2BF62}"/>
                    </a:ext>
                  </a:extLst>
                </p14:cNvPr>
                <p14:cNvContentPartPr/>
                <p14:nvPr/>
              </p14:nvContentPartPr>
              <p14:xfrm>
                <a:off x="10191188" y="2438085"/>
                <a:ext cx="181800" cy="39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C13227-DA06-2ECB-AA8D-FC0E8FC2BF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73188" y="2420445"/>
                  <a:ext cx="217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715FA-F7E0-46FE-8790-85AA1080FD6C}"/>
                    </a:ext>
                  </a:extLst>
                </p14:cNvPr>
                <p14:cNvContentPartPr/>
                <p14:nvPr/>
              </p14:nvContentPartPr>
              <p14:xfrm>
                <a:off x="10239428" y="2623845"/>
                <a:ext cx="16704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715FA-F7E0-46FE-8790-85AA1080FD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21428" y="2606205"/>
                  <a:ext cx="202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BFFFB7-DEED-0221-3DD9-787AA978472D}"/>
                    </a:ext>
                  </a:extLst>
                </p14:cNvPr>
                <p14:cNvContentPartPr/>
                <p14:nvPr/>
              </p14:nvContentPartPr>
              <p14:xfrm>
                <a:off x="10210628" y="2422965"/>
                <a:ext cx="248040" cy="2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BFFFB7-DEED-0221-3DD9-787AA97847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92628" y="2404965"/>
                  <a:ext cx="283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4C6EB9-46CC-C109-9B04-4714408BB868}"/>
                    </a:ext>
                  </a:extLst>
                </p14:cNvPr>
                <p14:cNvContentPartPr/>
                <p14:nvPr/>
              </p14:nvContentPartPr>
              <p14:xfrm>
                <a:off x="10334468" y="2818245"/>
                <a:ext cx="100080" cy="1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4C6EB9-46CC-C109-9B04-4714408BB8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16468" y="2800605"/>
                  <a:ext cx="135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BEFD39-8A97-76D7-B06B-ECF4E6A7D652}"/>
                    </a:ext>
                  </a:extLst>
                </p14:cNvPr>
                <p14:cNvContentPartPr/>
                <p14:nvPr/>
              </p14:nvContentPartPr>
              <p14:xfrm>
                <a:off x="10510868" y="2414325"/>
                <a:ext cx="402480" cy="41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BEFD39-8A97-76D7-B06B-ECF4E6A7D6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92868" y="2396685"/>
                  <a:ext cx="438120" cy="45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979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3BACD-4646-F9DC-63FA-BAF6BC05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NEW Results From TESTING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DC431B-C7D7-7F22-4E5C-7CD32030EA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75220"/>
            <a:ext cx="5614416" cy="334057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610D541-E90C-7C3A-7CB8-B4784446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789255"/>
            <a:ext cx="5614416" cy="33125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4B0B80-8541-8A51-BD31-4078DCE96419}"/>
                  </a:ext>
                </a:extLst>
              </p14:cNvPr>
              <p14:cNvContentPartPr/>
              <p14:nvPr/>
            </p14:nvContentPartPr>
            <p14:xfrm>
              <a:off x="1490265" y="2412608"/>
              <a:ext cx="416880" cy="34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4B0B80-8541-8A51-BD31-4078DCE964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2265" y="2394608"/>
                <a:ext cx="45252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9CE336A-0EA3-0F03-D708-1A3AE8021C03}"/>
              </a:ext>
            </a:extLst>
          </p:cNvPr>
          <p:cNvGrpSpPr/>
          <p:nvPr/>
        </p:nvGrpSpPr>
        <p:grpSpPr>
          <a:xfrm>
            <a:off x="2013345" y="2385968"/>
            <a:ext cx="627480" cy="387000"/>
            <a:chOff x="2013345" y="2385968"/>
            <a:chExt cx="6274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5606BA-B51B-297D-4CF1-C619BA452F74}"/>
                    </a:ext>
                  </a:extLst>
                </p14:cNvPr>
                <p14:cNvContentPartPr/>
                <p14:nvPr/>
              </p14:nvContentPartPr>
              <p14:xfrm>
                <a:off x="2013345" y="2385968"/>
                <a:ext cx="268200" cy="387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5606BA-B51B-297D-4CF1-C619BA452F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95705" y="2367968"/>
                  <a:ext cx="303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E291EB-C6C8-476A-BA25-8A2D1FFCA6C6}"/>
                    </a:ext>
                  </a:extLst>
                </p14:cNvPr>
                <p14:cNvContentPartPr/>
                <p14:nvPr/>
              </p14:nvContentPartPr>
              <p14:xfrm>
                <a:off x="2390625" y="2385968"/>
                <a:ext cx="33840" cy="36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E291EB-C6C8-476A-BA25-8A2D1FFCA6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72625" y="2367968"/>
                  <a:ext cx="69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29CE8F-4707-C347-B7BE-F409734FD731}"/>
                    </a:ext>
                  </a:extLst>
                </p14:cNvPr>
                <p14:cNvContentPartPr/>
                <p14:nvPr/>
              </p14:nvContentPartPr>
              <p14:xfrm>
                <a:off x="2406825" y="2394608"/>
                <a:ext cx="234000" cy="37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29CE8F-4707-C347-B7BE-F409734FD7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8825" y="2376608"/>
                  <a:ext cx="26964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F52146-5BC6-20E0-41B6-6182CBA4C1AA}"/>
                  </a:ext>
                </a:extLst>
              </p14:cNvPr>
              <p14:cNvContentPartPr/>
              <p14:nvPr/>
            </p14:nvContentPartPr>
            <p14:xfrm>
              <a:off x="9696188" y="2422965"/>
              <a:ext cx="380520" cy="44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F52146-5BC6-20E0-41B6-6182CBA4C1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78188" y="2404965"/>
                <a:ext cx="41616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C8B769A-1BF8-0388-488F-3D0C2AC1A685}"/>
              </a:ext>
            </a:extLst>
          </p:cNvPr>
          <p:cNvGrpSpPr/>
          <p:nvPr/>
        </p:nvGrpSpPr>
        <p:grpSpPr>
          <a:xfrm>
            <a:off x="10191188" y="2414325"/>
            <a:ext cx="722160" cy="420480"/>
            <a:chOff x="10191188" y="2414325"/>
            <a:chExt cx="72216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61F156-8B3A-2C3F-8A36-5A6F82759457}"/>
                    </a:ext>
                  </a:extLst>
                </p14:cNvPr>
                <p14:cNvContentPartPr/>
                <p14:nvPr/>
              </p14:nvContentPartPr>
              <p14:xfrm>
                <a:off x="10191188" y="2438085"/>
                <a:ext cx="181800" cy="39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61F156-8B3A-2C3F-8A36-5A6F8275945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73188" y="2420445"/>
                  <a:ext cx="217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D382C9-D8DB-01C6-C074-0CD86C955CB2}"/>
                    </a:ext>
                  </a:extLst>
                </p14:cNvPr>
                <p14:cNvContentPartPr/>
                <p14:nvPr/>
              </p14:nvContentPartPr>
              <p14:xfrm>
                <a:off x="10239428" y="2623845"/>
                <a:ext cx="16704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D382C9-D8DB-01C6-C074-0CD86C955C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21428" y="2606205"/>
                  <a:ext cx="202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12BCF2-4DBE-9445-027B-29D617C89B6E}"/>
                    </a:ext>
                  </a:extLst>
                </p14:cNvPr>
                <p14:cNvContentPartPr/>
                <p14:nvPr/>
              </p14:nvContentPartPr>
              <p14:xfrm>
                <a:off x="10210628" y="2422965"/>
                <a:ext cx="24804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12BCF2-4DBE-9445-027B-29D617C89B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92628" y="2404965"/>
                  <a:ext cx="283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9A3D22-63D0-2F8E-6C9B-3AB381DD7DB2}"/>
                    </a:ext>
                  </a:extLst>
                </p14:cNvPr>
                <p14:cNvContentPartPr/>
                <p14:nvPr/>
              </p14:nvContentPartPr>
              <p14:xfrm>
                <a:off x="10334468" y="2818245"/>
                <a:ext cx="100080" cy="1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9A3D22-63D0-2F8E-6C9B-3AB381DD7D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16468" y="2800605"/>
                  <a:ext cx="135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9FD9B6-97D2-7BF6-5413-CDE88398A6CE}"/>
                    </a:ext>
                  </a:extLst>
                </p14:cNvPr>
                <p14:cNvContentPartPr/>
                <p14:nvPr/>
              </p14:nvContentPartPr>
              <p14:xfrm>
                <a:off x="10510868" y="2414325"/>
                <a:ext cx="402480" cy="41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9FD9B6-97D2-7BF6-5413-CDE88398A6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92868" y="2396685"/>
                  <a:ext cx="438120" cy="45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70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69CF8-AE7B-3A01-CE41-9B638E41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Z" sz="4600"/>
              <a:t>Figma Prototype (LoFi-Mefi-HiFi)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C4CF-62CB-A4D8-B4F5-54901736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429000"/>
            <a:ext cx="4517909" cy="13615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200" dirty="0">
                <a:hlinkClick r:id="rId3"/>
              </a:rPr>
              <a:t>https://www.figma.com/file/cDpvMNjHZ7ehgAz22uOeea/LastPass?node-id=0%3A1&amp;t=FfG8nEGVPc8Bug2a-1</a:t>
            </a:r>
            <a:endParaRPr lang="en-NZ" sz="2200" dirty="0"/>
          </a:p>
          <a:p>
            <a:pPr marL="0" indent="0" algn="ctr">
              <a:buNone/>
            </a:pPr>
            <a:endParaRPr lang="en-NZ" sz="22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396D991-FC96-D16A-4A15-6854BA0990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r="4261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035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313D9-601B-8325-CCA9-3FF8F113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23DC-253B-923C-B50D-A3B4F847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0962915-8002-A96A-6979-DB096116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B3102-7D8D-C087-442E-719740D8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16" y="759618"/>
            <a:ext cx="4191000" cy="5338763"/>
          </a:xfrm>
        </p:spPr>
        <p:txBody>
          <a:bodyPr>
            <a:normAutofit/>
          </a:bodyPr>
          <a:lstStyle/>
          <a:p>
            <a:r>
              <a:rPr lang="en-NZ" sz="5400" b="1" dirty="0"/>
              <a:t>Recap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B6AC-FED7-4563-329C-04D67952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68" y="838199"/>
            <a:ext cx="6645232" cy="5338763"/>
          </a:xfrm>
        </p:spPr>
        <p:txBody>
          <a:bodyPr anchor="ctr">
            <a:normAutofit/>
          </a:bodyPr>
          <a:lstStyle/>
          <a:p>
            <a:r>
              <a:rPr lang="en-NZ" dirty="0"/>
              <a:t>Decrease time for common tasks</a:t>
            </a:r>
          </a:p>
          <a:p>
            <a:r>
              <a:rPr lang="en-NZ" dirty="0"/>
              <a:t>Remove popups</a:t>
            </a:r>
          </a:p>
          <a:p>
            <a:r>
              <a:rPr lang="en-NZ" dirty="0"/>
              <a:t>Change the colour palette!!!</a:t>
            </a:r>
          </a:p>
          <a:p>
            <a:r>
              <a:rPr lang="en-NZ" dirty="0"/>
              <a:t>Remove premium from nav bar</a:t>
            </a:r>
          </a:p>
          <a:p>
            <a:r>
              <a:rPr lang="en-NZ" dirty="0"/>
              <a:t>Add a lock button</a:t>
            </a:r>
          </a:p>
          <a:p>
            <a:r>
              <a:rPr lang="en-NZ" dirty="0"/>
              <a:t>Increase reachability of common buttons</a:t>
            </a:r>
          </a:p>
        </p:txBody>
      </p:sp>
    </p:spTree>
    <p:extLst>
      <p:ext uri="{BB962C8B-B14F-4D97-AF65-F5344CB8AC3E}">
        <p14:creationId xmlns:p14="http://schemas.microsoft.com/office/powerpoint/2010/main" val="280800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DE53-DFFF-26EC-46E0-EE114A0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Colour Palette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7C59-21E4-04B3-7207-6B7F0860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23" y="1379040"/>
            <a:ext cx="4910081" cy="4099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1FCD2-DF98-08D8-52B1-906331A92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220" y="1146406"/>
            <a:ext cx="1990108" cy="45651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76F0344-03CD-F539-D76F-52121BEBB1B9}"/>
              </a:ext>
            </a:extLst>
          </p:cNvPr>
          <p:cNvGrpSpPr/>
          <p:nvPr/>
        </p:nvGrpSpPr>
        <p:grpSpPr>
          <a:xfrm>
            <a:off x="6022054" y="3366139"/>
            <a:ext cx="617040" cy="225720"/>
            <a:chOff x="6022054" y="3366139"/>
            <a:chExt cx="61704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8DCBA4-A757-569D-2557-1DCE73F9C650}"/>
                    </a:ext>
                  </a:extLst>
                </p14:cNvPr>
                <p14:cNvContentPartPr/>
                <p14:nvPr/>
              </p14:nvContentPartPr>
              <p14:xfrm>
                <a:off x="6022054" y="3366139"/>
                <a:ext cx="615960" cy="11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8DCBA4-A757-569D-2557-1DCE73F9C6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04054" y="3348139"/>
                  <a:ext cx="651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AD4F4A-A67B-76E4-723E-81599EA822E6}"/>
                    </a:ext>
                  </a:extLst>
                </p14:cNvPr>
                <p14:cNvContentPartPr/>
                <p14:nvPr/>
              </p14:nvContentPartPr>
              <p14:xfrm>
                <a:off x="6508414" y="3464419"/>
                <a:ext cx="130680" cy="12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AD4F4A-A67B-76E4-723E-81599EA822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90414" y="3446779"/>
                  <a:ext cx="166320" cy="163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120C52B-AE51-1EA5-D52D-44DE11333B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0243" y="1010265"/>
            <a:ext cx="2472128" cy="48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9105-78F1-60ED-8FCA-417160A0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Lock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57595-BE5C-E49B-77AA-49081206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90" y="1525334"/>
            <a:ext cx="6773220" cy="36295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B3B2BD3-808A-B997-9EFF-03AACF191A6B}"/>
              </a:ext>
            </a:extLst>
          </p:cNvPr>
          <p:cNvSpPr/>
          <p:nvPr/>
        </p:nvSpPr>
        <p:spPr>
          <a:xfrm>
            <a:off x="4927600" y="1968500"/>
            <a:ext cx="1670050" cy="1670050"/>
          </a:xfrm>
          <a:prstGeom prst="ellipse">
            <a:avLst/>
          </a:prstGeom>
          <a:noFill/>
          <a:ln w="95250">
            <a:solidFill>
              <a:srgbClr val="EE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A16FB6-9019-5674-1293-E4D6E5DC5466}"/>
                  </a:ext>
                </a:extLst>
              </p14:cNvPr>
              <p14:cNvContentPartPr/>
              <p14:nvPr/>
            </p14:nvContentPartPr>
            <p14:xfrm>
              <a:off x="2345460" y="1371480"/>
              <a:ext cx="2590920" cy="1208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A16FB6-9019-5674-1293-E4D6E5DC54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460" y="1308480"/>
                <a:ext cx="2716560" cy="13341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FC16355-A63C-0A19-5CF9-EA42F0108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90" y="2065160"/>
            <a:ext cx="2325035" cy="45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3-04-15 09-28-00">
            <a:hlinkClick r:id="" action="ppaction://media"/>
            <a:extLst>
              <a:ext uri="{FF2B5EF4-FFF2-40B4-BE49-F238E27FC236}">
                <a16:creationId xmlns:a16="http://schemas.microsoft.com/office/drawing/2014/main" id="{9330FDB6-1D53-66F0-AC6E-6D5E04E4C82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0615" t="10615" r="2578" b="2578"/>
          <a:stretch/>
        </p:blipFill>
        <p:spPr>
          <a:xfrm>
            <a:off x="0" y="-37740"/>
            <a:ext cx="12259373" cy="6895740"/>
          </a:xfrm>
        </p:spPr>
      </p:pic>
    </p:spTree>
    <p:extLst>
      <p:ext uri="{BB962C8B-B14F-4D97-AF65-F5344CB8AC3E}">
        <p14:creationId xmlns:p14="http://schemas.microsoft.com/office/powerpoint/2010/main" val="10161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DDCE7-558D-CFA8-D5FC-3CCF6EED7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844675"/>
            <a:ext cx="20193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622A11-3C99-7F86-5628-E7A1FF3DC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1844675"/>
            <a:ext cx="20193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12F7508-5122-7011-EC6A-FB50D42D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12" y="1844673"/>
            <a:ext cx="20193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D52B25ED-E78B-5D84-C389-F982CBA7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2" y="1844674"/>
            <a:ext cx="20193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578EE-D23D-95CD-197C-033A20B1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99" y="1844674"/>
            <a:ext cx="201930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B28427-7CF8-29FC-78B8-85817EC1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 Popups</a:t>
            </a:r>
          </a:p>
        </p:txBody>
      </p:sp>
    </p:spTree>
    <p:extLst>
      <p:ext uri="{BB962C8B-B14F-4D97-AF65-F5344CB8AC3E}">
        <p14:creationId xmlns:p14="http://schemas.microsoft.com/office/powerpoint/2010/main" val="172538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E60F3-EBF9-A1B1-3BDD-3C1D949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1685261"/>
            <a:ext cx="4385187" cy="1743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Remove Popups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DDB07-80AE-A1D9-4281-A1482591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672" y="1024249"/>
            <a:ext cx="2164274" cy="4809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F3F82-A5AB-BE44-2A1C-0CF10DCCA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44" y="1024249"/>
            <a:ext cx="2200345" cy="48095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2CF191-951E-E975-94B8-DCBA74C141CC}"/>
                  </a:ext>
                </a:extLst>
              </p14:cNvPr>
              <p14:cNvContentPartPr/>
              <p14:nvPr/>
            </p14:nvContentPartPr>
            <p14:xfrm>
              <a:off x="8648415" y="2952450"/>
              <a:ext cx="444240" cy="55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2CF191-951E-E975-94B8-DCBA74C141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0775" y="2934450"/>
                <a:ext cx="47988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27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B2E27-5B41-C1B6-1131-88C6EA08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609931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Reachability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5BDD65-D0C7-1B35-990C-88927ADD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42" y="186997"/>
            <a:ext cx="2358314" cy="5240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577F3C-CD9E-6720-815D-BEF88ABD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190" y="186998"/>
            <a:ext cx="2397619" cy="524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5EA06-4574-1FE1-5C89-E1FC7EDC15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3" t="3210" r="4931" b="1324"/>
          <a:stretch/>
        </p:blipFill>
        <p:spPr>
          <a:xfrm>
            <a:off x="7891443" y="186997"/>
            <a:ext cx="2385811" cy="5240699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02188B-B594-731F-A3CF-4986FD69999C}"/>
                  </a:ext>
                </a:extLst>
              </p14:cNvPr>
              <p14:cNvContentPartPr/>
              <p14:nvPr/>
            </p14:nvContentPartPr>
            <p14:xfrm>
              <a:off x="3012310" y="3955860"/>
              <a:ext cx="3045600" cy="72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02188B-B594-731F-A3CF-4986FD699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4670" y="3937860"/>
                <a:ext cx="30812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74CB6D-CD8D-AF88-97F2-524B3A5559D4}"/>
                  </a:ext>
                </a:extLst>
              </p14:cNvPr>
              <p14:cNvContentPartPr/>
              <p14:nvPr/>
            </p14:nvContentPartPr>
            <p14:xfrm>
              <a:off x="5857390" y="4247820"/>
              <a:ext cx="333000" cy="45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74CB6D-CD8D-AF88-97F2-524B3A5559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9390" y="4230180"/>
                <a:ext cx="3686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936816-89B9-274B-16D0-3C0C43486EC2}"/>
                  </a:ext>
                </a:extLst>
              </p14:cNvPr>
              <p14:cNvContentPartPr/>
              <p14:nvPr/>
            </p14:nvContentPartPr>
            <p14:xfrm>
              <a:off x="6063310" y="4108140"/>
              <a:ext cx="3247920" cy="62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936816-89B9-274B-16D0-3C0C43486E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5670" y="4090500"/>
                <a:ext cx="32835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CEE46B-9F59-DA43-729A-27CA7315B135}"/>
                  </a:ext>
                </a:extLst>
              </p14:cNvPr>
              <p14:cNvContentPartPr/>
              <p14:nvPr/>
            </p14:nvContentPartPr>
            <p14:xfrm>
              <a:off x="5600350" y="3421260"/>
              <a:ext cx="267480" cy="184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CEE46B-9F59-DA43-729A-27CA7315B1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2350" y="3403620"/>
                <a:ext cx="30312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6F4E395-D197-4404-AFA6-B65198BE49E3}"/>
              </a:ext>
            </a:extLst>
          </p:cNvPr>
          <p:cNvGrpSpPr/>
          <p:nvPr/>
        </p:nvGrpSpPr>
        <p:grpSpPr>
          <a:xfrm>
            <a:off x="5452390" y="3212820"/>
            <a:ext cx="1292400" cy="711720"/>
            <a:chOff x="5452390" y="3212820"/>
            <a:chExt cx="129240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4B10E1-ADA0-6520-DB2F-6D18CDBF4512}"/>
                    </a:ext>
                  </a:extLst>
                </p14:cNvPr>
                <p14:cNvContentPartPr/>
                <p14:nvPr/>
              </p14:nvContentPartPr>
              <p14:xfrm>
                <a:off x="5452390" y="3676140"/>
                <a:ext cx="18936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4B10E1-ADA0-6520-DB2F-6D18CDBF4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4750" y="3658140"/>
                  <a:ext cx="225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633421-8269-5882-CF8A-A989CB4869E8}"/>
                    </a:ext>
                  </a:extLst>
                </p14:cNvPr>
                <p14:cNvContentPartPr/>
                <p14:nvPr/>
              </p14:nvContentPartPr>
              <p14:xfrm>
                <a:off x="5643910" y="3708180"/>
                <a:ext cx="136800" cy="129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633421-8269-5882-CF8A-A989CB4869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26270" y="3690180"/>
                  <a:ext cx="172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1222DF-2C8E-77E3-0926-843276428080}"/>
                    </a:ext>
                  </a:extLst>
                </p14:cNvPr>
                <p14:cNvContentPartPr/>
                <p14:nvPr/>
              </p14:nvContentPartPr>
              <p14:xfrm>
                <a:off x="5815630" y="3687660"/>
                <a:ext cx="179640" cy="19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1222DF-2C8E-77E3-0926-843276428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97990" y="3669660"/>
                  <a:ext cx="215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FD4191-23D9-1289-4752-D2283AD5387C}"/>
                    </a:ext>
                  </a:extLst>
                </p14:cNvPr>
                <p14:cNvContentPartPr/>
                <p14:nvPr/>
              </p14:nvContentPartPr>
              <p14:xfrm>
                <a:off x="6050710" y="3693060"/>
                <a:ext cx="174600" cy="231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FD4191-23D9-1289-4752-D2283AD53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710" y="3675060"/>
                  <a:ext cx="210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D3001D-21CA-AC36-4091-BC4E685ACC85}"/>
                    </a:ext>
                  </a:extLst>
                </p14:cNvPr>
                <p14:cNvContentPartPr/>
                <p14:nvPr/>
              </p14:nvContentPartPr>
              <p14:xfrm>
                <a:off x="6305230" y="3776940"/>
                <a:ext cx="197280" cy="141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D3001D-21CA-AC36-4091-BC4E685ACC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87590" y="3758940"/>
                  <a:ext cx="232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FA79A8-D5D6-4837-B715-A0A448E0E183}"/>
                    </a:ext>
                  </a:extLst>
                </p14:cNvPr>
                <p14:cNvContentPartPr/>
                <p14:nvPr/>
              </p14:nvContentPartPr>
              <p14:xfrm>
                <a:off x="6571630" y="3727620"/>
                <a:ext cx="173160" cy="151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FA79A8-D5D6-4837-B715-A0A448E0E1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3990" y="3709980"/>
                  <a:ext cx="208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17D8D7-68E7-3BCD-1B8C-67CBC74C3018}"/>
                    </a:ext>
                  </a:extLst>
                </p14:cNvPr>
                <p14:cNvContentPartPr/>
                <p14:nvPr/>
              </p14:nvContentPartPr>
              <p14:xfrm>
                <a:off x="5974030" y="3402180"/>
                <a:ext cx="205560" cy="17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17D8D7-68E7-3BCD-1B8C-67CBC74C30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56390" y="3384540"/>
                  <a:ext cx="241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BF4DCE-65B0-708C-8A64-F43C399D0750}"/>
                    </a:ext>
                  </a:extLst>
                </p14:cNvPr>
                <p14:cNvContentPartPr/>
                <p14:nvPr/>
              </p14:nvContentPartPr>
              <p14:xfrm>
                <a:off x="6203710" y="3422340"/>
                <a:ext cx="159840" cy="18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BF4DCE-65B0-708C-8A64-F43C399D07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5710" y="3404700"/>
                  <a:ext cx="195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B162BF-368D-9C9F-A9B3-78A232E092F7}"/>
                    </a:ext>
                  </a:extLst>
                </p14:cNvPr>
                <p14:cNvContentPartPr/>
                <p14:nvPr/>
              </p14:nvContentPartPr>
              <p14:xfrm>
                <a:off x="6501790" y="3212820"/>
                <a:ext cx="41400" cy="45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B162BF-368D-9C9F-A9B3-78A232E092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3790" y="3195180"/>
                  <a:ext cx="77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3EC302-00A0-D40E-03E6-83BE01E08C33}"/>
                    </a:ext>
                  </a:extLst>
                </p14:cNvPr>
                <p14:cNvContentPartPr/>
                <p14:nvPr/>
              </p14:nvContentPartPr>
              <p14:xfrm>
                <a:off x="6445270" y="3440340"/>
                <a:ext cx="196200" cy="2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3EC302-00A0-D40E-03E6-83BE01E08C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7270" y="3422340"/>
                  <a:ext cx="231840" cy="6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036F119-BC68-7BDD-3041-E3D1C64A729F}"/>
              </a:ext>
            </a:extLst>
          </p:cNvPr>
          <p:cNvSpPr txBox="1"/>
          <p:nvPr/>
        </p:nvSpPr>
        <p:spPr>
          <a:xfrm>
            <a:off x="826858" y="5571222"/>
            <a:ext cx="245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**Removes “Premium” from main nav           **</a:t>
            </a:r>
          </a:p>
        </p:txBody>
      </p:sp>
    </p:spTree>
    <p:extLst>
      <p:ext uri="{BB962C8B-B14F-4D97-AF65-F5344CB8AC3E}">
        <p14:creationId xmlns:p14="http://schemas.microsoft.com/office/powerpoint/2010/main" val="3468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B860-BAE4-A041-0D8A-FB5912C2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22673-9CF7-2C95-6D10-1A50545D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18" y="1604963"/>
            <a:ext cx="3421163" cy="3452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D6BB3-A34F-3D6C-0F95-F2A7E2E23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925" y="1604963"/>
            <a:ext cx="3421162" cy="3452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49FAFC-5390-31B4-6DF5-5019B9AB5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913" y="1650021"/>
            <a:ext cx="3421162" cy="3448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39962D-783F-A2BB-793D-D8FDD951E8B1}"/>
              </a:ext>
            </a:extLst>
          </p:cNvPr>
          <p:cNvGrpSpPr/>
          <p:nvPr/>
        </p:nvGrpSpPr>
        <p:grpSpPr>
          <a:xfrm>
            <a:off x="3781290" y="3300165"/>
            <a:ext cx="581400" cy="205200"/>
            <a:chOff x="3781290" y="3300165"/>
            <a:chExt cx="5814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158501-71C9-BCF8-4FA5-528A4BFB91FA}"/>
                    </a:ext>
                  </a:extLst>
                </p14:cNvPr>
                <p14:cNvContentPartPr/>
                <p14:nvPr/>
              </p14:nvContentPartPr>
              <p14:xfrm>
                <a:off x="3781290" y="3300165"/>
                <a:ext cx="580320" cy="8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158501-71C9-BCF8-4FA5-528A4BFB91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3650" y="3282525"/>
                  <a:ext cx="615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9F1A2-6D19-ED90-CC86-8B4B37426605}"/>
                    </a:ext>
                  </a:extLst>
                </p14:cNvPr>
                <p14:cNvContentPartPr/>
                <p14:nvPr/>
              </p14:nvContentPartPr>
              <p14:xfrm>
                <a:off x="4276290" y="3381165"/>
                <a:ext cx="86400" cy="12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9F1A2-6D19-ED90-CC86-8B4B374266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8650" y="3363525"/>
                  <a:ext cx="12204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E6306B-55EB-82A5-F91C-7707A16CD757}"/>
                  </a:ext>
                </a:extLst>
              </p14:cNvPr>
              <p14:cNvContentPartPr/>
              <p14:nvPr/>
            </p14:nvContentPartPr>
            <p14:xfrm>
              <a:off x="5124035" y="5105491"/>
              <a:ext cx="559080" cy="97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E6306B-55EB-82A5-F91C-7707A16CD7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6035" y="5087851"/>
                <a:ext cx="594720" cy="10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7764512-2C21-8E2D-76F5-8EE0C5DC1389}"/>
              </a:ext>
            </a:extLst>
          </p:cNvPr>
          <p:cNvGrpSpPr/>
          <p:nvPr/>
        </p:nvGrpSpPr>
        <p:grpSpPr>
          <a:xfrm>
            <a:off x="1940195" y="5163811"/>
            <a:ext cx="1312560" cy="912240"/>
            <a:chOff x="1940195" y="5163811"/>
            <a:chExt cx="1312560" cy="9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B87BD2-08EA-0906-BE20-5563B25B9620}"/>
                    </a:ext>
                  </a:extLst>
                </p14:cNvPr>
                <p14:cNvContentPartPr/>
                <p14:nvPr/>
              </p14:nvContentPartPr>
              <p14:xfrm>
                <a:off x="1940195" y="5163811"/>
                <a:ext cx="1312560" cy="91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B87BD2-08EA-0906-BE20-5563B25B96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2555" y="5145811"/>
                  <a:ext cx="134820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3666AD-F34C-D3CD-9A4B-7595DED33782}"/>
                    </a:ext>
                  </a:extLst>
                </p14:cNvPr>
                <p14:cNvContentPartPr/>
                <p14:nvPr/>
              </p14:nvContentPartPr>
              <p14:xfrm>
                <a:off x="2172395" y="5179291"/>
                <a:ext cx="159840" cy="9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3666AD-F34C-D3CD-9A4B-7595DED337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4395" y="5161651"/>
                  <a:ext cx="1954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8C4F9C-1F22-38C0-970D-3CA73EFFE769}"/>
              </a:ext>
            </a:extLst>
          </p:cNvPr>
          <p:cNvGrpSpPr/>
          <p:nvPr/>
        </p:nvGrpSpPr>
        <p:grpSpPr>
          <a:xfrm>
            <a:off x="4626155" y="5969851"/>
            <a:ext cx="504360" cy="274320"/>
            <a:chOff x="4626155" y="5969851"/>
            <a:chExt cx="5043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E14E40-0BA4-97E1-1D17-13F7373E1BF5}"/>
                    </a:ext>
                  </a:extLst>
                </p14:cNvPr>
                <p14:cNvContentPartPr/>
                <p14:nvPr/>
              </p14:nvContentPartPr>
              <p14:xfrm>
                <a:off x="4626155" y="5969851"/>
                <a:ext cx="504360" cy="12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E14E40-0BA4-97E1-1D17-13F7373E1B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08515" y="5951851"/>
                  <a:ext cx="540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119C46-FE71-A356-3CA2-5FCBBAE650D5}"/>
                    </a:ext>
                  </a:extLst>
                </p14:cNvPr>
                <p14:cNvContentPartPr/>
                <p14:nvPr/>
              </p14:nvContentPartPr>
              <p14:xfrm>
                <a:off x="4639115" y="6087571"/>
                <a:ext cx="23112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119C46-FE71-A356-3CA2-5FCBBAE65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1475" y="6069931"/>
                  <a:ext cx="2667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C89A16-067C-3705-14C6-BA58FA07ABC6}"/>
              </a:ext>
            </a:extLst>
          </p:cNvPr>
          <p:cNvGrpSpPr/>
          <p:nvPr/>
        </p:nvGrpSpPr>
        <p:grpSpPr>
          <a:xfrm>
            <a:off x="7867235" y="3241051"/>
            <a:ext cx="466920" cy="286200"/>
            <a:chOff x="7867235" y="3241051"/>
            <a:chExt cx="4669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A014ED-C0DC-D437-0AC7-63F0CC14B695}"/>
                    </a:ext>
                  </a:extLst>
                </p14:cNvPr>
                <p14:cNvContentPartPr/>
                <p14:nvPr/>
              </p14:nvContentPartPr>
              <p14:xfrm>
                <a:off x="7867235" y="3241051"/>
                <a:ext cx="465480" cy="12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A014ED-C0DC-D437-0AC7-63F0CC14B6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9595" y="3223411"/>
                  <a:ext cx="501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D04A98-EBED-9168-6098-171FFAA2DA2A}"/>
                    </a:ext>
                  </a:extLst>
                </p14:cNvPr>
                <p14:cNvContentPartPr/>
                <p14:nvPr/>
              </p14:nvContentPartPr>
              <p14:xfrm>
                <a:off x="8221835" y="3356611"/>
                <a:ext cx="112320" cy="170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D04A98-EBED-9168-6098-171FFAA2DA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03835" y="3338971"/>
                  <a:ext cx="1479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FCD561-07F9-D440-03A1-B4F32D6666B6}"/>
              </a:ext>
            </a:extLst>
          </p:cNvPr>
          <p:cNvGrpSpPr/>
          <p:nvPr/>
        </p:nvGrpSpPr>
        <p:grpSpPr>
          <a:xfrm>
            <a:off x="9991955" y="1055491"/>
            <a:ext cx="221400" cy="552600"/>
            <a:chOff x="9991955" y="1055491"/>
            <a:chExt cx="22140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60830A-E5CD-466C-279F-1728DFCA59C3}"/>
                    </a:ext>
                  </a:extLst>
                </p14:cNvPr>
                <p14:cNvContentPartPr/>
                <p14:nvPr/>
              </p14:nvContentPartPr>
              <p14:xfrm>
                <a:off x="9991955" y="1062691"/>
                <a:ext cx="147240" cy="54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60830A-E5CD-466C-279F-1728DFCA59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3955" y="1044691"/>
                  <a:ext cx="182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5E8093-95EF-1C30-B29B-0DCE4B0D2CB4}"/>
                    </a:ext>
                  </a:extLst>
                </p14:cNvPr>
                <p14:cNvContentPartPr/>
                <p14:nvPr/>
              </p14:nvContentPartPr>
              <p14:xfrm>
                <a:off x="10101035" y="1055491"/>
                <a:ext cx="112320" cy="10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5E8093-95EF-1C30-B29B-0DCE4B0D2C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83395" y="1037491"/>
                  <a:ext cx="147960" cy="14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Cloud 44">
            <a:extLst>
              <a:ext uri="{FF2B5EF4-FFF2-40B4-BE49-F238E27FC236}">
                <a16:creationId xmlns:a16="http://schemas.microsoft.com/office/drawing/2014/main" id="{B0B1020F-1F24-9F3C-1645-02C19A391D4B}"/>
              </a:ext>
            </a:extLst>
          </p:cNvPr>
          <p:cNvSpPr/>
          <p:nvPr/>
        </p:nvSpPr>
        <p:spPr>
          <a:xfrm>
            <a:off x="9444223" y="219568"/>
            <a:ext cx="1313623" cy="785525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B43482F8-76C4-C7F3-198A-8076A23B422C}"/>
              </a:ext>
            </a:extLst>
          </p:cNvPr>
          <p:cNvSpPr/>
          <p:nvPr/>
        </p:nvSpPr>
        <p:spPr>
          <a:xfrm>
            <a:off x="3319627" y="5694808"/>
            <a:ext cx="1239656" cy="7855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3458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287</Words>
  <Application>Microsoft Office PowerPoint</Application>
  <PresentationFormat>Widescreen</PresentationFormat>
  <Paragraphs>66</Paragraphs>
  <Slides>15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Recap</vt:lpstr>
      <vt:lpstr>Colour Palette</vt:lpstr>
      <vt:lpstr>Lock Button</vt:lpstr>
      <vt:lpstr>PowerPoint Presentation</vt:lpstr>
      <vt:lpstr>Remove Popups</vt:lpstr>
      <vt:lpstr>Remove Popups</vt:lpstr>
      <vt:lpstr>Reachability</vt:lpstr>
      <vt:lpstr>Process</vt:lpstr>
      <vt:lpstr>What’s Left?</vt:lpstr>
      <vt:lpstr>Results From RESEARCH</vt:lpstr>
      <vt:lpstr>NEW Results From TESTING</vt:lpstr>
      <vt:lpstr>NEW Results From TESTING</vt:lpstr>
      <vt:lpstr>Figma Prototype (LoFi-Mefi-HiFi)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Legner</dc:creator>
  <cp:lastModifiedBy>Alex Legner</cp:lastModifiedBy>
  <cp:revision>1</cp:revision>
  <dcterms:created xsi:type="dcterms:W3CDTF">2023-04-14T21:10:16Z</dcterms:created>
  <dcterms:modified xsi:type="dcterms:W3CDTF">2023-04-16T22:55:08Z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2023-04-14T21:11:02Z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548fdea4-9274-4d0e-be91-bdee64a54c3e</vt:lpwstr>
  </property>
  <property fmtid="{D5CDD505-2E9C-101B-9397-08002B2CF9AE}" pid="8" name="MSIP_Label_c96ed6d7-747c-41fd-b042-ff14484edc24_ContentBits">
    <vt:lpwstr>0</vt:lpwstr>
  </property>
</Properties>
</file>