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CC37D-E11D-4505-B146-BE72EAA9814A}" v="61" dt="2024-09-08T03:26:01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67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egner" userId="2887a8fc-7abb-4a6f-b037-180084469e46" providerId="ADAL" clId="{715CC37D-E11D-4505-B146-BE72EAA9814A}"/>
    <pc:docChg chg="undo redo custSel addSld delSld modSld">
      <pc:chgData name="Alex Legner" userId="2887a8fc-7abb-4a6f-b037-180084469e46" providerId="ADAL" clId="{715CC37D-E11D-4505-B146-BE72EAA9814A}" dt="2024-09-08T03:26:36.041" v="1450" actId="2711"/>
      <pc:docMkLst>
        <pc:docMk/>
      </pc:docMkLst>
      <pc:sldChg chg="addSp modSp new mod setBg addAnim modAnim">
        <pc:chgData name="Alex Legner" userId="2887a8fc-7abb-4a6f-b037-180084469e46" providerId="ADAL" clId="{715CC37D-E11D-4505-B146-BE72EAA9814A}" dt="2024-09-08T03:07:03.884" v="1156"/>
        <pc:sldMkLst>
          <pc:docMk/>
          <pc:sldMk cId="2714782102" sldId="256"/>
        </pc:sldMkLst>
        <pc:spChg chg="mo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2" creationId="{D65576B1-DE94-A2C7-3CAB-E489CD3B07E6}"/>
          </ac:spMkLst>
        </pc:spChg>
        <pc:spChg chg="mo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3" creationId="{CA5141EC-D14D-95BD-ECBC-E022BFB94B7D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8" creationId="{577D6B2E-37A3-429E-A37C-F30ED6487282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10" creationId="{5CEAD642-85CF-4750-8432-7C80C901F001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12" creationId="{FA33EEAE-15D5-4119-8C1E-89D943F911EF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14" creationId="{730D8B3B-9B80-4025-B934-26DC7D7CD231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16" creationId="{1064D5D5-227B-4F66-9AEA-46F570E793BD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18" creationId="{646B67A4-D328-4747-A82B-65E84FA46368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20" creationId="{B5A1B09C-1565-46F8-B70F-621C5EB48A09}"/>
          </ac:spMkLst>
        </pc:spChg>
        <pc:spChg chg="add">
          <ac:chgData name="Alex Legner" userId="2887a8fc-7abb-4a6f-b037-180084469e46" providerId="ADAL" clId="{715CC37D-E11D-4505-B146-BE72EAA9814A}" dt="2024-09-08T03:06:08.911" v="1151" actId="26606"/>
          <ac:spMkLst>
            <pc:docMk/>
            <pc:sldMk cId="2714782102" sldId="256"/>
            <ac:spMk id="22" creationId="{8C516CC8-80AC-446C-A56E-9F54B7210402}"/>
          </ac:spMkLst>
        </pc:spChg>
      </pc:sldChg>
      <pc:sldChg chg="addSp delSp modSp new mod setBg">
        <pc:chgData name="Alex Legner" userId="2887a8fc-7abb-4a6f-b037-180084469e46" providerId="ADAL" clId="{715CC37D-E11D-4505-B146-BE72EAA9814A}" dt="2024-09-08T03:22:59.020" v="1394" actId="2711"/>
        <pc:sldMkLst>
          <pc:docMk/>
          <pc:sldMk cId="1752212367" sldId="257"/>
        </pc:sldMkLst>
        <pc:spChg chg="mod">
          <ac:chgData name="Alex Legner" userId="2887a8fc-7abb-4a6f-b037-180084469e46" providerId="ADAL" clId="{715CC37D-E11D-4505-B146-BE72EAA9814A}" dt="2024-09-08T03:22:40.420" v="1389" actId="2711"/>
          <ac:spMkLst>
            <pc:docMk/>
            <pc:sldMk cId="1752212367" sldId="257"/>
            <ac:spMk id="2" creationId="{A6BD05B2-6368-B279-864A-60F7D8328844}"/>
          </ac:spMkLst>
        </pc:spChg>
        <pc:spChg chg="add del mod">
          <ac:chgData name="Alex Legner" userId="2887a8fc-7abb-4a6f-b037-180084469e46" providerId="ADAL" clId="{715CC37D-E11D-4505-B146-BE72EAA9814A}" dt="2024-09-08T03:07:24.463" v="1163" actId="26606"/>
          <ac:spMkLst>
            <pc:docMk/>
            <pc:sldMk cId="1752212367" sldId="257"/>
            <ac:spMk id="3" creationId="{764F5474-C0A7-1ECC-186B-EF98552509DA}"/>
          </ac:spMkLst>
        </pc:spChg>
        <pc:spChg chg="add del">
          <ac:chgData name="Alex Legner" userId="2887a8fc-7abb-4a6f-b037-180084469e46" providerId="ADAL" clId="{715CC37D-E11D-4505-B146-BE72EAA9814A}" dt="2024-09-08T03:07:23.440" v="1158" actId="26606"/>
          <ac:spMkLst>
            <pc:docMk/>
            <pc:sldMk cId="1752212367" sldId="257"/>
            <ac:spMk id="9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7:23.440" v="1158" actId="26606"/>
          <ac:spMkLst>
            <pc:docMk/>
            <pc:sldMk cId="1752212367" sldId="257"/>
            <ac:spMk id="11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7:23.440" v="1158" actId="26606"/>
          <ac:spMkLst>
            <pc:docMk/>
            <pc:sldMk cId="1752212367" sldId="257"/>
            <ac:spMk id="13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7:23.440" v="1158" actId="26606"/>
          <ac:spMkLst>
            <pc:docMk/>
            <pc:sldMk cId="1752212367" sldId="257"/>
            <ac:spMk id="15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7:23.949" v="1160" actId="26606"/>
          <ac:spMkLst>
            <pc:docMk/>
            <pc:sldMk cId="1752212367" sldId="257"/>
            <ac:spMk id="17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7:23.949" v="1160" actId="26606"/>
          <ac:spMkLst>
            <pc:docMk/>
            <pc:sldMk cId="1752212367" sldId="257"/>
            <ac:spMk id="18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7:23.949" v="1160" actId="26606"/>
          <ac:spMkLst>
            <pc:docMk/>
            <pc:sldMk cId="1752212367" sldId="257"/>
            <ac:spMk id="19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7:23.949" v="1160" actId="26606"/>
          <ac:spMkLst>
            <pc:docMk/>
            <pc:sldMk cId="1752212367" sldId="257"/>
            <ac:spMk id="20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7:24.448" v="1162" actId="26606"/>
          <ac:spMkLst>
            <pc:docMk/>
            <pc:sldMk cId="1752212367" sldId="257"/>
            <ac:spMk id="23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7:24.448" v="1162" actId="26606"/>
          <ac:spMkLst>
            <pc:docMk/>
            <pc:sldMk cId="1752212367" sldId="257"/>
            <ac:spMk id="24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7:24.448" v="1162" actId="26606"/>
          <ac:spMkLst>
            <pc:docMk/>
            <pc:sldMk cId="1752212367" sldId="257"/>
            <ac:spMk id="25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7:24.448" v="1162" actId="26606"/>
          <ac:spMkLst>
            <pc:docMk/>
            <pc:sldMk cId="1752212367" sldId="257"/>
            <ac:spMk id="26" creationId="{063BBA22-50EA-4C4D-BE05-F1CE4E63AA56}"/>
          </ac:spMkLst>
        </pc:spChg>
        <pc:spChg chg="add">
          <ac:chgData name="Alex Legner" userId="2887a8fc-7abb-4a6f-b037-180084469e46" providerId="ADAL" clId="{715CC37D-E11D-4505-B146-BE72EAA9814A}" dt="2024-09-08T03:07:24.463" v="1163" actId="26606"/>
          <ac:spMkLst>
            <pc:docMk/>
            <pc:sldMk cId="1752212367" sldId="257"/>
            <ac:spMk id="29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07:24.463" v="1163" actId="26606"/>
          <ac:spMkLst>
            <pc:docMk/>
            <pc:sldMk cId="1752212367" sldId="257"/>
            <ac:spMk id="30" creationId="{F68B3F68-107C-434F-AA38-110D5EA91B85}"/>
          </ac:spMkLst>
        </pc:spChg>
        <pc:spChg chg="add">
          <ac:chgData name="Alex Legner" userId="2887a8fc-7abb-4a6f-b037-180084469e46" providerId="ADAL" clId="{715CC37D-E11D-4505-B146-BE72EAA9814A}" dt="2024-09-08T03:07:24.463" v="1163" actId="26606"/>
          <ac:spMkLst>
            <pc:docMk/>
            <pc:sldMk cId="1752212367" sldId="257"/>
            <ac:spMk id="31" creationId="{AAD0DBB9-1A4B-4391-81D4-CB19F9AB918A}"/>
          </ac:spMkLst>
        </pc:spChg>
        <pc:spChg chg="add">
          <ac:chgData name="Alex Legner" userId="2887a8fc-7abb-4a6f-b037-180084469e46" providerId="ADAL" clId="{715CC37D-E11D-4505-B146-BE72EAA9814A}" dt="2024-09-08T03:07:24.463" v="1163" actId="26606"/>
          <ac:spMkLst>
            <pc:docMk/>
            <pc:sldMk cId="1752212367" sldId="257"/>
            <ac:spMk id="32" creationId="{063BBA22-50EA-4C4D-BE05-F1CE4E63AA56}"/>
          </ac:spMkLst>
        </pc:spChg>
        <pc:graphicFrameChg chg="add del">
          <ac:chgData name="Alex Legner" userId="2887a8fc-7abb-4a6f-b037-180084469e46" providerId="ADAL" clId="{715CC37D-E11D-4505-B146-BE72EAA9814A}" dt="2024-09-08T03:07:23.440" v="1158" actId="26606"/>
          <ac:graphicFrameMkLst>
            <pc:docMk/>
            <pc:sldMk cId="1752212367" sldId="257"/>
            <ac:graphicFrameMk id="5" creationId="{E8592C10-C50B-B3B0-9C7B-7EE30527F4D7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7:23.949" v="1160" actId="26606"/>
          <ac:graphicFrameMkLst>
            <pc:docMk/>
            <pc:sldMk cId="1752212367" sldId="257"/>
            <ac:graphicFrameMk id="21" creationId="{B7B52F2A-3E8D-E29D-3E41-2E79EE0387EC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7:24.448" v="1162" actId="26606"/>
          <ac:graphicFrameMkLst>
            <pc:docMk/>
            <pc:sldMk cId="1752212367" sldId="257"/>
            <ac:graphicFrameMk id="27" creationId="{E8592C10-C50B-B3B0-9C7B-7EE30527F4D7}"/>
          </ac:graphicFrameMkLst>
        </pc:graphicFrameChg>
        <pc:graphicFrameChg chg="add mod">
          <ac:chgData name="Alex Legner" userId="2887a8fc-7abb-4a6f-b037-180084469e46" providerId="ADAL" clId="{715CC37D-E11D-4505-B146-BE72EAA9814A}" dt="2024-09-08T03:22:59.020" v="1394" actId="2711"/>
          <ac:graphicFrameMkLst>
            <pc:docMk/>
            <pc:sldMk cId="1752212367" sldId="257"/>
            <ac:graphicFrameMk id="33" creationId="{B7B52F2A-3E8D-E29D-3E41-2E79EE0387EC}"/>
          </ac:graphicFrameMkLst>
        </pc:graphicFrameChg>
      </pc:sldChg>
      <pc:sldChg chg="addSp delSp modSp new mod setBg">
        <pc:chgData name="Alex Legner" userId="2887a8fc-7abb-4a6f-b037-180084469e46" providerId="ADAL" clId="{715CC37D-E11D-4505-B146-BE72EAA9814A}" dt="2024-09-08T03:23:55.066" v="1407" actId="20577"/>
        <pc:sldMkLst>
          <pc:docMk/>
          <pc:sldMk cId="921652421" sldId="258"/>
        </pc:sldMkLst>
        <pc:spChg chg="mod">
          <ac:chgData name="Alex Legner" userId="2887a8fc-7abb-4a6f-b037-180084469e46" providerId="ADAL" clId="{715CC37D-E11D-4505-B146-BE72EAA9814A}" dt="2024-09-08T03:23:04.869" v="1395" actId="2711"/>
          <ac:spMkLst>
            <pc:docMk/>
            <pc:sldMk cId="921652421" sldId="258"/>
            <ac:spMk id="2" creationId="{1474CB29-2D26-DE18-F097-7FCF42FDAD63}"/>
          </ac:spMkLst>
        </pc:spChg>
        <pc:spChg chg="add del mod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3" creationId="{F0D5A262-1179-38F8-927C-1258B2CF98FC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8" creationId="{DEE2AD96-B495-4E06-9291-B71706F728CB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10" creationId="{53CF6D67-C5A8-4ADD-9E8E-1E38CA1D3166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12" creationId="{86909FA0-B515-4681-B7A8-FA281D133B94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14" creationId="{21C9FE86-FCC3-4A31-AA1C-C882262B7FE7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16" creationId="{7D96243B-ECED-4B71-8E06-AE9A285EAD20}"/>
          </ac:spMkLst>
        </pc:spChg>
        <pc:spChg chg="add del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18" creationId="{A09989E4-EFDC-4A90-A633-E0525FB4139E}"/>
          </ac:spMkLst>
        </pc:spChg>
        <pc:spChg chg="add del">
          <ac:chgData name="Alex Legner" userId="2887a8fc-7abb-4a6f-b037-180084469e46" providerId="ADAL" clId="{715CC37D-E11D-4505-B146-BE72EAA9814A}" dt="2024-09-08T03:08:22.272" v="1194" actId="26606"/>
          <ac:spMkLst>
            <pc:docMk/>
            <pc:sldMk cId="921652421" sldId="258"/>
            <ac:spMk id="24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8:22.272" v="1194" actId="26606"/>
          <ac:spMkLst>
            <pc:docMk/>
            <pc:sldMk cId="921652421" sldId="258"/>
            <ac:spMk id="26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8:22.272" v="1194" actId="26606"/>
          <ac:spMkLst>
            <pc:docMk/>
            <pc:sldMk cId="921652421" sldId="258"/>
            <ac:spMk id="28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8:22.272" v="1194" actId="26606"/>
          <ac:spMkLst>
            <pc:docMk/>
            <pc:sldMk cId="921652421" sldId="258"/>
            <ac:spMk id="30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8:33.639" v="1196" actId="26606"/>
          <ac:spMkLst>
            <pc:docMk/>
            <pc:sldMk cId="921652421" sldId="258"/>
            <ac:spMk id="40" creationId="{1D63C574-BFD2-41A1-A567-B0C3CC7FDD4F}"/>
          </ac:spMkLst>
        </pc:spChg>
        <pc:spChg chg="add del">
          <ac:chgData name="Alex Legner" userId="2887a8fc-7abb-4a6f-b037-180084469e46" providerId="ADAL" clId="{715CC37D-E11D-4505-B146-BE72EAA9814A}" dt="2024-09-08T03:08:33.639" v="1196" actId="26606"/>
          <ac:spMkLst>
            <pc:docMk/>
            <pc:sldMk cId="921652421" sldId="258"/>
            <ac:spMk id="41" creationId="{E2A46BAB-8C31-42B2-90E8-B26DD3E81D37}"/>
          </ac:spMkLst>
        </pc:spChg>
        <pc:spChg chg="add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46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47" creationId="{F68B3F68-107C-434F-AA38-110D5EA91B85}"/>
          </ac:spMkLst>
        </pc:spChg>
        <pc:spChg chg="add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48" creationId="{AAD0DBB9-1A4B-4391-81D4-CB19F9AB918A}"/>
          </ac:spMkLst>
        </pc:spChg>
        <pc:spChg chg="add">
          <ac:chgData name="Alex Legner" userId="2887a8fc-7abb-4a6f-b037-180084469e46" providerId="ADAL" clId="{715CC37D-E11D-4505-B146-BE72EAA9814A}" dt="2024-09-08T03:08:33.659" v="1197" actId="26606"/>
          <ac:spMkLst>
            <pc:docMk/>
            <pc:sldMk cId="921652421" sldId="258"/>
            <ac:spMk id="49" creationId="{063BBA22-50EA-4C4D-BE05-F1CE4E63AA56}"/>
          </ac:spMkLst>
        </pc:spChg>
        <pc:grpChg chg="add del">
          <ac:chgData name="Alex Legner" userId="2887a8fc-7abb-4a6f-b037-180084469e46" providerId="ADAL" clId="{715CC37D-E11D-4505-B146-BE72EAA9814A}" dt="2024-09-08T03:08:33.639" v="1196" actId="26606"/>
          <ac:grpSpMkLst>
            <pc:docMk/>
            <pc:sldMk cId="921652421" sldId="258"/>
            <ac:grpSpMk id="32" creationId="{43F5E015-E085-4624-B431-B42414448684}"/>
          </ac:grpSpMkLst>
        </pc:grpChg>
        <pc:grpChg chg="add del">
          <ac:chgData name="Alex Legner" userId="2887a8fc-7abb-4a6f-b037-180084469e46" providerId="ADAL" clId="{715CC37D-E11D-4505-B146-BE72EAA9814A}" dt="2024-09-08T03:08:33.639" v="1196" actId="26606"/>
          <ac:grpSpMkLst>
            <pc:docMk/>
            <pc:sldMk cId="921652421" sldId="258"/>
            <ac:grpSpMk id="42" creationId="{B3F7A3C7-0737-4E57-B30E-8EEFE638B401}"/>
          </ac:grpSpMkLst>
        </pc:grpChg>
        <pc:graphicFrameChg chg="add del">
          <ac:chgData name="Alex Legner" userId="2887a8fc-7abb-4a6f-b037-180084469e46" providerId="ADAL" clId="{715CC37D-E11D-4505-B146-BE72EAA9814A}" dt="2024-09-08T03:08:22.272" v="1194" actId="26606"/>
          <ac:graphicFrameMkLst>
            <pc:docMk/>
            <pc:sldMk cId="921652421" sldId="258"/>
            <ac:graphicFrameMk id="20" creationId="{59B32FA8-C9ED-3A38-2883-999C73AEF657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8:33.639" v="1196" actId="26606"/>
          <ac:graphicFrameMkLst>
            <pc:docMk/>
            <pc:sldMk cId="921652421" sldId="258"/>
            <ac:graphicFrameMk id="44" creationId="{1B978C1F-8E8D-D592-B96C-358BC1632E27}"/>
          </ac:graphicFrameMkLst>
        </pc:graphicFrameChg>
        <pc:graphicFrameChg chg="add mod modGraphic">
          <ac:chgData name="Alex Legner" userId="2887a8fc-7abb-4a6f-b037-180084469e46" providerId="ADAL" clId="{715CC37D-E11D-4505-B146-BE72EAA9814A}" dt="2024-09-08T03:23:55.066" v="1407" actId="20577"/>
          <ac:graphicFrameMkLst>
            <pc:docMk/>
            <pc:sldMk cId="921652421" sldId="258"/>
            <ac:graphicFrameMk id="50" creationId="{59B32FA8-C9ED-3A38-2883-999C73AEF657}"/>
          </ac:graphicFrameMkLst>
        </pc:graphicFrameChg>
      </pc:sldChg>
      <pc:sldChg chg="addSp delSp modSp add mod setBg">
        <pc:chgData name="Alex Legner" userId="2887a8fc-7abb-4a6f-b037-180084469e46" providerId="ADAL" clId="{715CC37D-E11D-4505-B146-BE72EAA9814A}" dt="2024-09-08T03:24:38.712" v="1420" actId="20577"/>
        <pc:sldMkLst>
          <pc:docMk/>
          <pc:sldMk cId="3303723167" sldId="259"/>
        </pc:sldMkLst>
        <pc:spChg chg="mod">
          <ac:chgData name="Alex Legner" userId="2887a8fc-7abb-4a6f-b037-180084469e46" providerId="ADAL" clId="{715CC37D-E11D-4505-B146-BE72EAA9814A}" dt="2024-09-08T03:24:16.505" v="1411" actId="2711"/>
          <ac:spMkLst>
            <pc:docMk/>
            <pc:sldMk cId="3303723167" sldId="259"/>
            <ac:spMk id="2" creationId="{1474CB29-2D26-DE18-F097-7FCF42FDAD63}"/>
          </ac:spMkLst>
        </pc:spChg>
        <pc:spChg chg="add del mod">
          <ac:chgData name="Alex Legner" userId="2887a8fc-7abb-4a6f-b037-180084469e46" providerId="ADAL" clId="{715CC37D-E11D-4505-B146-BE72EAA9814A}" dt="2024-09-08T03:09:23.432" v="1217" actId="26606"/>
          <ac:spMkLst>
            <pc:docMk/>
            <pc:sldMk cId="3303723167" sldId="259"/>
            <ac:spMk id="3" creationId="{F0D5A262-1179-38F8-927C-1258B2CF98FC}"/>
          </ac:spMkLst>
        </pc:spChg>
        <pc:spChg chg="add del">
          <ac:chgData name="Alex Legner" userId="2887a8fc-7abb-4a6f-b037-180084469e46" providerId="ADAL" clId="{715CC37D-E11D-4505-B146-BE72EAA9814A}" dt="2024-09-08T03:09:21.514" v="1210" actId="26606"/>
          <ac:spMkLst>
            <pc:docMk/>
            <pc:sldMk cId="3303723167" sldId="259"/>
            <ac:spMk id="9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9:21.514" v="1210" actId="26606"/>
          <ac:spMkLst>
            <pc:docMk/>
            <pc:sldMk cId="3303723167" sldId="259"/>
            <ac:spMk id="11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9:21.514" v="1210" actId="26606"/>
          <ac:spMkLst>
            <pc:docMk/>
            <pc:sldMk cId="3303723167" sldId="259"/>
            <ac:spMk id="13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9:21.514" v="1210" actId="26606"/>
          <ac:spMkLst>
            <pc:docMk/>
            <pc:sldMk cId="3303723167" sldId="259"/>
            <ac:spMk id="15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9:22.383" v="1212" actId="26606"/>
          <ac:spMkLst>
            <pc:docMk/>
            <pc:sldMk cId="3303723167" sldId="259"/>
            <ac:spMk id="17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9:22.383" v="1212" actId="26606"/>
          <ac:spMkLst>
            <pc:docMk/>
            <pc:sldMk cId="3303723167" sldId="259"/>
            <ac:spMk id="18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9:22.383" v="1212" actId="26606"/>
          <ac:spMkLst>
            <pc:docMk/>
            <pc:sldMk cId="3303723167" sldId="259"/>
            <ac:spMk id="19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9:22.383" v="1212" actId="26606"/>
          <ac:spMkLst>
            <pc:docMk/>
            <pc:sldMk cId="3303723167" sldId="259"/>
            <ac:spMk id="20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9:22.939" v="1214" actId="26606"/>
          <ac:spMkLst>
            <pc:docMk/>
            <pc:sldMk cId="3303723167" sldId="259"/>
            <ac:spMk id="23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9:22.939" v="1214" actId="26606"/>
          <ac:spMkLst>
            <pc:docMk/>
            <pc:sldMk cId="3303723167" sldId="259"/>
            <ac:spMk id="24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9:22.939" v="1214" actId="26606"/>
          <ac:spMkLst>
            <pc:docMk/>
            <pc:sldMk cId="3303723167" sldId="259"/>
            <ac:spMk id="25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9:22.939" v="1214" actId="26606"/>
          <ac:spMkLst>
            <pc:docMk/>
            <pc:sldMk cId="3303723167" sldId="259"/>
            <ac:spMk id="26" creationId="{063BBA22-50EA-4C4D-BE05-F1CE4E63AA56}"/>
          </ac:spMkLst>
        </pc:spChg>
        <pc:spChg chg="add del">
          <ac:chgData name="Alex Legner" userId="2887a8fc-7abb-4a6f-b037-180084469e46" providerId="ADAL" clId="{715CC37D-E11D-4505-B146-BE72EAA9814A}" dt="2024-09-08T03:09:23.418" v="1216" actId="26606"/>
          <ac:spMkLst>
            <pc:docMk/>
            <pc:sldMk cId="3303723167" sldId="259"/>
            <ac:spMk id="29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09:23.418" v="1216" actId="26606"/>
          <ac:spMkLst>
            <pc:docMk/>
            <pc:sldMk cId="3303723167" sldId="259"/>
            <ac:spMk id="30" creationId="{F68B3F68-107C-434F-AA38-110D5EA91B85}"/>
          </ac:spMkLst>
        </pc:spChg>
        <pc:spChg chg="add del">
          <ac:chgData name="Alex Legner" userId="2887a8fc-7abb-4a6f-b037-180084469e46" providerId="ADAL" clId="{715CC37D-E11D-4505-B146-BE72EAA9814A}" dt="2024-09-08T03:09:23.418" v="1216" actId="26606"/>
          <ac:spMkLst>
            <pc:docMk/>
            <pc:sldMk cId="3303723167" sldId="259"/>
            <ac:spMk id="31" creationId="{AAD0DBB9-1A4B-4391-81D4-CB19F9AB918A}"/>
          </ac:spMkLst>
        </pc:spChg>
        <pc:spChg chg="add del">
          <ac:chgData name="Alex Legner" userId="2887a8fc-7abb-4a6f-b037-180084469e46" providerId="ADAL" clId="{715CC37D-E11D-4505-B146-BE72EAA9814A}" dt="2024-09-08T03:09:23.418" v="1216" actId="26606"/>
          <ac:spMkLst>
            <pc:docMk/>
            <pc:sldMk cId="3303723167" sldId="259"/>
            <ac:spMk id="32" creationId="{063BBA22-50EA-4C4D-BE05-F1CE4E63AA56}"/>
          </ac:spMkLst>
        </pc:spChg>
        <pc:spChg chg="add">
          <ac:chgData name="Alex Legner" userId="2887a8fc-7abb-4a6f-b037-180084469e46" providerId="ADAL" clId="{715CC37D-E11D-4505-B146-BE72EAA9814A}" dt="2024-09-08T03:09:23.432" v="1217" actId="26606"/>
          <ac:spMkLst>
            <pc:docMk/>
            <pc:sldMk cId="3303723167" sldId="259"/>
            <ac:spMk id="35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09:23.432" v="1217" actId="26606"/>
          <ac:spMkLst>
            <pc:docMk/>
            <pc:sldMk cId="3303723167" sldId="259"/>
            <ac:spMk id="36" creationId="{F68B3F68-107C-434F-AA38-110D5EA91B85}"/>
          </ac:spMkLst>
        </pc:spChg>
        <pc:spChg chg="add">
          <ac:chgData name="Alex Legner" userId="2887a8fc-7abb-4a6f-b037-180084469e46" providerId="ADAL" clId="{715CC37D-E11D-4505-B146-BE72EAA9814A}" dt="2024-09-08T03:09:23.432" v="1217" actId="26606"/>
          <ac:spMkLst>
            <pc:docMk/>
            <pc:sldMk cId="3303723167" sldId="259"/>
            <ac:spMk id="37" creationId="{AAD0DBB9-1A4B-4391-81D4-CB19F9AB918A}"/>
          </ac:spMkLst>
        </pc:spChg>
        <pc:spChg chg="add">
          <ac:chgData name="Alex Legner" userId="2887a8fc-7abb-4a6f-b037-180084469e46" providerId="ADAL" clId="{715CC37D-E11D-4505-B146-BE72EAA9814A}" dt="2024-09-08T03:09:23.432" v="1217" actId="26606"/>
          <ac:spMkLst>
            <pc:docMk/>
            <pc:sldMk cId="3303723167" sldId="259"/>
            <ac:spMk id="38" creationId="{063BBA22-50EA-4C4D-BE05-F1CE4E63AA56}"/>
          </ac:spMkLst>
        </pc:spChg>
        <pc:graphicFrameChg chg="add del">
          <ac:chgData name="Alex Legner" userId="2887a8fc-7abb-4a6f-b037-180084469e46" providerId="ADAL" clId="{715CC37D-E11D-4505-B146-BE72EAA9814A}" dt="2024-09-08T03:09:21.514" v="1210" actId="26606"/>
          <ac:graphicFrameMkLst>
            <pc:docMk/>
            <pc:sldMk cId="3303723167" sldId="259"/>
            <ac:graphicFrameMk id="5" creationId="{6AEC5AAB-62D5-912C-1945-E3BDF8840D17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9:22.383" v="1212" actId="26606"/>
          <ac:graphicFrameMkLst>
            <pc:docMk/>
            <pc:sldMk cId="3303723167" sldId="259"/>
            <ac:graphicFrameMk id="21" creationId="{97E00913-94A9-6349-F819-81C4286E7552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9:22.939" v="1214" actId="26606"/>
          <ac:graphicFrameMkLst>
            <pc:docMk/>
            <pc:sldMk cId="3303723167" sldId="259"/>
            <ac:graphicFrameMk id="27" creationId="{6AEC5AAB-62D5-912C-1945-E3BDF8840D17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09:23.418" v="1216" actId="26606"/>
          <ac:graphicFrameMkLst>
            <pc:docMk/>
            <pc:sldMk cId="3303723167" sldId="259"/>
            <ac:graphicFrameMk id="33" creationId="{97E00913-94A9-6349-F819-81C4286E7552}"/>
          </ac:graphicFrameMkLst>
        </pc:graphicFrameChg>
        <pc:graphicFrameChg chg="add mod">
          <ac:chgData name="Alex Legner" userId="2887a8fc-7abb-4a6f-b037-180084469e46" providerId="ADAL" clId="{715CC37D-E11D-4505-B146-BE72EAA9814A}" dt="2024-09-08T03:24:38.712" v="1420" actId="20577"/>
          <ac:graphicFrameMkLst>
            <pc:docMk/>
            <pc:sldMk cId="3303723167" sldId="259"/>
            <ac:graphicFrameMk id="39" creationId="{6AEC5AAB-62D5-912C-1945-E3BDF8840D17}"/>
          </ac:graphicFrameMkLst>
        </pc:graphicFrameChg>
      </pc:sldChg>
      <pc:sldChg chg="addSp delSp modSp add mod setBg">
        <pc:chgData name="Alex Legner" userId="2887a8fc-7abb-4a6f-b037-180084469e46" providerId="ADAL" clId="{715CC37D-E11D-4505-B146-BE72EAA9814A}" dt="2024-09-08T03:25:13.248" v="1428" actId="313"/>
        <pc:sldMkLst>
          <pc:docMk/>
          <pc:sldMk cId="1465030483" sldId="260"/>
        </pc:sldMkLst>
        <pc:spChg chg="mod">
          <ac:chgData name="Alex Legner" userId="2887a8fc-7abb-4a6f-b037-180084469e46" providerId="ADAL" clId="{715CC37D-E11D-4505-B146-BE72EAA9814A}" dt="2024-09-08T03:25:06.061" v="1426" actId="2711"/>
          <ac:spMkLst>
            <pc:docMk/>
            <pc:sldMk cId="1465030483" sldId="260"/>
            <ac:spMk id="2" creationId="{1474CB29-2D26-DE18-F097-7FCF42FDAD63}"/>
          </ac:spMkLst>
        </pc:spChg>
        <pc:spChg chg="add del mo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3" creationId="{F0D5A262-1179-38F8-927C-1258B2CF98FC}"/>
          </ac:spMkLst>
        </pc:spChg>
        <pc:spChg chg="add del mod">
          <ac:chgData name="Alex Legner" userId="2887a8fc-7abb-4a6f-b037-180084469e46" providerId="ADAL" clId="{715CC37D-E11D-4505-B146-BE72EAA9814A}" dt="2024-09-08T03:10:03.630" v="1237"/>
          <ac:spMkLst>
            <pc:docMk/>
            <pc:sldMk cId="1465030483" sldId="260"/>
            <ac:spMk id="4" creationId="{A37D96CA-BC0D-267A-E34C-E6276E2AF6E6}"/>
          </ac:spMkLst>
        </pc:spChg>
        <pc:spChg chg="add del mod">
          <ac:chgData name="Alex Legner" userId="2887a8fc-7abb-4a6f-b037-180084469e46" providerId="ADAL" clId="{715CC37D-E11D-4505-B146-BE72EAA9814A}" dt="2024-09-08T03:10:03.630" v="1235" actId="478"/>
          <ac:spMkLst>
            <pc:docMk/>
            <pc:sldMk cId="1465030483" sldId="260"/>
            <ac:spMk id="5" creationId="{3606EBFB-C4E8-5536-D58F-151BB1278A6E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8" creationId="{DEE2AD96-B495-4E06-9291-B71706F728CB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10" creationId="{53CF6D67-C5A8-4ADD-9E8E-1E38CA1D3166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12" creationId="{86909FA0-B515-4681-B7A8-FA281D133B94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14" creationId="{21C9FE86-FCC3-4A31-AA1C-C882262B7FE7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16" creationId="{7D96243B-ECED-4B71-8E06-AE9A285EAD20}"/>
          </ac:spMkLst>
        </pc:spChg>
        <pc:spChg chg="add del">
          <ac:chgData name="Alex Legner" userId="2887a8fc-7abb-4a6f-b037-180084469e46" providerId="ADAL" clId="{715CC37D-E11D-4505-B146-BE72EAA9814A}" dt="2024-09-08T03:11:53.969" v="1293" actId="26606"/>
          <ac:spMkLst>
            <pc:docMk/>
            <pc:sldMk cId="1465030483" sldId="260"/>
            <ac:spMk id="18" creationId="{A09989E4-EFDC-4A90-A633-E0525FB4139E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23" creationId="{09588DA8-065E-4F6F-8EFD-43104AB2E0CF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24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25" creationId="{C4285719-470E-454C-AF62-8323075F1F5B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26" creationId="{256B2C21-A230-48C0-8DF1-C46611373C44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27" creationId="{CD9FE4EF-C4D8-49A0-B2FF-81D8DB7D8A24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28" creationId="{3847E18C-932D-4C95-AABA-FEC7C9499AD7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29" creationId="{4300840D-0A0B-4512-BACA-B439D5B9C57C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30" creationId="{3150CB11-0C61-439E-910F-5787759E72A0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31" creationId="{D2B78728-A580-49A7-84F9-6EF6F583ADE0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32" creationId="{43F8A58B-5155-44CE-A5FF-7647B47D0A7A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33" creationId="{38FAA1A1-D861-433F-88FA-1E9D6FD31D11}"/>
          </ac:spMkLst>
        </pc:spChg>
        <pc:spChg chg="add del">
          <ac:chgData name="Alex Legner" userId="2887a8fc-7abb-4a6f-b037-180084469e46" providerId="ADAL" clId="{715CC37D-E11D-4505-B146-BE72EAA9814A}" dt="2024-09-08T03:11:36.965" v="1290" actId="26606"/>
          <ac:spMkLst>
            <pc:docMk/>
            <pc:sldMk cId="1465030483" sldId="260"/>
            <ac:spMk id="34" creationId="{443F2ACA-E6D6-4028-82DD-F03C262D5DE6}"/>
          </ac:spMkLst>
        </pc:spChg>
        <pc:spChg chg="add del">
          <ac:chgData name="Alex Legner" userId="2887a8fc-7abb-4a6f-b037-180084469e46" providerId="ADAL" clId="{715CC37D-E11D-4505-B146-BE72EAA9814A}" dt="2024-09-08T03:11:53.963" v="1292" actId="26606"/>
          <ac:spMkLst>
            <pc:docMk/>
            <pc:sldMk cId="1465030483" sldId="260"/>
            <ac:spMk id="35" creationId="{8D71EDA1-87BF-4D5D-AB79-F346FD19278A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37" creationId="{DEE2AD96-B495-4E06-9291-B71706F728CB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38" creationId="{53CF6D67-C5A8-4ADD-9E8E-1E38CA1D3166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39" creationId="{86909FA0-B515-4681-B7A8-FA281D133B94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40" creationId="{21C9FE86-FCC3-4A31-AA1C-C882262B7FE7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41" creationId="{7D96243B-ECED-4B71-8E06-AE9A285EAD20}"/>
          </ac:spMkLst>
        </pc:spChg>
        <pc:spChg chg="add del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42" creationId="{A09989E4-EFDC-4A90-A633-E0525FB4139E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47" creationId="{DEE2AD96-B495-4E06-9291-B71706F728CB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48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49" creationId="{53CF6D67-C5A8-4ADD-9E8E-1E38CA1D3166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50" creationId="{256B2C21-A230-48C0-8DF1-C46611373C44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51" creationId="{86909FA0-B515-4681-B7A8-FA281D133B94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52" creationId="{3847E18C-932D-4C95-AABA-FEC7C9499AD7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53" creationId="{21C9FE86-FCC3-4A31-AA1C-C882262B7FE7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54" creationId="{3150CB11-0C61-439E-910F-5787759E72A0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55" creationId="{7D96243B-ECED-4B71-8E06-AE9A285EAD20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56" creationId="{43F8A58B-5155-44CE-A5FF-7647B47D0A7A}"/>
          </ac:spMkLst>
        </pc:spChg>
        <pc:spChg chg="add">
          <ac:chgData name="Alex Legner" userId="2887a8fc-7abb-4a6f-b037-180084469e46" providerId="ADAL" clId="{715CC37D-E11D-4505-B146-BE72EAA9814A}" dt="2024-09-08T03:12:22.387" v="1301" actId="26606"/>
          <ac:spMkLst>
            <pc:docMk/>
            <pc:sldMk cId="1465030483" sldId="260"/>
            <ac:spMk id="57" creationId="{A09989E4-EFDC-4A90-A633-E0525FB4139E}"/>
          </ac:spMkLst>
        </pc:spChg>
        <pc:spChg chg="add del">
          <ac:chgData name="Alex Legner" userId="2887a8fc-7abb-4a6f-b037-180084469e46" providerId="ADAL" clId="{715CC37D-E11D-4505-B146-BE72EAA9814A}" dt="2024-09-08T03:12:21.186" v="1298" actId="26606"/>
          <ac:spMkLst>
            <pc:docMk/>
            <pc:sldMk cId="1465030483" sldId="260"/>
            <ac:spMk id="58" creationId="{443F2ACA-E6D6-4028-82DD-F03C262D5DE6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0" creationId="{BACC6370-2D7E-4714-9D71-7542949D7D5D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1" creationId="{256B2C21-A230-48C0-8DF1-C46611373C44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2" creationId="{3847E18C-932D-4C95-AABA-FEC7C9499AD7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3" creationId="{3150CB11-0C61-439E-910F-5787759E72A0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4" creationId="{43F8A58B-5155-44CE-A5FF-7647B47D0A7A}"/>
          </ac:spMkLst>
        </pc:spChg>
        <pc:spChg chg="add del">
          <ac:chgData name="Alex Legner" userId="2887a8fc-7abb-4a6f-b037-180084469e46" providerId="ADAL" clId="{715CC37D-E11D-4505-B146-BE72EAA9814A}" dt="2024-09-08T03:12:22.381" v="1300" actId="26606"/>
          <ac:spMkLst>
            <pc:docMk/>
            <pc:sldMk cId="1465030483" sldId="260"/>
            <ac:spMk id="65" creationId="{443F2ACA-E6D6-4028-82DD-F03C262D5DE6}"/>
          </ac:spMkLst>
        </pc:spChg>
        <pc:spChg chg="add mod">
          <ac:chgData name="Alex Legner" userId="2887a8fc-7abb-4a6f-b037-180084469e46" providerId="ADAL" clId="{715CC37D-E11D-4505-B146-BE72EAA9814A}" dt="2024-09-08T03:25:13.248" v="1428" actId="313"/>
          <ac:spMkLst>
            <pc:docMk/>
            <pc:sldMk cId="1465030483" sldId="260"/>
            <ac:spMk id="68" creationId="{F0D5A262-1179-38F8-927C-1258B2CF98FC}"/>
          </ac:spMkLst>
        </pc:spChg>
        <pc:graphicFrameChg chg="add del">
          <ac:chgData name="Alex Legner" userId="2887a8fc-7abb-4a6f-b037-180084469e46" providerId="ADAL" clId="{715CC37D-E11D-4505-B146-BE72EAA9814A}" dt="2024-09-08T03:11:36.965" v="1290" actId="26606"/>
          <ac:graphicFrameMkLst>
            <pc:docMk/>
            <pc:sldMk cId="1465030483" sldId="260"/>
            <ac:graphicFrameMk id="20" creationId="{334322DE-64F6-A5BE-FA0D-B0343F902C91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12:21.186" v="1298" actId="26606"/>
          <ac:graphicFrameMkLst>
            <pc:docMk/>
            <pc:sldMk cId="1465030483" sldId="260"/>
            <ac:graphicFrameMk id="44" creationId="{400550D0-5E78-5239-D205-EA20D1E2F471}"/>
          </ac:graphicFrameMkLst>
        </pc:graphicFrameChg>
        <pc:graphicFrameChg chg="add del">
          <ac:chgData name="Alex Legner" userId="2887a8fc-7abb-4a6f-b037-180084469e46" providerId="ADAL" clId="{715CC37D-E11D-4505-B146-BE72EAA9814A}" dt="2024-09-08T03:12:22.381" v="1300" actId="26606"/>
          <ac:graphicFrameMkLst>
            <pc:docMk/>
            <pc:sldMk cId="1465030483" sldId="260"/>
            <ac:graphicFrameMk id="66" creationId="{61E7B1B5-37AC-972C-2ACD-66C8F7933383}"/>
          </ac:graphicFrameMkLst>
        </pc:graphicFrameChg>
      </pc:sldChg>
      <pc:sldChg chg="addSp delSp modSp add mod setBg">
        <pc:chgData name="Alex Legner" userId="2887a8fc-7abb-4a6f-b037-180084469e46" providerId="ADAL" clId="{715CC37D-E11D-4505-B146-BE72EAA9814A}" dt="2024-09-08T03:25:57.944" v="1440" actId="2711"/>
        <pc:sldMkLst>
          <pc:docMk/>
          <pc:sldMk cId="2266057199" sldId="261"/>
        </pc:sldMkLst>
        <pc:spChg chg="mod">
          <ac:chgData name="Alex Legner" userId="2887a8fc-7abb-4a6f-b037-180084469e46" providerId="ADAL" clId="{715CC37D-E11D-4505-B146-BE72EAA9814A}" dt="2024-09-08T03:25:57.944" v="1440" actId="2711"/>
          <ac:spMkLst>
            <pc:docMk/>
            <pc:sldMk cId="2266057199" sldId="261"/>
            <ac:spMk id="2" creationId="{1474CB29-2D26-DE18-F097-7FCF42FDAD63}"/>
          </ac:spMkLst>
        </pc:spChg>
        <pc:spChg chg="del">
          <ac:chgData name="Alex Legner" userId="2887a8fc-7abb-4a6f-b037-180084469e46" providerId="ADAL" clId="{715CC37D-E11D-4505-B146-BE72EAA9814A}" dt="2024-09-08T03:14:42.026" v="1315" actId="478"/>
          <ac:spMkLst>
            <pc:docMk/>
            <pc:sldMk cId="2266057199" sldId="261"/>
            <ac:spMk id="3" creationId="{F0D5A262-1179-38F8-927C-1258B2CF98FC}"/>
          </ac:spMkLst>
        </pc:spChg>
        <pc:spChg chg="add del">
          <ac:chgData name="Alex Legner" userId="2887a8fc-7abb-4a6f-b037-180084469e46" providerId="ADAL" clId="{715CC37D-E11D-4505-B146-BE72EAA9814A}" dt="2024-09-08T03:14:52.922" v="1318" actId="26606"/>
          <ac:spMkLst>
            <pc:docMk/>
            <pc:sldMk cId="2266057199" sldId="261"/>
            <ac:spMk id="9" creationId="{F0A604E4-7307-451C-93BE-F1F7E1BF3BF8}"/>
          </ac:spMkLst>
        </pc:spChg>
        <pc:spChg chg="add del">
          <ac:chgData name="Alex Legner" userId="2887a8fc-7abb-4a6f-b037-180084469e46" providerId="ADAL" clId="{715CC37D-E11D-4505-B146-BE72EAA9814A}" dt="2024-09-08T03:14:52.922" v="1318" actId="26606"/>
          <ac:spMkLst>
            <pc:docMk/>
            <pc:sldMk cId="2266057199" sldId="261"/>
            <ac:spMk id="11" creationId="{F7F3A0AA-35E5-4085-942B-737839030604}"/>
          </ac:spMkLst>
        </pc:spChg>
        <pc:spChg chg="add del">
          <ac:chgData name="Alex Legner" userId="2887a8fc-7abb-4a6f-b037-180084469e46" providerId="ADAL" clId="{715CC37D-E11D-4505-B146-BE72EAA9814A}" dt="2024-09-08T03:14:52.922" v="1318" actId="26606"/>
          <ac:spMkLst>
            <pc:docMk/>
            <pc:sldMk cId="2266057199" sldId="261"/>
            <ac:spMk id="13" creationId="{402F5C38-C747-4173-ABBF-656E39E82130}"/>
          </ac:spMkLst>
        </pc:spChg>
        <pc:spChg chg="add del">
          <ac:chgData name="Alex Legner" userId="2887a8fc-7abb-4a6f-b037-180084469e46" providerId="ADAL" clId="{715CC37D-E11D-4505-B146-BE72EAA9814A}" dt="2024-09-08T03:14:52.922" v="1318" actId="26606"/>
          <ac:spMkLst>
            <pc:docMk/>
            <pc:sldMk cId="2266057199" sldId="261"/>
            <ac:spMk id="15" creationId="{E37EECFC-A684-4391-AE85-4CDAF5565F61}"/>
          </ac:spMkLst>
        </pc:spChg>
        <pc:spChg chg="add">
          <ac:chgData name="Alex Legner" userId="2887a8fc-7abb-4a6f-b037-180084469e46" providerId="ADAL" clId="{715CC37D-E11D-4505-B146-BE72EAA9814A}" dt="2024-09-08T03:14:52.926" v="1319" actId="26606"/>
          <ac:spMkLst>
            <pc:docMk/>
            <pc:sldMk cId="2266057199" sldId="261"/>
            <ac:spMk id="17" creationId="{A8384FB5-9ADC-4DDC-881B-597D56F5B15D}"/>
          </ac:spMkLst>
        </pc:spChg>
        <pc:spChg chg="add">
          <ac:chgData name="Alex Legner" userId="2887a8fc-7abb-4a6f-b037-180084469e46" providerId="ADAL" clId="{715CC37D-E11D-4505-B146-BE72EAA9814A}" dt="2024-09-08T03:14:52.926" v="1319" actId="26606"/>
          <ac:spMkLst>
            <pc:docMk/>
            <pc:sldMk cId="2266057199" sldId="261"/>
            <ac:spMk id="18" creationId="{1199E1B1-A8C0-4FE8-A5A8-1CB41D69F857}"/>
          </ac:spMkLst>
        </pc:spChg>
        <pc:spChg chg="add">
          <ac:chgData name="Alex Legner" userId="2887a8fc-7abb-4a6f-b037-180084469e46" providerId="ADAL" clId="{715CC37D-E11D-4505-B146-BE72EAA9814A}" dt="2024-09-08T03:14:52.926" v="1319" actId="26606"/>
          <ac:spMkLst>
            <pc:docMk/>
            <pc:sldMk cId="2266057199" sldId="261"/>
            <ac:spMk id="19" creationId="{84A8DE83-DE75-4B41-9DB4-A7EC0B0DEC0B}"/>
          </ac:spMkLst>
        </pc:spChg>
        <pc:spChg chg="add">
          <ac:chgData name="Alex Legner" userId="2887a8fc-7abb-4a6f-b037-180084469e46" providerId="ADAL" clId="{715CC37D-E11D-4505-B146-BE72EAA9814A}" dt="2024-09-08T03:14:52.926" v="1319" actId="26606"/>
          <ac:spMkLst>
            <pc:docMk/>
            <pc:sldMk cId="2266057199" sldId="261"/>
            <ac:spMk id="20" creationId="{A7009A0A-BEF5-4EAC-AF15-E4F9F002E239}"/>
          </ac:spMkLst>
        </pc:spChg>
        <pc:picChg chg="add mod">
          <ac:chgData name="Alex Legner" userId="2887a8fc-7abb-4a6f-b037-180084469e46" providerId="ADAL" clId="{715CC37D-E11D-4505-B146-BE72EAA9814A}" dt="2024-09-08T03:15:05.847" v="1322" actId="1076"/>
          <ac:picMkLst>
            <pc:docMk/>
            <pc:sldMk cId="2266057199" sldId="261"/>
            <ac:picMk id="4" creationId="{6BFCCB54-543F-BAD0-A0A7-5CCB194D89BD}"/>
          </ac:picMkLst>
        </pc:picChg>
      </pc:sldChg>
      <pc:sldChg chg="addSp delSp modSp add mod">
        <pc:chgData name="Alex Legner" userId="2887a8fc-7abb-4a6f-b037-180084469e46" providerId="ADAL" clId="{715CC37D-E11D-4505-B146-BE72EAA9814A}" dt="2024-09-08T03:26:24.672" v="1446" actId="14100"/>
        <pc:sldMkLst>
          <pc:docMk/>
          <pc:sldMk cId="2961935795" sldId="262"/>
        </pc:sldMkLst>
        <pc:spChg chg="mod">
          <ac:chgData name="Alex Legner" userId="2887a8fc-7abb-4a6f-b037-180084469e46" providerId="ADAL" clId="{715CC37D-E11D-4505-B146-BE72EAA9814A}" dt="2024-09-08T03:26:24.672" v="1446" actId="14100"/>
          <ac:spMkLst>
            <pc:docMk/>
            <pc:sldMk cId="2961935795" sldId="262"/>
            <ac:spMk id="2" creationId="{1474CB29-2D26-DE18-F097-7FCF42FDAD63}"/>
          </ac:spMkLst>
        </pc:spChg>
        <pc:spChg chg="del">
          <ac:chgData name="Alex Legner" userId="2887a8fc-7abb-4a6f-b037-180084469e46" providerId="ADAL" clId="{715CC37D-E11D-4505-B146-BE72EAA9814A}" dt="2024-09-08T03:16:03.521" v="1323" actId="22"/>
          <ac:spMkLst>
            <pc:docMk/>
            <pc:sldMk cId="2961935795" sldId="262"/>
            <ac:spMk id="3" creationId="{F0D5A262-1179-38F8-927C-1258B2CF98FC}"/>
          </ac:spMkLst>
        </pc:spChg>
        <pc:spChg chg="add del mod">
          <ac:chgData name="Alex Legner" userId="2887a8fc-7abb-4a6f-b037-180084469e46" providerId="ADAL" clId="{715CC37D-E11D-4505-B146-BE72EAA9814A}" dt="2024-09-08T03:18:14.330" v="1332" actId="22"/>
          <ac:spMkLst>
            <pc:docMk/>
            <pc:sldMk cId="2961935795" sldId="262"/>
            <ac:spMk id="7" creationId="{1FD3F16C-4882-1613-C589-B953512BA8C5}"/>
          </ac:spMkLst>
        </pc:spChg>
        <pc:picChg chg="add mod ord modCrop">
          <ac:chgData name="Alex Legner" userId="2887a8fc-7abb-4a6f-b037-180084469e46" providerId="ADAL" clId="{715CC37D-E11D-4505-B146-BE72EAA9814A}" dt="2024-09-08T03:20:44.707" v="1367" actId="1076"/>
          <ac:picMkLst>
            <pc:docMk/>
            <pc:sldMk cId="2961935795" sldId="262"/>
            <ac:picMk id="5" creationId="{0BB82559-C9FD-675C-971B-EC535D54DB65}"/>
          </ac:picMkLst>
        </pc:pic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1475879892" sldId="263"/>
        </pc:sldMkLst>
      </pc:sldChg>
      <pc:sldChg chg="addSp delSp modSp new mod setBg">
        <pc:chgData name="Alex Legner" userId="2887a8fc-7abb-4a6f-b037-180084469e46" providerId="ADAL" clId="{715CC37D-E11D-4505-B146-BE72EAA9814A}" dt="2024-09-08T03:26:30.725" v="1449" actId="2711"/>
        <pc:sldMkLst>
          <pc:docMk/>
          <pc:sldMk cId="3439728522" sldId="263"/>
        </pc:sldMkLst>
        <pc:spChg chg="mod">
          <ac:chgData name="Alex Legner" userId="2887a8fc-7abb-4a6f-b037-180084469e46" providerId="ADAL" clId="{715CC37D-E11D-4505-B146-BE72EAA9814A}" dt="2024-09-08T03:26:30.725" v="1449" actId="2711"/>
          <ac:spMkLst>
            <pc:docMk/>
            <pc:sldMk cId="3439728522" sldId="263"/>
            <ac:spMk id="2" creationId="{4A76CBDD-6731-BDA6-7361-6C717FBFD752}"/>
          </ac:spMkLst>
        </pc:spChg>
        <pc:spChg chg="add del">
          <ac:chgData name="Alex Legner" userId="2887a8fc-7abb-4a6f-b037-180084469e46" providerId="ADAL" clId="{715CC37D-E11D-4505-B146-BE72EAA9814A}" dt="2024-09-08T03:19:48.138" v="1360" actId="478"/>
          <ac:spMkLst>
            <pc:docMk/>
            <pc:sldMk cId="3439728522" sldId="263"/>
            <ac:spMk id="3" creationId="{D50075DF-4BE4-3396-27B0-9EE56ECBAEB8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4" creationId="{577D6B2E-37A3-429E-A37C-F30ED6487282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9" creationId="{5CEAD642-85CF-4750-8432-7C80C901F001}"/>
          </ac:spMkLst>
        </pc:spChg>
        <pc:spChg chg="add del">
          <ac:chgData name="Alex Legner" userId="2887a8fc-7abb-4a6f-b037-180084469e46" providerId="ADAL" clId="{715CC37D-E11D-4505-B146-BE72EAA9814A}" dt="2024-09-08T03:19:41.767" v="1357" actId="26606"/>
          <ac:spMkLst>
            <pc:docMk/>
            <pc:sldMk cId="3439728522" sldId="263"/>
            <ac:spMk id="10" creationId="{A3363022-C969-41E9-8EB2-E4C94908C1FA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11" creationId="{FA33EEAE-15D5-4119-8C1E-89D943F911EF}"/>
          </ac:spMkLst>
        </pc:spChg>
        <pc:spChg chg="add del">
          <ac:chgData name="Alex Legner" userId="2887a8fc-7abb-4a6f-b037-180084469e46" providerId="ADAL" clId="{715CC37D-E11D-4505-B146-BE72EAA9814A}" dt="2024-09-08T03:19:41.767" v="1357" actId="26606"/>
          <ac:spMkLst>
            <pc:docMk/>
            <pc:sldMk cId="3439728522" sldId="263"/>
            <ac:spMk id="12" creationId="{8D1AD6B3-BE88-4CEB-BA17-790657CC4729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13" creationId="{730D8B3B-9B80-4025-B934-26DC7D7CD231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15" creationId="{1064D5D5-227B-4F66-9AEA-46F570E793BD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17" creationId="{646B67A4-D328-4747-A82B-65E84FA46368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19" creationId="{B5A1B09C-1565-46F8-B70F-621C5EB48A09}"/>
          </ac:spMkLst>
        </pc:spChg>
        <pc:spChg chg="add">
          <ac:chgData name="Alex Legner" userId="2887a8fc-7abb-4a6f-b037-180084469e46" providerId="ADAL" clId="{715CC37D-E11D-4505-B146-BE72EAA9814A}" dt="2024-09-08T03:19:50.885" v="1361" actId="26606"/>
          <ac:spMkLst>
            <pc:docMk/>
            <pc:sldMk cId="3439728522" sldId="263"/>
            <ac:spMk id="21" creationId="{8C516CC8-80AC-446C-A56E-9F54B7210402}"/>
          </ac:spMkLst>
        </pc:spChg>
        <pc:grpChg chg="add del">
          <ac:chgData name="Alex Legner" userId="2887a8fc-7abb-4a6f-b037-180084469e46" providerId="ADAL" clId="{715CC37D-E11D-4505-B146-BE72EAA9814A}" dt="2024-09-08T03:19:41.767" v="1357" actId="26606"/>
          <ac:grpSpMkLst>
            <pc:docMk/>
            <pc:sldMk cId="3439728522" sldId="263"/>
            <ac:grpSpMk id="14" creationId="{89D1390B-7E13-4B4F-9CB2-391063412E54}"/>
          </ac:grpSpMkLst>
        </pc:grpChg>
        <pc:picChg chg="add del">
          <ac:chgData name="Alex Legner" userId="2887a8fc-7abb-4a6f-b037-180084469e46" providerId="ADAL" clId="{715CC37D-E11D-4505-B146-BE72EAA9814A}" dt="2024-09-08T03:19:41.767" v="1357" actId="26606"/>
          <ac:picMkLst>
            <pc:docMk/>
            <pc:sldMk cId="3439728522" sldId="263"/>
            <ac:picMk id="7" creationId="{F3CC6FEC-2A5C-4584-64E9-1ACCC736CB39}"/>
          </ac:picMkLst>
        </pc:pic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296201551" sldId="264"/>
        </pc:sldMkLst>
      </pc:sldChg>
      <pc:sldChg chg="addSp delSp modSp new mod setBg">
        <pc:chgData name="Alex Legner" userId="2887a8fc-7abb-4a6f-b037-180084469e46" providerId="ADAL" clId="{715CC37D-E11D-4505-B146-BE72EAA9814A}" dt="2024-09-08T03:26:36.041" v="1450" actId="2711"/>
        <pc:sldMkLst>
          <pc:docMk/>
          <pc:sldMk cId="427766763" sldId="264"/>
        </pc:sldMkLst>
        <pc:spChg chg="mod">
          <ac:chgData name="Alex Legner" userId="2887a8fc-7abb-4a6f-b037-180084469e46" providerId="ADAL" clId="{715CC37D-E11D-4505-B146-BE72EAA9814A}" dt="2024-09-08T03:26:36.041" v="1450" actId="2711"/>
          <ac:spMkLst>
            <pc:docMk/>
            <pc:sldMk cId="427766763" sldId="264"/>
            <ac:spMk id="2" creationId="{8571339E-8209-CFA6-C017-08313F988D79}"/>
          </ac:spMkLst>
        </pc:spChg>
        <pc:spChg chg="del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3" creationId="{5298BE0A-3549-A1B1-C672-D3F04296F197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8" creationId="{577D6B2E-37A3-429E-A37C-F30ED6487282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10" creationId="{5CEAD642-85CF-4750-8432-7C80C901F001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12" creationId="{FA33EEAE-15D5-4119-8C1E-89D943F911EF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14" creationId="{730D8B3B-9B80-4025-B934-26DC7D7CD231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16" creationId="{1064D5D5-227B-4F66-9AEA-46F570E793BD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18" creationId="{646B67A4-D328-4747-A82B-65E84FA46368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20" creationId="{B5A1B09C-1565-46F8-B70F-621C5EB48A09}"/>
          </ac:spMkLst>
        </pc:spChg>
        <pc:spChg chg="add">
          <ac:chgData name="Alex Legner" userId="2887a8fc-7abb-4a6f-b037-180084469e46" providerId="ADAL" clId="{715CC37D-E11D-4505-B146-BE72EAA9814A}" dt="2024-09-08T03:19:55.587" v="1362" actId="26606"/>
          <ac:spMkLst>
            <pc:docMk/>
            <pc:sldMk cId="427766763" sldId="264"/>
            <ac:spMk id="22" creationId="{8C516CC8-80AC-446C-A56E-9F54B7210402}"/>
          </ac:spMkLst>
        </pc:sp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1094114776" sldId="265"/>
        </pc:sldMkLst>
      </pc:sldChg>
      <pc:sldChg chg="addSp delSp modSp new mod setBg">
        <pc:chgData name="Alex Legner" userId="2887a8fc-7abb-4a6f-b037-180084469e46" providerId="ADAL" clId="{715CC37D-E11D-4505-B146-BE72EAA9814A}" dt="2024-09-08T03:24:09.938" v="1409" actId="14100"/>
        <pc:sldMkLst>
          <pc:docMk/>
          <pc:sldMk cId="1717240741" sldId="265"/>
        </pc:sldMkLst>
        <pc:spChg chg="mod">
          <ac:chgData name="Alex Legner" userId="2887a8fc-7abb-4a6f-b037-180084469e46" providerId="ADAL" clId="{715CC37D-E11D-4505-B146-BE72EAA9814A}" dt="2024-09-08T03:24:09.938" v="1409" actId="14100"/>
          <ac:spMkLst>
            <pc:docMk/>
            <pc:sldMk cId="1717240741" sldId="265"/>
            <ac:spMk id="2" creationId="{40DFEFA7-F6C3-E8C1-F567-EAE01FD6F726}"/>
          </ac:spMkLst>
        </pc:spChg>
        <pc:spChg chg="del">
          <ac:chgData name="Alex Legner" userId="2887a8fc-7abb-4a6f-b037-180084469e46" providerId="ADAL" clId="{715CC37D-E11D-4505-B146-BE72EAA9814A}" dt="2024-09-08T02:55:58.291" v="605" actId="478"/>
          <ac:spMkLst>
            <pc:docMk/>
            <pc:sldMk cId="1717240741" sldId="265"/>
            <ac:spMk id="3" creationId="{4B277E79-C50B-AD86-DBBC-4664931BABAA}"/>
          </ac:spMkLst>
        </pc:spChg>
        <pc:spChg chg="add del">
          <ac:chgData name="Alex Legner" userId="2887a8fc-7abb-4a6f-b037-180084469e46" providerId="ADAL" clId="{715CC37D-E11D-4505-B146-BE72EAA9814A}" dt="2024-09-08T03:08:41.114" v="1199" actId="26606"/>
          <ac:spMkLst>
            <pc:docMk/>
            <pc:sldMk cId="1717240741" sldId="265"/>
            <ac:spMk id="9" creationId="{A8384FB5-9ADC-4DDC-881B-597D56F5B15D}"/>
          </ac:spMkLst>
        </pc:spChg>
        <pc:spChg chg="add del">
          <ac:chgData name="Alex Legner" userId="2887a8fc-7abb-4a6f-b037-180084469e46" providerId="ADAL" clId="{715CC37D-E11D-4505-B146-BE72EAA9814A}" dt="2024-09-08T03:08:41.114" v="1199" actId="26606"/>
          <ac:spMkLst>
            <pc:docMk/>
            <pc:sldMk cId="1717240741" sldId="265"/>
            <ac:spMk id="11" creationId="{91E5A9A7-95C6-4F4F-B00E-C82E07FE62EF}"/>
          </ac:spMkLst>
        </pc:spChg>
        <pc:spChg chg="add del">
          <ac:chgData name="Alex Legner" userId="2887a8fc-7abb-4a6f-b037-180084469e46" providerId="ADAL" clId="{715CC37D-E11D-4505-B146-BE72EAA9814A}" dt="2024-09-08T03:08:41.114" v="1199" actId="26606"/>
          <ac:spMkLst>
            <pc:docMk/>
            <pc:sldMk cId="1717240741" sldId="265"/>
            <ac:spMk id="13" creationId="{D07DD2DE-F619-49DD-B5E7-03A290FF4ED1}"/>
          </ac:spMkLst>
        </pc:spChg>
        <pc:spChg chg="add del">
          <ac:chgData name="Alex Legner" userId="2887a8fc-7abb-4a6f-b037-180084469e46" providerId="ADAL" clId="{715CC37D-E11D-4505-B146-BE72EAA9814A}" dt="2024-09-08T03:08:41.114" v="1199" actId="26606"/>
          <ac:spMkLst>
            <pc:docMk/>
            <pc:sldMk cId="1717240741" sldId="265"/>
            <ac:spMk id="15" creationId="{85149191-5F60-4A28-AAFF-039F96B0F3EC}"/>
          </ac:spMkLst>
        </pc:spChg>
        <pc:spChg chg="add del">
          <ac:chgData name="Alex Legner" userId="2887a8fc-7abb-4a6f-b037-180084469e46" providerId="ADAL" clId="{715CC37D-E11D-4505-B146-BE72EAA9814A}" dt="2024-09-08T03:08:41.114" v="1199" actId="26606"/>
          <ac:spMkLst>
            <pc:docMk/>
            <pc:sldMk cId="1717240741" sldId="265"/>
            <ac:spMk id="17" creationId="{F8260ED5-17F7-4158-B241-D51DD4CF1B7E}"/>
          </ac:spMkLst>
        </pc:spChg>
        <pc:spChg chg="add del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19" creationId="{A8384FB5-9ADC-4DDC-881B-597D56F5B15D}"/>
          </ac:spMkLst>
        </pc:spChg>
        <pc:spChg chg="add del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20" creationId="{1199E1B1-A8C0-4FE8-A5A8-1CB41D69F857}"/>
          </ac:spMkLst>
        </pc:spChg>
        <pc:spChg chg="add del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21" creationId="{84A8DE83-DE75-4B41-9DB4-A7EC0B0DEC0B}"/>
          </ac:spMkLst>
        </pc:spChg>
        <pc:spChg chg="add del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22" creationId="{A7009A0A-BEF5-4EAC-AF15-E4F9F002E239}"/>
          </ac:spMkLst>
        </pc:spChg>
        <pc:spChg chg="add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27" creationId="{A8384FB5-9ADC-4DDC-881B-597D56F5B15D}"/>
          </ac:spMkLst>
        </pc:spChg>
        <pc:spChg chg="add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29" creationId="{91E5A9A7-95C6-4F4F-B00E-C82E07FE62EF}"/>
          </ac:spMkLst>
        </pc:spChg>
        <pc:spChg chg="add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31" creationId="{D07DD2DE-F619-49DD-B5E7-03A290FF4ED1}"/>
          </ac:spMkLst>
        </pc:spChg>
        <pc:spChg chg="add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33" creationId="{85149191-5F60-4A28-AAFF-039F96B0F3EC}"/>
          </ac:spMkLst>
        </pc:spChg>
        <pc:spChg chg="add">
          <ac:chgData name="Alex Legner" userId="2887a8fc-7abb-4a6f-b037-180084469e46" providerId="ADAL" clId="{715CC37D-E11D-4505-B146-BE72EAA9814A}" dt="2024-09-08T03:08:52.061" v="1204" actId="26606"/>
          <ac:spMkLst>
            <pc:docMk/>
            <pc:sldMk cId="1717240741" sldId="265"/>
            <ac:spMk id="35" creationId="{F8260ED5-17F7-4158-B241-D51DD4CF1B7E}"/>
          </ac:spMkLst>
        </pc:spChg>
        <pc:picChg chg="add mod">
          <ac:chgData name="Alex Legner" userId="2887a8fc-7abb-4a6f-b037-180084469e46" providerId="ADAL" clId="{715CC37D-E11D-4505-B146-BE72EAA9814A}" dt="2024-09-08T03:09:03.463" v="1208" actId="1076"/>
          <ac:picMkLst>
            <pc:docMk/>
            <pc:sldMk cId="1717240741" sldId="265"/>
            <ac:picMk id="4" creationId="{83C182C8-3113-EA57-767F-B51B94651AFE}"/>
          </ac:picMkLst>
        </pc:picChg>
      </pc:sldChg>
      <pc:sldChg chg="addSp delSp modSp new mod setBg">
        <pc:chgData name="Alex Legner" userId="2887a8fc-7abb-4a6f-b037-180084469e46" providerId="ADAL" clId="{715CC37D-E11D-4505-B146-BE72EAA9814A}" dt="2024-09-08T03:24:55.366" v="1424" actId="2711"/>
        <pc:sldMkLst>
          <pc:docMk/>
          <pc:sldMk cId="736703040" sldId="266"/>
        </pc:sldMkLst>
        <pc:spChg chg="mod">
          <ac:chgData name="Alex Legner" userId="2887a8fc-7abb-4a6f-b037-180084469e46" providerId="ADAL" clId="{715CC37D-E11D-4505-B146-BE72EAA9814A}" dt="2024-09-08T03:24:51.339" v="1423" actId="14100"/>
          <ac:spMkLst>
            <pc:docMk/>
            <pc:sldMk cId="736703040" sldId="266"/>
            <ac:spMk id="2" creationId="{25E834EA-99EF-9F9E-23CA-BB39C9BB693E}"/>
          </ac:spMkLst>
        </pc:spChg>
        <pc:spChg chg="del mo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3" creationId="{1BC815AB-09D9-EBC6-9583-5A8B9572BDBD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9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11" creationId="{256B2C21-A230-48C0-8DF1-C46611373C44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13" creationId="{3847E18C-932D-4C95-AABA-FEC7C9499AD7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15" creationId="{3150CB11-0C61-439E-910F-5787759E72A0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17" creationId="{43F8A58B-5155-44CE-A5FF-7647B47D0A7A}"/>
          </ac:spMkLst>
        </pc:spChg>
        <pc:spChg chg="add">
          <ac:chgData name="Alex Legner" userId="2887a8fc-7abb-4a6f-b037-180084469e46" providerId="ADAL" clId="{715CC37D-E11D-4505-B146-BE72EAA9814A}" dt="2024-09-08T03:09:33.132" v="1218" actId="26606"/>
          <ac:spMkLst>
            <pc:docMk/>
            <pc:sldMk cId="736703040" sldId="266"/>
            <ac:spMk id="19" creationId="{443F2ACA-E6D6-4028-82DD-F03C262D5DE6}"/>
          </ac:spMkLst>
        </pc:spChg>
        <pc:graphicFrameChg chg="add mod">
          <ac:chgData name="Alex Legner" userId="2887a8fc-7abb-4a6f-b037-180084469e46" providerId="ADAL" clId="{715CC37D-E11D-4505-B146-BE72EAA9814A}" dt="2024-09-08T03:24:55.366" v="1424" actId="2711"/>
          <ac:graphicFrameMkLst>
            <pc:docMk/>
            <pc:sldMk cId="736703040" sldId="266"/>
            <ac:graphicFrameMk id="5" creationId="{A53C0E19-0D7C-EA8A-7A3B-5522D11F2928}"/>
          </ac:graphicFrameMkLst>
        </pc:graphicFrameChg>
      </pc:sldChg>
      <pc:sldChg chg="add del">
        <pc:chgData name="Alex Legner" userId="2887a8fc-7abb-4a6f-b037-180084469e46" providerId="ADAL" clId="{715CC37D-E11D-4505-B146-BE72EAA9814A}" dt="2024-09-08T02:56:01.722" v="607"/>
        <pc:sldMkLst>
          <pc:docMk/>
          <pc:sldMk cId="1892429338" sldId="266"/>
        </pc:sldMkLst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4006466902" sldId="266"/>
        </pc:sldMkLst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1801570396" sldId="267"/>
        </pc:sldMkLst>
      </pc:sldChg>
      <pc:sldChg chg="addSp delSp modSp new mod setBg">
        <pc:chgData name="Alex Legner" userId="2887a8fc-7abb-4a6f-b037-180084469e46" providerId="ADAL" clId="{715CC37D-E11D-4505-B146-BE72EAA9814A}" dt="2024-09-08T03:25:27.595" v="1432" actId="1076"/>
        <pc:sldMkLst>
          <pc:docMk/>
          <pc:sldMk cId="4226687361" sldId="267"/>
        </pc:sldMkLst>
        <pc:spChg chg="mod">
          <ac:chgData name="Alex Legner" userId="2887a8fc-7abb-4a6f-b037-180084469e46" providerId="ADAL" clId="{715CC37D-E11D-4505-B146-BE72EAA9814A}" dt="2024-09-08T03:25:27.595" v="1432" actId="1076"/>
          <ac:spMkLst>
            <pc:docMk/>
            <pc:sldMk cId="4226687361" sldId="267"/>
            <ac:spMk id="2" creationId="{D1C27ABA-0C5C-9F51-7087-CCBF1B6A76EA}"/>
          </ac:spMkLst>
        </pc:spChg>
        <pc:spChg chg="del">
          <ac:chgData name="Alex Legner" userId="2887a8fc-7abb-4a6f-b037-180084469e46" providerId="ADAL" clId="{715CC37D-E11D-4505-B146-BE72EAA9814A}" dt="2024-09-08T03:02:05.049" v="980"/>
          <ac:spMkLst>
            <pc:docMk/>
            <pc:sldMk cId="4226687361" sldId="267"/>
            <ac:spMk id="3" creationId="{6225A8E9-9D71-6078-BE72-5995F453512F}"/>
          </ac:spMkLst>
        </pc:spChg>
        <pc:spChg chg="add">
          <ac:chgData name="Alex Legner" userId="2887a8fc-7abb-4a6f-b037-180084469e46" providerId="ADAL" clId="{715CC37D-E11D-4505-B146-BE72EAA9814A}" dt="2024-09-08T03:12:29.400" v="1302" actId="26606"/>
          <ac:spMkLst>
            <pc:docMk/>
            <pc:sldMk cId="4226687361" sldId="267"/>
            <ac:spMk id="9" creationId="{A8384FB5-9ADC-4DDC-881B-597D56F5B15D}"/>
          </ac:spMkLst>
        </pc:spChg>
        <pc:spChg chg="add">
          <ac:chgData name="Alex Legner" userId="2887a8fc-7abb-4a6f-b037-180084469e46" providerId="ADAL" clId="{715CC37D-E11D-4505-B146-BE72EAA9814A}" dt="2024-09-08T03:12:29.400" v="1302" actId="26606"/>
          <ac:spMkLst>
            <pc:docMk/>
            <pc:sldMk cId="4226687361" sldId="267"/>
            <ac:spMk id="11" creationId="{91E5A9A7-95C6-4F4F-B00E-C82E07FE62EF}"/>
          </ac:spMkLst>
        </pc:spChg>
        <pc:spChg chg="add">
          <ac:chgData name="Alex Legner" userId="2887a8fc-7abb-4a6f-b037-180084469e46" providerId="ADAL" clId="{715CC37D-E11D-4505-B146-BE72EAA9814A}" dt="2024-09-08T03:12:29.400" v="1302" actId="26606"/>
          <ac:spMkLst>
            <pc:docMk/>
            <pc:sldMk cId="4226687361" sldId="267"/>
            <ac:spMk id="13" creationId="{D07DD2DE-F619-49DD-B5E7-03A290FF4ED1}"/>
          </ac:spMkLst>
        </pc:spChg>
        <pc:spChg chg="add">
          <ac:chgData name="Alex Legner" userId="2887a8fc-7abb-4a6f-b037-180084469e46" providerId="ADAL" clId="{715CC37D-E11D-4505-B146-BE72EAA9814A}" dt="2024-09-08T03:12:29.400" v="1302" actId="26606"/>
          <ac:spMkLst>
            <pc:docMk/>
            <pc:sldMk cId="4226687361" sldId="267"/>
            <ac:spMk id="15" creationId="{85149191-5F60-4A28-AAFF-039F96B0F3EC}"/>
          </ac:spMkLst>
        </pc:spChg>
        <pc:spChg chg="add">
          <ac:chgData name="Alex Legner" userId="2887a8fc-7abb-4a6f-b037-180084469e46" providerId="ADAL" clId="{715CC37D-E11D-4505-B146-BE72EAA9814A}" dt="2024-09-08T03:12:29.400" v="1302" actId="26606"/>
          <ac:spMkLst>
            <pc:docMk/>
            <pc:sldMk cId="4226687361" sldId="267"/>
            <ac:spMk id="17" creationId="{F8260ED5-17F7-4158-B241-D51DD4CF1B7E}"/>
          </ac:spMkLst>
        </pc:spChg>
        <pc:picChg chg="add mod">
          <ac:chgData name="Alex Legner" userId="2887a8fc-7abb-4a6f-b037-180084469e46" providerId="ADAL" clId="{715CC37D-E11D-4505-B146-BE72EAA9814A}" dt="2024-09-08T03:12:29.400" v="1302" actId="26606"/>
          <ac:picMkLst>
            <pc:docMk/>
            <pc:sldMk cId="4226687361" sldId="267"/>
            <ac:picMk id="4" creationId="{525713D5-48F3-57AE-C7B1-F32216397C62}"/>
          </ac:picMkLst>
        </pc:picChg>
      </pc:sldChg>
      <pc:sldChg chg="addSp delSp modSp new mod setBg">
        <pc:chgData name="Alex Legner" userId="2887a8fc-7abb-4a6f-b037-180084469e46" providerId="ADAL" clId="{715CC37D-E11D-4505-B146-BE72EAA9814A}" dt="2024-09-08T03:25:36.240" v="1434" actId="2711"/>
        <pc:sldMkLst>
          <pc:docMk/>
          <pc:sldMk cId="423596791" sldId="268"/>
        </pc:sldMkLst>
        <pc:spChg chg="mod">
          <ac:chgData name="Alex Legner" userId="2887a8fc-7abb-4a6f-b037-180084469e46" providerId="ADAL" clId="{715CC37D-E11D-4505-B146-BE72EAA9814A}" dt="2024-09-08T03:25:32.726" v="1433" actId="2711"/>
          <ac:spMkLst>
            <pc:docMk/>
            <pc:sldMk cId="423596791" sldId="268"/>
            <ac:spMk id="2" creationId="{5E6FF26B-CD8F-79A8-89DC-0C3EF14FF4EF}"/>
          </ac:spMkLst>
        </pc:spChg>
        <pc:spChg chg="del mod">
          <ac:chgData name="Alex Legner" userId="2887a8fc-7abb-4a6f-b037-180084469e46" providerId="ADAL" clId="{715CC37D-E11D-4505-B146-BE72EAA9814A}" dt="2024-09-08T03:13:23.577" v="1312" actId="26606"/>
          <ac:spMkLst>
            <pc:docMk/>
            <pc:sldMk cId="423596791" sldId="268"/>
            <ac:spMk id="3" creationId="{0681E98C-ECD8-32F1-FD09-30DA553FDC97}"/>
          </ac:spMkLst>
        </pc:spChg>
        <pc:spChg chg="add del mod">
          <ac:chgData name="Alex Legner" userId="2887a8fc-7abb-4a6f-b037-180084469e46" providerId="ADAL" clId="{715CC37D-E11D-4505-B146-BE72EAA9814A}" dt="2024-09-08T03:03:32.314" v="1093"/>
          <ac:spMkLst>
            <pc:docMk/>
            <pc:sldMk cId="423596791" sldId="268"/>
            <ac:spMk id="5" creationId="{F266F31C-BDA5-1E48-F07E-4B779CF71A7B}"/>
          </ac:spMkLst>
        </pc:spChg>
        <pc:spChg chg="add mod">
          <ac:chgData name="Alex Legner" userId="2887a8fc-7abb-4a6f-b037-180084469e46" providerId="ADAL" clId="{715CC37D-E11D-4505-B146-BE72EAA9814A}" dt="2024-09-08T03:13:11.650" v="1306" actId="27636"/>
          <ac:spMkLst>
            <pc:docMk/>
            <pc:sldMk cId="423596791" sldId="268"/>
            <ac:spMk id="6" creationId="{45FCD161-0B31-FEA8-8AA6-77D8199E5F59}"/>
          </ac:spMkLst>
        </pc:spChg>
        <pc:spChg chg="add">
          <ac:chgData name="Alex Legner" userId="2887a8fc-7abb-4a6f-b037-180084469e46" providerId="ADAL" clId="{715CC37D-E11D-4505-B146-BE72EAA9814A}" dt="2024-09-08T03:13:23.577" v="1312" actId="26606"/>
          <ac:spMkLst>
            <pc:docMk/>
            <pc:sldMk cId="423596791" sldId="268"/>
            <ac:spMk id="12" creationId="{BACC6370-2D7E-4714-9D71-7542949D7D5D}"/>
          </ac:spMkLst>
        </pc:spChg>
        <pc:spChg chg="add">
          <ac:chgData name="Alex Legner" userId="2887a8fc-7abb-4a6f-b037-180084469e46" providerId="ADAL" clId="{715CC37D-E11D-4505-B146-BE72EAA9814A}" dt="2024-09-08T03:13:23.577" v="1312" actId="26606"/>
          <ac:spMkLst>
            <pc:docMk/>
            <pc:sldMk cId="423596791" sldId="268"/>
            <ac:spMk id="14" creationId="{F68B3F68-107C-434F-AA38-110D5EA91B85}"/>
          </ac:spMkLst>
        </pc:spChg>
        <pc:spChg chg="add">
          <ac:chgData name="Alex Legner" userId="2887a8fc-7abb-4a6f-b037-180084469e46" providerId="ADAL" clId="{715CC37D-E11D-4505-B146-BE72EAA9814A}" dt="2024-09-08T03:13:23.577" v="1312" actId="26606"/>
          <ac:spMkLst>
            <pc:docMk/>
            <pc:sldMk cId="423596791" sldId="268"/>
            <ac:spMk id="16" creationId="{AAD0DBB9-1A4B-4391-81D4-CB19F9AB918A}"/>
          </ac:spMkLst>
        </pc:spChg>
        <pc:spChg chg="add">
          <ac:chgData name="Alex Legner" userId="2887a8fc-7abb-4a6f-b037-180084469e46" providerId="ADAL" clId="{715CC37D-E11D-4505-B146-BE72EAA9814A}" dt="2024-09-08T03:13:23.577" v="1312" actId="26606"/>
          <ac:spMkLst>
            <pc:docMk/>
            <pc:sldMk cId="423596791" sldId="268"/>
            <ac:spMk id="18" creationId="{063BBA22-50EA-4C4D-BE05-F1CE4E63AA56}"/>
          </ac:spMkLst>
        </pc:spChg>
        <pc:graphicFrameChg chg="add mod">
          <ac:chgData name="Alex Legner" userId="2887a8fc-7abb-4a6f-b037-180084469e46" providerId="ADAL" clId="{715CC37D-E11D-4505-B146-BE72EAA9814A}" dt="2024-09-08T03:25:36.240" v="1434" actId="2711"/>
          <ac:graphicFrameMkLst>
            <pc:docMk/>
            <pc:sldMk cId="423596791" sldId="268"/>
            <ac:graphicFrameMk id="8" creationId="{0A5C453C-F03A-DE20-4E14-BB48C3F9C1B7}"/>
          </ac:graphicFrameMkLst>
        </pc:graphicFrame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531395774" sldId="268"/>
        </pc:sldMkLst>
      </pc:sldChg>
      <pc:sldChg chg="addSp delSp modSp new mod setBg">
        <pc:chgData name="Alex Legner" userId="2887a8fc-7abb-4a6f-b037-180084469e46" providerId="ADAL" clId="{715CC37D-E11D-4505-B146-BE72EAA9814A}" dt="2024-09-08T03:25:42.897" v="1435" actId="2711"/>
        <pc:sldMkLst>
          <pc:docMk/>
          <pc:sldMk cId="268808101" sldId="269"/>
        </pc:sldMkLst>
        <pc:spChg chg="mod">
          <ac:chgData name="Alex Legner" userId="2887a8fc-7abb-4a6f-b037-180084469e46" providerId="ADAL" clId="{715CC37D-E11D-4505-B146-BE72EAA9814A}" dt="2024-09-08T03:25:42.897" v="1435" actId="2711"/>
          <ac:spMkLst>
            <pc:docMk/>
            <pc:sldMk cId="268808101" sldId="269"/>
            <ac:spMk id="2" creationId="{3087020B-EE97-43A6-C5F1-9B3A67185D9C}"/>
          </ac:spMkLst>
        </pc:spChg>
        <pc:spChg chg="del">
          <ac:chgData name="Alex Legner" userId="2887a8fc-7abb-4a6f-b037-180084469e46" providerId="ADAL" clId="{715CC37D-E11D-4505-B146-BE72EAA9814A}" dt="2024-09-08T03:04:05.688" v="1095" actId="478"/>
          <ac:spMkLst>
            <pc:docMk/>
            <pc:sldMk cId="268808101" sldId="269"/>
            <ac:spMk id="3" creationId="{17724218-0580-835F-C899-5ABB033CE97F}"/>
          </ac:spMkLst>
        </pc:spChg>
        <pc:spChg chg="add">
          <ac:chgData name="Alex Legner" userId="2887a8fc-7abb-4a6f-b037-180084469e46" providerId="ADAL" clId="{715CC37D-E11D-4505-B146-BE72EAA9814A}" dt="2024-09-08T03:12:43.941" v="1303" actId="26606"/>
          <ac:spMkLst>
            <pc:docMk/>
            <pc:sldMk cId="268808101" sldId="269"/>
            <ac:spMk id="9" creationId="{A8384FB5-9ADC-4DDC-881B-597D56F5B15D}"/>
          </ac:spMkLst>
        </pc:spChg>
        <pc:spChg chg="add">
          <ac:chgData name="Alex Legner" userId="2887a8fc-7abb-4a6f-b037-180084469e46" providerId="ADAL" clId="{715CC37D-E11D-4505-B146-BE72EAA9814A}" dt="2024-09-08T03:12:43.941" v="1303" actId="26606"/>
          <ac:spMkLst>
            <pc:docMk/>
            <pc:sldMk cId="268808101" sldId="269"/>
            <ac:spMk id="11" creationId="{91E5A9A7-95C6-4F4F-B00E-C82E07FE62EF}"/>
          </ac:spMkLst>
        </pc:spChg>
        <pc:spChg chg="add">
          <ac:chgData name="Alex Legner" userId="2887a8fc-7abb-4a6f-b037-180084469e46" providerId="ADAL" clId="{715CC37D-E11D-4505-B146-BE72EAA9814A}" dt="2024-09-08T03:12:43.941" v="1303" actId="26606"/>
          <ac:spMkLst>
            <pc:docMk/>
            <pc:sldMk cId="268808101" sldId="269"/>
            <ac:spMk id="13" creationId="{D07DD2DE-F619-49DD-B5E7-03A290FF4ED1}"/>
          </ac:spMkLst>
        </pc:spChg>
        <pc:spChg chg="add">
          <ac:chgData name="Alex Legner" userId="2887a8fc-7abb-4a6f-b037-180084469e46" providerId="ADAL" clId="{715CC37D-E11D-4505-B146-BE72EAA9814A}" dt="2024-09-08T03:12:43.941" v="1303" actId="26606"/>
          <ac:spMkLst>
            <pc:docMk/>
            <pc:sldMk cId="268808101" sldId="269"/>
            <ac:spMk id="15" creationId="{85149191-5F60-4A28-AAFF-039F96B0F3EC}"/>
          </ac:spMkLst>
        </pc:spChg>
        <pc:spChg chg="add">
          <ac:chgData name="Alex Legner" userId="2887a8fc-7abb-4a6f-b037-180084469e46" providerId="ADAL" clId="{715CC37D-E11D-4505-B146-BE72EAA9814A}" dt="2024-09-08T03:12:43.941" v="1303" actId="26606"/>
          <ac:spMkLst>
            <pc:docMk/>
            <pc:sldMk cId="268808101" sldId="269"/>
            <ac:spMk id="17" creationId="{F8260ED5-17F7-4158-B241-D51DD4CF1B7E}"/>
          </ac:spMkLst>
        </pc:spChg>
        <pc:picChg chg="add mod">
          <ac:chgData name="Alex Legner" userId="2887a8fc-7abb-4a6f-b037-180084469e46" providerId="ADAL" clId="{715CC37D-E11D-4505-B146-BE72EAA9814A}" dt="2024-09-08T03:12:43.941" v="1303" actId="26606"/>
          <ac:picMkLst>
            <pc:docMk/>
            <pc:sldMk cId="268808101" sldId="269"/>
            <ac:picMk id="4" creationId="{8308C146-9A76-FDC9-A97C-5D0B2744F69E}"/>
          </ac:picMkLst>
        </pc:pic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2803960674" sldId="269"/>
        </pc:sldMkLst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3639335699" sldId="270"/>
        </pc:sldMkLst>
      </pc:sldChg>
      <pc:sldChg chg="addSp delSp modSp add mod setBg">
        <pc:chgData name="Alex Legner" userId="2887a8fc-7abb-4a6f-b037-180084469e46" providerId="ADAL" clId="{715CC37D-E11D-4505-B146-BE72EAA9814A}" dt="2024-09-08T03:25:46.822" v="1436" actId="2711"/>
        <pc:sldMkLst>
          <pc:docMk/>
          <pc:sldMk cId="4271200316" sldId="270"/>
        </pc:sldMkLst>
        <pc:spChg chg="mod">
          <ac:chgData name="Alex Legner" userId="2887a8fc-7abb-4a6f-b037-180084469e46" providerId="ADAL" clId="{715CC37D-E11D-4505-B146-BE72EAA9814A}" dt="2024-09-08T03:25:46.822" v="1436" actId="2711"/>
          <ac:spMkLst>
            <pc:docMk/>
            <pc:sldMk cId="4271200316" sldId="270"/>
            <ac:spMk id="2" creationId="{3087020B-EE97-43A6-C5F1-9B3A67185D9C}"/>
          </ac:spMkLst>
        </pc:spChg>
        <pc:spChg chg="add">
          <ac:chgData name="Alex Legner" userId="2887a8fc-7abb-4a6f-b037-180084469e46" providerId="ADAL" clId="{715CC37D-E11D-4505-B146-BE72EAA9814A}" dt="2024-09-08T03:12:47.944" v="1304" actId="26606"/>
          <ac:spMkLst>
            <pc:docMk/>
            <pc:sldMk cId="4271200316" sldId="270"/>
            <ac:spMk id="8" creationId="{A8384FB5-9ADC-4DDC-881B-597D56F5B15D}"/>
          </ac:spMkLst>
        </pc:spChg>
        <pc:spChg chg="add">
          <ac:chgData name="Alex Legner" userId="2887a8fc-7abb-4a6f-b037-180084469e46" providerId="ADAL" clId="{715CC37D-E11D-4505-B146-BE72EAA9814A}" dt="2024-09-08T03:12:47.944" v="1304" actId="26606"/>
          <ac:spMkLst>
            <pc:docMk/>
            <pc:sldMk cId="4271200316" sldId="270"/>
            <ac:spMk id="10" creationId="{91E5A9A7-95C6-4F4F-B00E-C82E07FE62EF}"/>
          </ac:spMkLst>
        </pc:spChg>
        <pc:spChg chg="add">
          <ac:chgData name="Alex Legner" userId="2887a8fc-7abb-4a6f-b037-180084469e46" providerId="ADAL" clId="{715CC37D-E11D-4505-B146-BE72EAA9814A}" dt="2024-09-08T03:12:47.944" v="1304" actId="26606"/>
          <ac:spMkLst>
            <pc:docMk/>
            <pc:sldMk cId="4271200316" sldId="270"/>
            <ac:spMk id="12" creationId="{D07DD2DE-F619-49DD-B5E7-03A290FF4ED1}"/>
          </ac:spMkLst>
        </pc:spChg>
        <pc:spChg chg="add">
          <ac:chgData name="Alex Legner" userId="2887a8fc-7abb-4a6f-b037-180084469e46" providerId="ADAL" clId="{715CC37D-E11D-4505-B146-BE72EAA9814A}" dt="2024-09-08T03:12:47.944" v="1304" actId="26606"/>
          <ac:spMkLst>
            <pc:docMk/>
            <pc:sldMk cId="4271200316" sldId="270"/>
            <ac:spMk id="14" creationId="{85149191-5F60-4A28-AAFF-039F96B0F3EC}"/>
          </ac:spMkLst>
        </pc:spChg>
        <pc:spChg chg="add">
          <ac:chgData name="Alex Legner" userId="2887a8fc-7abb-4a6f-b037-180084469e46" providerId="ADAL" clId="{715CC37D-E11D-4505-B146-BE72EAA9814A}" dt="2024-09-08T03:12:47.944" v="1304" actId="26606"/>
          <ac:spMkLst>
            <pc:docMk/>
            <pc:sldMk cId="4271200316" sldId="270"/>
            <ac:spMk id="16" creationId="{F8260ED5-17F7-4158-B241-D51DD4CF1B7E}"/>
          </ac:spMkLst>
        </pc:spChg>
        <pc:picChg chg="add mod">
          <ac:chgData name="Alex Legner" userId="2887a8fc-7abb-4a6f-b037-180084469e46" providerId="ADAL" clId="{715CC37D-E11D-4505-B146-BE72EAA9814A}" dt="2024-09-08T03:12:47.944" v="1304" actId="26606"/>
          <ac:picMkLst>
            <pc:docMk/>
            <pc:sldMk cId="4271200316" sldId="270"/>
            <ac:picMk id="3" creationId="{BC1A6213-266B-7C9F-F378-3D71561A0FA3}"/>
          </ac:picMkLst>
        </pc:picChg>
        <pc:picChg chg="del">
          <ac:chgData name="Alex Legner" userId="2887a8fc-7abb-4a6f-b037-180084469e46" providerId="ADAL" clId="{715CC37D-E11D-4505-B146-BE72EAA9814A}" dt="2024-09-08T03:04:36.714" v="1135" actId="478"/>
          <ac:picMkLst>
            <pc:docMk/>
            <pc:sldMk cId="4271200316" sldId="270"/>
            <ac:picMk id="4" creationId="{8308C146-9A76-FDC9-A97C-5D0B2744F69E}"/>
          </ac:picMkLst>
        </pc:picChg>
      </pc:sldChg>
      <pc:sldChg chg="add del">
        <pc:chgData name="Alex Legner" userId="2887a8fc-7abb-4a6f-b037-180084469e46" providerId="ADAL" clId="{715CC37D-E11D-4505-B146-BE72EAA9814A}" dt="2024-09-08T02:52:37.569" v="195" actId="47"/>
        <pc:sldMkLst>
          <pc:docMk/>
          <pc:sldMk cId="1931356215" sldId="271"/>
        </pc:sldMkLst>
      </pc:sldChg>
      <pc:sldChg chg="addSp delSp modSp new mod setBg">
        <pc:chgData name="Alex Legner" userId="2887a8fc-7abb-4a6f-b037-180084469e46" providerId="ADAL" clId="{715CC37D-E11D-4505-B146-BE72EAA9814A}" dt="2024-09-08T03:25:52.454" v="1437" actId="2711"/>
        <pc:sldMkLst>
          <pc:docMk/>
          <pc:sldMk cId="3450517855" sldId="271"/>
        </pc:sldMkLst>
        <pc:spChg chg="mod">
          <ac:chgData name="Alex Legner" userId="2887a8fc-7abb-4a6f-b037-180084469e46" providerId="ADAL" clId="{715CC37D-E11D-4505-B146-BE72EAA9814A}" dt="2024-09-08T03:25:52.454" v="1437" actId="2711"/>
          <ac:spMkLst>
            <pc:docMk/>
            <pc:sldMk cId="3450517855" sldId="271"/>
            <ac:spMk id="2" creationId="{523D183E-2A7A-2F33-63DB-5417BC1DC69C}"/>
          </ac:spMkLst>
        </pc:spChg>
        <pc:spChg chg="del">
          <ac:chgData name="Alex Legner" userId="2887a8fc-7abb-4a6f-b037-180084469e46" providerId="ADAL" clId="{715CC37D-E11D-4505-B146-BE72EAA9814A}" dt="2024-09-08T03:21:29.858" v="1372" actId="478"/>
          <ac:spMkLst>
            <pc:docMk/>
            <pc:sldMk cId="3450517855" sldId="271"/>
            <ac:spMk id="3" creationId="{794EEBC5-2559-4B8C-D4B4-0ED79AF3D18E}"/>
          </ac:spMkLst>
        </pc:spChg>
        <pc:spChg chg="add">
          <ac:chgData name="Alex Legner" userId="2887a8fc-7abb-4a6f-b037-180084469e46" providerId="ADAL" clId="{715CC37D-E11D-4505-B146-BE72EAA9814A}" dt="2024-09-08T03:21:55.637" v="1378" actId="26606"/>
          <ac:spMkLst>
            <pc:docMk/>
            <pc:sldMk cId="3450517855" sldId="271"/>
            <ac:spMk id="13" creationId="{398F3DEE-0E56-499F-AFAE-C2DA7C2C815B}"/>
          </ac:spMkLst>
        </pc:spChg>
        <pc:spChg chg="add">
          <ac:chgData name="Alex Legner" userId="2887a8fc-7abb-4a6f-b037-180084469e46" providerId="ADAL" clId="{715CC37D-E11D-4505-B146-BE72EAA9814A}" dt="2024-09-08T03:21:55.637" v="1378" actId="26606"/>
          <ac:spMkLst>
            <pc:docMk/>
            <pc:sldMk cId="3450517855" sldId="271"/>
            <ac:spMk id="15" creationId="{E85CCF60-79A2-440A-86A2-1A64A59F7B5C}"/>
          </ac:spMkLst>
        </pc:spChg>
        <pc:spChg chg="add">
          <ac:chgData name="Alex Legner" userId="2887a8fc-7abb-4a6f-b037-180084469e46" providerId="ADAL" clId="{715CC37D-E11D-4505-B146-BE72EAA9814A}" dt="2024-09-08T03:21:55.637" v="1378" actId="26606"/>
          <ac:spMkLst>
            <pc:docMk/>
            <pc:sldMk cId="3450517855" sldId="271"/>
            <ac:spMk id="17" creationId="{3F2162BA-EECD-43E0-99D9-C00B19482E50}"/>
          </ac:spMkLst>
        </pc:spChg>
        <pc:spChg chg="add">
          <ac:chgData name="Alex Legner" userId="2887a8fc-7abb-4a6f-b037-180084469e46" providerId="ADAL" clId="{715CC37D-E11D-4505-B146-BE72EAA9814A}" dt="2024-09-08T03:21:55.637" v="1378" actId="26606"/>
          <ac:spMkLst>
            <pc:docMk/>
            <pc:sldMk cId="3450517855" sldId="271"/>
            <ac:spMk id="19" creationId="{160DB805-F71F-46BB-A8CC-74F6D8306F98}"/>
          </ac:spMkLst>
        </pc:spChg>
        <pc:spChg chg="add">
          <ac:chgData name="Alex Legner" userId="2887a8fc-7abb-4a6f-b037-180084469e46" providerId="ADAL" clId="{715CC37D-E11D-4505-B146-BE72EAA9814A}" dt="2024-09-08T03:21:55.637" v="1378" actId="26606"/>
          <ac:spMkLst>
            <pc:docMk/>
            <pc:sldMk cId="3450517855" sldId="271"/>
            <ac:spMk id="21" creationId="{6F91054C-3439-420E-88EB-F0A5637EC5C4}"/>
          </ac:spMkLst>
        </pc:spChg>
        <pc:picChg chg="add mod ord">
          <ac:chgData name="Alex Legner" userId="2887a8fc-7abb-4a6f-b037-180084469e46" providerId="ADAL" clId="{715CC37D-E11D-4505-B146-BE72EAA9814A}" dt="2024-09-08T03:22:20.845" v="1388" actId="1076"/>
          <ac:picMkLst>
            <pc:docMk/>
            <pc:sldMk cId="3450517855" sldId="271"/>
            <ac:picMk id="5" creationId="{8A5C902A-72E8-3832-A0F5-C83EC2EC5B0A}"/>
          </ac:picMkLst>
        </pc:picChg>
        <pc:picChg chg="add mod ord">
          <ac:chgData name="Alex Legner" userId="2887a8fc-7abb-4a6f-b037-180084469e46" providerId="ADAL" clId="{715CC37D-E11D-4505-B146-BE72EAA9814A}" dt="2024-09-08T03:22:20.845" v="1388" actId="1076"/>
          <ac:picMkLst>
            <pc:docMk/>
            <pc:sldMk cId="3450517855" sldId="271"/>
            <ac:picMk id="6" creationId="{540A6C9C-C44D-2644-A743-0D8FE1E49432}"/>
          </ac:picMkLst>
        </pc:picChg>
        <pc:picChg chg="add mod">
          <ac:chgData name="Alex Legner" userId="2887a8fc-7abb-4a6f-b037-180084469e46" providerId="ADAL" clId="{715CC37D-E11D-4505-B146-BE72EAA9814A}" dt="2024-09-08T03:22:20.845" v="1388" actId="1076"/>
          <ac:picMkLst>
            <pc:docMk/>
            <pc:sldMk cId="3450517855" sldId="271"/>
            <ac:picMk id="7" creationId="{520A6BA4-606E-8CD5-6942-511BE5DE37A4}"/>
          </ac:picMkLst>
        </pc:picChg>
        <pc:picChg chg="add mod">
          <ac:chgData name="Alex Legner" userId="2887a8fc-7abb-4a6f-b037-180084469e46" providerId="ADAL" clId="{715CC37D-E11D-4505-B146-BE72EAA9814A}" dt="2024-09-08T03:22:20.845" v="1388" actId="1076"/>
          <ac:picMkLst>
            <pc:docMk/>
            <pc:sldMk cId="3450517855" sldId="271"/>
            <ac:picMk id="8" creationId="{7AFDD44F-7479-FC71-4281-B42D4D25491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16E59-FC50-464A-90D3-94863FE39D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62B2D44-BCF5-4D3F-813B-F9EED62D5BD2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What is the project about?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5268B264-E85D-43A5-9096-ADC63D65E3EE}" type="parTrans" cxnId="{872CA382-E0BB-43A5-A1B2-0FD3F4066027}">
      <dgm:prSet/>
      <dgm:spPr/>
      <dgm:t>
        <a:bodyPr/>
        <a:lstStyle/>
        <a:p>
          <a:endParaRPr lang="en-US"/>
        </a:p>
      </dgm:t>
    </dgm:pt>
    <dgm:pt modelId="{4256C72D-A62C-4944-8B99-CF1916436B40}" type="sibTrans" cxnId="{872CA382-E0BB-43A5-A1B2-0FD3F4066027}">
      <dgm:prSet/>
      <dgm:spPr/>
      <dgm:t>
        <a:bodyPr/>
        <a:lstStyle/>
        <a:p>
          <a:endParaRPr lang="en-US"/>
        </a:p>
      </dgm:t>
    </dgm:pt>
    <dgm:pt modelId="{D956FACE-FED6-4369-ABBD-1BA2C5419BAF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What is the primary goal of the project?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4DCF816D-65BE-44AF-9190-B8A02D116DFF}" type="parTrans" cxnId="{73F70F37-6FD5-4EA6-916C-B750C8830383}">
      <dgm:prSet/>
      <dgm:spPr/>
      <dgm:t>
        <a:bodyPr/>
        <a:lstStyle/>
        <a:p>
          <a:endParaRPr lang="en-US"/>
        </a:p>
      </dgm:t>
    </dgm:pt>
    <dgm:pt modelId="{97B7326D-AB3E-4F22-8157-427A84C15A4C}" type="sibTrans" cxnId="{73F70F37-6FD5-4EA6-916C-B750C8830383}">
      <dgm:prSet/>
      <dgm:spPr/>
      <dgm:t>
        <a:bodyPr/>
        <a:lstStyle/>
        <a:p>
          <a:endParaRPr lang="en-US"/>
        </a:p>
      </dgm:t>
    </dgm:pt>
    <dgm:pt modelId="{8C02D8B2-DE58-4E03-AAE3-B4402EB617E8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What are the objectives of the project?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EBA11967-B27B-4CEF-B87E-CA38B3E0E40A}" type="parTrans" cxnId="{8C1E8ED3-42FA-4591-B96F-F0C4352D5CC0}">
      <dgm:prSet/>
      <dgm:spPr/>
      <dgm:t>
        <a:bodyPr/>
        <a:lstStyle/>
        <a:p>
          <a:endParaRPr lang="en-US"/>
        </a:p>
      </dgm:t>
    </dgm:pt>
    <dgm:pt modelId="{9660757C-7D7E-448A-9721-3DAA1C01E94A}" type="sibTrans" cxnId="{8C1E8ED3-42FA-4591-B96F-F0C4352D5CC0}">
      <dgm:prSet/>
      <dgm:spPr/>
      <dgm:t>
        <a:bodyPr/>
        <a:lstStyle/>
        <a:p>
          <a:endParaRPr lang="en-US"/>
        </a:p>
      </dgm:t>
    </dgm:pt>
    <dgm:pt modelId="{99395299-C842-4CE1-AD2E-A754519B3F77}" type="pres">
      <dgm:prSet presAssocID="{16916E59-FC50-464A-90D3-94863FE39D7A}" presName="root" presStyleCnt="0">
        <dgm:presLayoutVars>
          <dgm:dir/>
          <dgm:resizeHandles val="exact"/>
        </dgm:presLayoutVars>
      </dgm:prSet>
      <dgm:spPr/>
    </dgm:pt>
    <dgm:pt modelId="{55CCF5B7-55BA-4445-A959-9B1D72F723CA}" type="pres">
      <dgm:prSet presAssocID="{C62B2D44-BCF5-4D3F-813B-F9EED62D5BD2}" presName="compNode" presStyleCnt="0"/>
      <dgm:spPr/>
    </dgm:pt>
    <dgm:pt modelId="{95E69AFC-3C9F-4293-9B4E-E8C726C21322}" type="pres">
      <dgm:prSet presAssocID="{C62B2D44-BCF5-4D3F-813B-F9EED62D5B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436AC42-6549-4326-9F31-F2ADDB7016CD}" type="pres">
      <dgm:prSet presAssocID="{C62B2D44-BCF5-4D3F-813B-F9EED62D5BD2}" presName="spaceRect" presStyleCnt="0"/>
      <dgm:spPr/>
    </dgm:pt>
    <dgm:pt modelId="{82BA1635-88CA-41CB-9627-BC5BE5E1022E}" type="pres">
      <dgm:prSet presAssocID="{C62B2D44-BCF5-4D3F-813B-F9EED62D5BD2}" presName="textRect" presStyleLbl="revTx" presStyleIdx="0" presStyleCnt="3">
        <dgm:presLayoutVars>
          <dgm:chMax val="1"/>
          <dgm:chPref val="1"/>
        </dgm:presLayoutVars>
      </dgm:prSet>
      <dgm:spPr/>
    </dgm:pt>
    <dgm:pt modelId="{85B5A140-E4CE-4FA8-B410-F8825C2BF937}" type="pres">
      <dgm:prSet presAssocID="{4256C72D-A62C-4944-8B99-CF1916436B40}" presName="sibTrans" presStyleCnt="0"/>
      <dgm:spPr/>
    </dgm:pt>
    <dgm:pt modelId="{7711C73E-006D-4B1B-8D66-1A55CCEB2C1F}" type="pres">
      <dgm:prSet presAssocID="{D956FACE-FED6-4369-ABBD-1BA2C5419BAF}" presName="compNode" presStyleCnt="0"/>
      <dgm:spPr/>
    </dgm:pt>
    <dgm:pt modelId="{DF9CC725-96A5-4DA2-8A77-DF06A30ED252}" type="pres">
      <dgm:prSet presAssocID="{D956FACE-FED6-4369-ABBD-1BA2C5419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4EC14E-F2D5-4D24-86DB-F947572BD550}" type="pres">
      <dgm:prSet presAssocID="{D956FACE-FED6-4369-ABBD-1BA2C5419BAF}" presName="spaceRect" presStyleCnt="0"/>
      <dgm:spPr/>
    </dgm:pt>
    <dgm:pt modelId="{C14F9A4F-512C-408C-B70F-3287A91AF2AA}" type="pres">
      <dgm:prSet presAssocID="{D956FACE-FED6-4369-ABBD-1BA2C5419BAF}" presName="textRect" presStyleLbl="revTx" presStyleIdx="1" presStyleCnt="3">
        <dgm:presLayoutVars>
          <dgm:chMax val="1"/>
          <dgm:chPref val="1"/>
        </dgm:presLayoutVars>
      </dgm:prSet>
      <dgm:spPr/>
    </dgm:pt>
    <dgm:pt modelId="{4C31712F-138B-44EC-9003-CF7DCEC433D8}" type="pres">
      <dgm:prSet presAssocID="{97B7326D-AB3E-4F22-8157-427A84C15A4C}" presName="sibTrans" presStyleCnt="0"/>
      <dgm:spPr/>
    </dgm:pt>
    <dgm:pt modelId="{40797749-5826-4554-97B3-1F446642B001}" type="pres">
      <dgm:prSet presAssocID="{8C02D8B2-DE58-4E03-AAE3-B4402EB617E8}" presName="compNode" presStyleCnt="0"/>
      <dgm:spPr/>
    </dgm:pt>
    <dgm:pt modelId="{69B79FEB-6D5F-49FC-BDB9-9637522399CC}" type="pres">
      <dgm:prSet presAssocID="{8C02D8B2-DE58-4E03-AAE3-B4402EB61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D44705C-403D-42D4-BC5D-3C54390FCE73}" type="pres">
      <dgm:prSet presAssocID="{8C02D8B2-DE58-4E03-AAE3-B4402EB617E8}" presName="spaceRect" presStyleCnt="0"/>
      <dgm:spPr/>
    </dgm:pt>
    <dgm:pt modelId="{D3A6BD9F-A422-4196-B596-45235FEBC154}" type="pres">
      <dgm:prSet presAssocID="{8C02D8B2-DE58-4E03-AAE3-B4402EB617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F44C34-ED43-4200-A298-72B64CE6B0AD}" type="presOf" srcId="{16916E59-FC50-464A-90D3-94863FE39D7A}" destId="{99395299-C842-4CE1-AD2E-A754519B3F77}" srcOrd="0" destOrd="0" presId="urn:microsoft.com/office/officeart/2018/2/layout/IconLabelList"/>
    <dgm:cxn modelId="{73F70F37-6FD5-4EA6-916C-B750C8830383}" srcId="{16916E59-FC50-464A-90D3-94863FE39D7A}" destId="{D956FACE-FED6-4369-ABBD-1BA2C5419BAF}" srcOrd="1" destOrd="0" parTransId="{4DCF816D-65BE-44AF-9190-B8A02D116DFF}" sibTransId="{97B7326D-AB3E-4F22-8157-427A84C15A4C}"/>
    <dgm:cxn modelId="{5B7D3F4C-07D1-4A07-9193-D0F2FBFA9897}" type="presOf" srcId="{8C02D8B2-DE58-4E03-AAE3-B4402EB617E8}" destId="{D3A6BD9F-A422-4196-B596-45235FEBC154}" srcOrd="0" destOrd="0" presId="urn:microsoft.com/office/officeart/2018/2/layout/IconLabelList"/>
    <dgm:cxn modelId="{A53E447D-700E-4FD4-9C59-C1F50F41CE33}" type="presOf" srcId="{D956FACE-FED6-4369-ABBD-1BA2C5419BAF}" destId="{C14F9A4F-512C-408C-B70F-3287A91AF2AA}" srcOrd="0" destOrd="0" presId="urn:microsoft.com/office/officeart/2018/2/layout/IconLabelList"/>
    <dgm:cxn modelId="{872CA382-E0BB-43A5-A1B2-0FD3F4066027}" srcId="{16916E59-FC50-464A-90D3-94863FE39D7A}" destId="{C62B2D44-BCF5-4D3F-813B-F9EED62D5BD2}" srcOrd="0" destOrd="0" parTransId="{5268B264-E85D-43A5-9096-ADC63D65E3EE}" sibTransId="{4256C72D-A62C-4944-8B99-CF1916436B40}"/>
    <dgm:cxn modelId="{4C5DB48F-D0D2-4F6D-BB8B-B6D7295E2B40}" type="presOf" srcId="{C62B2D44-BCF5-4D3F-813B-F9EED62D5BD2}" destId="{82BA1635-88CA-41CB-9627-BC5BE5E1022E}" srcOrd="0" destOrd="0" presId="urn:microsoft.com/office/officeart/2018/2/layout/IconLabelList"/>
    <dgm:cxn modelId="{8C1E8ED3-42FA-4591-B96F-F0C4352D5CC0}" srcId="{16916E59-FC50-464A-90D3-94863FE39D7A}" destId="{8C02D8B2-DE58-4E03-AAE3-B4402EB617E8}" srcOrd="2" destOrd="0" parTransId="{EBA11967-B27B-4CEF-B87E-CA38B3E0E40A}" sibTransId="{9660757C-7D7E-448A-9721-3DAA1C01E94A}"/>
    <dgm:cxn modelId="{48E07356-63A2-4148-9ADF-3CD265FB7D88}" type="presParOf" srcId="{99395299-C842-4CE1-AD2E-A754519B3F77}" destId="{55CCF5B7-55BA-4445-A959-9B1D72F723CA}" srcOrd="0" destOrd="0" presId="urn:microsoft.com/office/officeart/2018/2/layout/IconLabelList"/>
    <dgm:cxn modelId="{C464A9D0-351D-4B7B-8532-B3E8AC83985F}" type="presParOf" srcId="{55CCF5B7-55BA-4445-A959-9B1D72F723CA}" destId="{95E69AFC-3C9F-4293-9B4E-E8C726C21322}" srcOrd="0" destOrd="0" presId="urn:microsoft.com/office/officeart/2018/2/layout/IconLabelList"/>
    <dgm:cxn modelId="{B0563697-85C7-4ED8-A620-2C5306031764}" type="presParOf" srcId="{55CCF5B7-55BA-4445-A959-9B1D72F723CA}" destId="{F436AC42-6549-4326-9F31-F2ADDB7016CD}" srcOrd="1" destOrd="0" presId="urn:microsoft.com/office/officeart/2018/2/layout/IconLabelList"/>
    <dgm:cxn modelId="{67A98160-DBB1-40E3-8B65-9AB2DDBAF5E2}" type="presParOf" srcId="{55CCF5B7-55BA-4445-A959-9B1D72F723CA}" destId="{82BA1635-88CA-41CB-9627-BC5BE5E1022E}" srcOrd="2" destOrd="0" presId="urn:microsoft.com/office/officeart/2018/2/layout/IconLabelList"/>
    <dgm:cxn modelId="{52AE9ED9-CF28-4A70-99B7-2F6502213C5E}" type="presParOf" srcId="{99395299-C842-4CE1-AD2E-A754519B3F77}" destId="{85B5A140-E4CE-4FA8-B410-F8825C2BF937}" srcOrd="1" destOrd="0" presId="urn:microsoft.com/office/officeart/2018/2/layout/IconLabelList"/>
    <dgm:cxn modelId="{40B1A813-8241-484F-BC66-8CA902B41CF6}" type="presParOf" srcId="{99395299-C842-4CE1-AD2E-A754519B3F77}" destId="{7711C73E-006D-4B1B-8D66-1A55CCEB2C1F}" srcOrd="2" destOrd="0" presId="urn:microsoft.com/office/officeart/2018/2/layout/IconLabelList"/>
    <dgm:cxn modelId="{1DE46760-9B39-4B18-BDAA-A6A7955BBEAF}" type="presParOf" srcId="{7711C73E-006D-4B1B-8D66-1A55CCEB2C1F}" destId="{DF9CC725-96A5-4DA2-8A77-DF06A30ED252}" srcOrd="0" destOrd="0" presId="urn:microsoft.com/office/officeart/2018/2/layout/IconLabelList"/>
    <dgm:cxn modelId="{C0D3F281-C384-44B5-BB5F-D9C9D7EECC0C}" type="presParOf" srcId="{7711C73E-006D-4B1B-8D66-1A55CCEB2C1F}" destId="{1E4EC14E-F2D5-4D24-86DB-F947572BD550}" srcOrd="1" destOrd="0" presId="urn:microsoft.com/office/officeart/2018/2/layout/IconLabelList"/>
    <dgm:cxn modelId="{B9D2ACDE-508A-48CF-BCCD-40858B7660F6}" type="presParOf" srcId="{7711C73E-006D-4B1B-8D66-1A55CCEB2C1F}" destId="{C14F9A4F-512C-408C-B70F-3287A91AF2AA}" srcOrd="2" destOrd="0" presId="urn:microsoft.com/office/officeart/2018/2/layout/IconLabelList"/>
    <dgm:cxn modelId="{CAFC03B6-A24A-4C3D-8582-C289A42B4C15}" type="presParOf" srcId="{99395299-C842-4CE1-AD2E-A754519B3F77}" destId="{4C31712F-138B-44EC-9003-CF7DCEC433D8}" srcOrd="3" destOrd="0" presId="urn:microsoft.com/office/officeart/2018/2/layout/IconLabelList"/>
    <dgm:cxn modelId="{052668F6-EC4F-4A88-8979-2ADC0E0F8E49}" type="presParOf" srcId="{99395299-C842-4CE1-AD2E-A754519B3F77}" destId="{40797749-5826-4554-97B3-1F446642B001}" srcOrd="4" destOrd="0" presId="urn:microsoft.com/office/officeart/2018/2/layout/IconLabelList"/>
    <dgm:cxn modelId="{0B301D1B-54CD-4085-83D0-F82139EF97F9}" type="presParOf" srcId="{40797749-5826-4554-97B3-1F446642B001}" destId="{69B79FEB-6D5F-49FC-BDB9-9637522399CC}" srcOrd="0" destOrd="0" presId="urn:microsoft.com/office/officeart/2018/2/layout/IconLabelList"/>
    <dgm:cxn modelId="{AB2784C2-A294-44FB-9AF9-9533CB5A1919}" type="presParOf" srcId="{40797749-5826-4554-97B3-1F446642B001}" destId="{7D44705C-403D-42D4-BC5D-3C54390FCE73}" srcOrd="1" destOrd="0" presId="urn:microsoft.com/office/officeart/2018/2/layout/IconLabelList"/>
    <dgm:cxn modelId="{DF0BB92B-1D9A-4047-B488-B5666A9BB143}" type="presParOf" srcId="{40797749-5826-4554-97B3-1F446642B001}" destId="{D3A6BD9F-A422-4196-B596-45235FEBC1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005FB-0BC5-4666-86AC-789DF47F499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2DCDF3-5965-4217-8F4D-C0E0AA6F821C}">
      <dgm:prSet custT="1"/>
      <dgm:spPr/>
      <dgm:t>
        <a:bodyPr/>
        <a:lstStyle/>
        <a:p>
          <a:r>
            <a:rPr lang="en-NZ" sz="2300" dirty="0">
              <a:latin typeface="Kufam" pitchFamily="2" charset="-78"/>
              <a:cs typeface="Kufam" pitchFamily="2" charset="-78"/>
            </a:rPr>
            <a:t>Phase 1: </a:t>
          </a:r>
          <a:br>
            <a:rPr lang="en-NZ" sz="2300" dirty="0">
              <a:latin typeface="Kufam" pitchFamily="2" charset="-78"/>
              <a:cs typeface="Kufam" pitchFamily="2" charset="-78"/>
            </a:rPr>
          </a:br>
          <a:r>
            <a:rPr lang="en-NZ" sz="2000" dirty="0">
              <a:latin typeface="Kufam" pitchFamily="2" charset="-78"/>
              <a:cs typeface="Kufam" pitchFamily="2" charset="-78"/>
            </a:rPr>
            <a:t>Project Proposal</a:t>
          </a:r>
          <a:endParaRPr lang="en-US" sz="2000" dirty="0">
            <a:latin typeface="Kufam" pitchFamily="2" charset="-78"/>
            <a:cs typeface="Kufam" pitchFamily="2" charset="-78"/>
          </a:endParaRPr>
        </a:p>
      </dgm:t>
    </dgm:pt>
    <dgm:pt modelId="{1AFAA267-4DBD-423B-86F9-AF9D9D75B363}" type="parTrans" cxnId="{51B53D93-682F-4602-BDFC-4D28E9AA1CFE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87507259-0885-4C06-BBC6-152AB419B494}" type="sibTrans" cxnId="{51B53D93-682F-4602-BDFC-4D28E9AA1CFE}">
      <dgm:prSet phldrT="1" phldr="0"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1</a:t>
          </a:r>
        </a:p>
      </dgm:t>
    </dgm:pt>
    <dgm:pt modelId="{48B66080-9259-484B-9918-A14933B8692C}">
      <dgm:prSet/>
      <dgm:spPr/>
      <dgm:t>
        <a:bodyPr/>
        <a:lstStyle/>
        <a:p>
          <a:r>
            <a:rPr lang="en-NZ" sz="1800" dirty="0">
              <a:latin typeface="Kufam" pitchFamily="2" charset="-78"/>
              <a:cs typeface="Kufam" pitchFamily="2" charset="-78"/>
            </a:rPr>
            <a:t>Week 1-&gt;3</a:t>
          </a:r>
          <a:endParaRPr lang="en-US" sz="1800" dirty="0">
            <a:latin typeface="Kufam" pitchFamily="2" charset="-78"/>
            <a:cs typeface="Kufam" pitchFamily="2" charset="-78"/>
          </a:endParaRPr>
        </a:p>
      </dgm:t>
    </dgm:pt>
    <dgm:pt modelId="{F173C728-327D-4976-8CDC-76605DFD388D}" type="parTrans" cxnId="{D29E467C-6894-4954-8A29-0F57DA55F2E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FE63E740-7AC9-4052-8951-73DD6472EDC4}" type="sibTrans" cxnId="{D29E467C-6894-4954-8A29-0F57DA55F2E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A5FD8469-6E3B-45FF-910B-FF1BC9417549}">
      <dgm:prSet custT="1"/>
      <dgm:spPr/>
      <dgm:t>
        <a:bodyPr/>
        <a:lstStyle/>
        <a:p>
          <a:r>
            <a:rPr lang="en-NZ" sz="2400" dirty="0">
              <a:latin typeface="Kufam" pitchFamily="2" charset="-78"/>
              <a:cs typeface="Kufam" pitchFamily="2" charset="-78"/>
            </a:rPr>
            <a:t>Phase 2: </a:t>
          </a:r>
          <a:r>
            <a:rPr lang="en-NZ" sz="2000" dirty="0">
              <a:latin typeface="Kufam" pitchFamily="2" charset="-78"/>
              <a:cs typeface="Kufam" pitchFamily="2" charset="-78"/>
            </a:rPr>
            <a:t>IDD + SRS Research</a:t>
          </a:r>
          <a:endParaRPr lang="en-US" sz="2400" dirty="0">
            <a:latin typeface="Kufam" pitchFamily="2" charset="-78"/>
            <a:cs typeface="Kufam" pitchFamily="2" charset="-78"/>
          </a:endParaRPr>
        </a:p>
      </dgm:t>
    </dgm:pt>
    <dgm:pt modelId="{D515442F-8E93-42BF-9F80-DD71039FBFA9}" type="parTrans" cxnId="{6CC6F982-9835-45F6-879D-20475531CAD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9B911EED-DFB1-4DBC-83A9-1C4AA722665D}" type="sibTrans" cxnId="{6CC6F982-9835-45F6-879D-20475531CADA}">
      <dgm:prSet phldrT="2" phldr="0"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2</a:t>
          </a:r>
        </a:p>
      </dgm:t>
    </dgm:pt>
    <dgm:pt modelId="{FE98E62A-BF6B-4099-8F85-4F7F095E0525}">
      <dgm:prSet/>
      <dgm:spPr/>
      <dgm:t>
        <a:bodyPr/>
        <a:lstStyle/>
        <a:p>
          <a:r>
            <a:rPr lang="en-NZ" sz="1900">
              <a:latin typeface="Kufam" pitchFamily="2" charset="-78"/>
              <a:cs typeface="Kufam" pitchFamily="2" charset="-78"/>
            </a:rPr>
            <a:t>Week 4-&gt;8</a:t>
          </a:r>
          <a:endParaRPr lang="en-US" sz="1900">
            <a:latin typeface="Kufam" pitchFamily="2" charset="-78"/>
            <a:cs typeface="Kufam" pitchFamily="2" charset="-78"/>
          </a:endParaRPr>
        </a:p>
      </dgm:t>
    </dgm:pt>
    <dgm:pt modelId="{E7A62CD1-80F3-492E-B113-4163BF4E226C}" type="parTrans" cxnId="{29A440C1-C9C4-4F42-9815-F860E579EA55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B44F4AFC-3194-42F2-AF19-A645C6C6FA99}" type="sibTrans" cxnId="{29A440C1-C9C4-4F42-9815-F860E579EA55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0B3166F-D71F-4D1C-A411-CA40BA4E2591}">
      <dgm:prSet custT="1"/>
      <dgm:spPr/>
      <dgm:t>
        <a:bodyPr/>
        <a:lstStyle/>
        <a:p>
          <a:r>
            <a:rPr lang="en-NZ" sz="2500" dirty="0">
              <a:latin typeface="Kufam" pitchFamily="2" charset="-78"/>
              <a:cs typeface="Kufam" pitchFamily="2" charset="-78"/>
            </a:rPr>
            <a:t>Phase 3: </a:t>
          </a:r>
          <a:r>
            <a:rPr lang="en-NZ" sz="2000" dirty="0">
              <a:latin typeface="Kufam" pitchFamily="2" charset="-78"/>
              <a:cs typeface="Kufam" pitchFamily="2" charset="-78"/>
            </a:rPr>
            <a:t>MVP Development</a:t>
          </a:r>
          <a:endParaRPr lang="en-US" sz="2400" dirty="0">
            <a:latin typeface="Kufam" pitchFamily="2" charset="-78"/>
            <a:cs typeface="Kufam" pitchFamily="2" charset="-78"/>
          </a:endParaRPr>
        </a:p>
      </dgm:t>
    </dgm:pt>
    <dgm:pt modelId="{0199E286-7D02-4267-8BD9-6FFBFDDD4E7A}" type="parTrans" cxnId="{183D6D2A-FD1B-4403-B39D-A5A5115970E6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03D8D69F-82E3-4FFD-8A5D-60FA02FF43A6}" type="sibTrans" cxnId="{183D6D2A-FD1B-4403-B39D-A5A5115970E6}">
      <dgm:prSet phldrT="3" phldr="0"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3</a:t>
          </a:r>
        </a:p>
      </dgm:t>
    </dgm:pt>
    <dgm:pt modelId="{12900120-5A23-4847-91FD-8EDC6ADFAFC5}">
      <dgm:prSet/>
      <dgm:spPr/>
      <dgm:t>
        <a:bodyPr/>
        <a:lstStyle/>
        <a:p>
          <a:r>
            <a:rPr lang="en-NZ" sz="2000" dirty="0">
              <a:latin typeface="Kufam" pitchFamily="2" charset="-78"/>
              <a:cs typeface="Kufam" pitchFamily="2" charset="-78"/>
            </a:rPr>
            <a:t>Week 9-&gt;16</a:t>
          </a:r>
          <a:endParaRPr lang="en-US" sz="2000" dirty="0">
            <a:latin typeface="Kufam" pitchFamily="2" charset="-78"/>
            <a:cs typeface="Kufam" pitchFamily="2" charset="-78"/>
          </a:endParaRPr>
        </a:p>
      </dgm:t>
    </dgm:pt>
    <dgm:pt modelId="{6351EC5C-409E-46CE-A894-3F9C8EE15733}" type="parTrans" cxnId="{FA0B10B4-F8A9-443F-963D-ABE3419659B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E6B17DF8-C32D-47C3-90D7-9C072883C4C6}" type="sibTrans" cxnId="{FA0B10B4-F8A9-443F-963D-ABE3419659B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FAFC103F-683D-41AE-B568-50D422C0D86C}">
      <dgm:prSet custT="1"/>
      <dgm:spPr/>
      <dgm:t>
        <a:bodyPr/>
        <a:lstStyle/>
        <a:p>
          <a:r>
            <a:rPr lang="en-NZ" sz="2600" dirty="0">
              <a:latin typeface="Kufam" pitchFamily="2" charset="-78"/>
              <a:cs typeface="Kufam" pitchFamily="2" charset="-78"/>
            </a:rPr>
            <a:t>Phase 4: </a:t>
          </a:r>
          <a:r>
            <a:rPr lang="en-NZ" sz="2000" dirty="0">
              <a:latin typeface="Kufam" pitchFamily="2" charset="-78"/>
              <a:cs typeface="Kufam" pitchFamily="2" charset="-78"/>
            </a:rPr>
            <a:t>R&amp;D Report</a:t>
          </a:r>
          <a:endParaRPr lang="en-US" sz="2400" dirty="0">
            <a:latin typeface="Kufam" pitchFamily="2" charset="-78"/>
            <a:cs typeface="Kufam" pitchFamily="2" charset="-78"/>
          </a:endParaRPr>
        </a:p>
      </dgm:t>
    </dgm:pt>
    <dgm:pt modelId="{F2092411-8C70-44EF-B92E-021AF5627716}" type="parTrans" cxnId="{B7D70CB3-364C-45F1-B9E6-B35117A96FA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C6780EC-3104-4164-A42D-393B6329F5CE}" type="sibTrans" cxnId="{B7D70CB3-364C-45F1-B9E6-B35117A96FA7}">
      <dgm:prSet phldrT="4" phldr="0"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4</a:t>
          </a:r>
        </a:p>
      </dgm:t>
    </dgm:pt>
    <dgm:pt modelId="{3EA7FF56-D8C2-46C0-9D43-FD5D1F2574C0}">
      <dgm:prSet/>
      <dgm:spPr/>
      <dgm:t>
        <a:bodyPr/>
        <a:lstStyle/>
        <a:p>
          <a:r>
            <a:rPr lang="en-NZ" sz="2000">
              <a:latin typeface="Kufam" pitchFamily="2" charset="-78"/>
              <a:cs typeface="Kufam" pitchFamily="2" charset="-78"/>
            </a:rPr>
            <a:t>Week 9-&gt;16</a:t>
          </a:r>
          <a:endParaRPr lang="en-US" sz="2000">
            <a:latin typeface="Kufam" pitchFamily="2" charset="-78"/>
            <a:cs typeface="Kufam" pitchFamily="2" charset="-78"/>
          </a:endParaRPr>
        </a:p>
      </dgm:t>
    </dgm:pt>
    <dgm:pt modelId="{BBE52370-6CE5-4854-AA62-7544BAEBC096}" type="parTrans" cxnId="{ABA3B715-DDEC-4FE0-988C-858B9326C14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EECB6CC-F3B1-4E30-A297-E8B16DB4011B}" type="sibTrans" cxnId="{ABA3B715-DDEC-4FE0-988C-858B9326C14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E1180D98-430A-46A0-851D-65FC33861AF9}" type="pres">
      <dgm:prSet presAssocID="{DFE005FB-0BC5-4666-86AC-789DF47F499A}" presName="Name0" presStyleCnt="0">
        <dgm:presLayoutVars>
          <dgm:animLvl val="lvl"/>
          <dgm:resizeHandles val="exact"/>
        </dgm:presLayoutVars>
      </dgm:prSet>
      <dgm:spPr/>
    </dgm:pt>
    <dgm:pt modelId="{42FAC86C-09FA-4C60-99DA-0E040D0441FF}" type="pres">
      <dgm:prSet presAssocID="{9F2DCDF3-5965-4217-8F4D-C0E0AA6F821C}" presName="compositeNode" presStyleCnt="0">
        <dgm:presLayoutVars>
          <dgm:bulletEnabled val="1"/>
        </dgm:presLayoutVars>
      </dgm:prSet>
      <dgm:spPr/>
    </dgm:pt>
    <dgm:pt modelId="{2FA1D13F-0DFB-4F72-BA55-CD25483EC6DC}" type="pres">
      <dgm:prSet presAssocID="{9F2DCDF3-5965-4217-8F4D-C0E0AA6F821C}" presName="bgRect" presStyleLbl="bgAccFollowNode1" presStyleIdx="0" presStyleCnt="4"/>
      <dgm:spPr/>
    </dgm:pt>
    <dgm:pt modelId="{502195A6-B110-4BE5-B6D4-3754E5EEBB11}" type="pres">
      <dgm:prSet presAssocID="{87507259-0885-4C06-BBC6-152AB419B49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FC921C7-8BFE-4C21-BC8B-AB306FFF0111}" type="pres">
      <dgm:prSet presAssocID="{9F2DCDF3-5965-4217-8F4D-C0E0AA6F821C}" presName="bottomLine" presStyleLbl="alignNode1" presStyleIdx="1" presStyleCnt="8">
        <dgm:presLayoutVars/>
      </dgm:prSet>
      <dgm:spPr/>
    </dgm:pt>
    <dgm:pt modelId="{C9FC3D88-70B3-4BEB-9E45-B08EC04745AD}" type="pres">
      <dgm:prSet presAssocID="{9F2DCDF3-5965-4217-8F4D-C0E0AA6F821C}" presName="nodeText" presStyleLbl="bgAccFollowNode1" presStyleIdx="0" presStyleCnt="4">
        <dgm:presLayoutVars>
          <dgm:bulletEnabled val="1"/>
        </dgm:presLayoutVars>
      </dgm:prSet>
      <dgm:spPr/>
    </dgm:pt>
    <dgm:pt modelId="{544FA578-1FBC-4D46-A96B-106314ED32C6}" type="pres">
      <dgm:prSet presAssocID="{87507259-0885-4C06-BBC6-152AB419B494}" presName="sibTrans" presStyleCnt="0"/>
      <dgm:spPr/>
    </dgm:pt>
    <dgm:pt modelId="{1C248437-6C2E-4C3D-A578-F82E9E624572}" type="pres">
      <dgm:prSet presAssocID="{A5FD8469-6E3B-45FF-910B-FF1BC9417549}" presName="compositeNode" presStyleCnt="0">
        <dgm:presLayoutVars>
          <dgm:bulletEnabled val="1"/>
        </dgm:presLayoutVars>
      </dgm:prSet>
      <dgm:spPr/>
    </dgm:pt>
    <dgm:pt modelId="{14F31AC5-74DB-4C3D-8DE5-0A173A9FE5B7}" type="pres">
      <dgm:prSet presAssocID="{A5FD8469-6E3B-45FF-910B-FF1BC9417549}" presName="bgRect" presStyleLbl="bgAccFollowNode1" presStyleIdx="1" presStyleCnt="4"/>
      <dgm:spPr/>
    </dgm:pt>
    <dgm:pt modelId="{71A7943F-28A6-4D85-AC8C-9F2099C294D8}" type="pres">
      <dgm:prSet presAssocID="{9B911EED-DFB1-4DBC-83A9-1C4AA722665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65034FD-0A07-4897-9D91-F526473E5458}" type="pres">
      <dgm:prSet presAssocID="{A5FD8469-6E3B-45FF-910B-FF1BC9417549}" presName="bottomLine" presStyleLbl="alignNode1" presStyleIdx="3" presStyleCnt="8">
        <dgm:presLayoutVars/>
      </dgm:prSet>
      <dgm:spPr/>
    </dgm:pt>
    <dgm:pt modelId="{B9D5183E-EAE6-4AEC-AB49-EF0A7E2F3776}" type="pres">
      <dgm:prSet presAssocID="{A5FD8469-6E3B-45FF-910B-FF1BC9417549}" presName="nodeText" presStyleLbl="bgAccFollowNode1" presStyleIdx="1" presStyleCnt="4">
        <dgm:presLayoutVars>
          <dgm:bulletEnabled val="1"/>
        </dgm:presLayoutVars>
      </dgm:prSet>
      <dgm:spPr/>
    </dgm:pt>
    <dgm:pt modelId="{3A9DB3D9-4945-4EF3-B6D4-4C16AA901FC0}" type="pres">
      <dgm:prSet presAssocID="{9B911EED-DFB1-4DBC-83A9-1C4AA722665D}" presName="sibTrans" presStyleCnt="0"/>
      <dgm:spPr/>
    </dgm:pt>
    <dgm:pt modelId="{6F9F6605-5FC9-4966-8535-4D6B24EFC5CE}" type="pres">
      <dgm:prSet presAssocID="{60B3166F-D71F-4D1C-A411-CA40BA4E2591}" presName="compositeNode" presStyleCnt="0">
        <dgm:presLayoutVars>
          <dgm:bulletEnabled val="1"/>
        </dgm:presLayoutVars>
      </dgm:prSet>
      <dgm:spPr/>
    </dgm:pt>
    <dgm:pt modelId="{3AB3270E-B92D-403E-BA58-D69D53DB28B7}" type="pres">
      <dgm:prSet presAssocID="{60B3166F-D71F-4D1C-A411-CA40BA4E2591}" presName="bgRect" presStyleLbl="bgAccFollowNode1" presStyleIdx="2" presStyleCnt="4"/>
      <dgm:spPr/>
    </dgm:pt>
    <dgm:pt modelId="{8CB7F7FD-D945-4336-B48A-295D9874C0D8}" type="pres">
      <dgm:prSet presAssocID="{03D8D69F-82E3-4FFD-8A5D-60FA02FF43A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769CE58-3295-4525-851B-DFE4C3FE1D82}" type="pres">
      <dgm:prSet presAssocID="{60B3166F-D71F-4D1C-A411-CA40BA4E2591}" presName="bottomLine" presStyleLbl="alignNode1" presStyleIdx="5" presStyleCnt="8">
        <dgm:presLayoutVars/>
      </dgm:prSet>
      <dgm:spPr/>
    </dgm:pt>
    <dgm:pt modelId="{96ABE1D5-2B83-4D65-8D5A-62164AA51A8F}" type="pres">
      <dgm:prSet presAssocID="{60B3166F-D71F-4D1C-A411-CA40BA4E2591}" presName="nodeText" presStyleLbl="bgAccFollowNode1" presStyleIdx="2" presStyleCnt="4">
        <dgm:presLayoutVars>
          <dgm:bulletEnabled val="1"/>
        </dgm:presLayoutVars>
      </dgm:prSet>
      <dgm:spPr/>
    </dgm:pt>
    <dgm:pt modelId="{5A2FDE07-A67A-4D57-9353-A8E2E77EAA2A}" type="pres">
      <dgm:prSet presAssocID="{03D8D69F-82E3-4FFD-8A5D-60FA02FF43A6}" presName="sibTrans" presStyleCnt="0"/>
      <dgm:spPr/>
    </dgm:pt>
    <dgm:pt modelId="{2F45CD04-BF67-49F9-81C4-E18D84293830}" type="pres">
      <dgm:prSet presAssocID="{FAFC103F-683D-41AE-B568-50D422C0D86C}" presName="compositeNode" presStyleCnt="0">
        <dgm:presLayoutVars>
          <dgm:bulletEnabled val="1"/>
        </dgm:presLayoutVars>
      </dgm:prSet>
      <dgm:spPr/>
    </dgm:pt>
    <dgm:pt modelId="{97BA0B24-16AD-48FA-AA8B-92A87F048F35}" type="pres">
      <dgm:prSet presAssocID="{FAFC103F-683D-41AE-B568-50D422C0D86C}" presName="bgRect" presStyleLbl="bgAccFollowNode1" presStyleIdx="3" presStyleCnt="4"/>
      <dgm:spPr/>
    </dgm:pt>
    <dgm:pt modelId="{BA7C6730-20E1-4A62-A80C-A43BD4EC78A4}" type="pres">
      <dgm:prSet presAssocID="{5C6780EC-3104-4164-A42D-393B6329F5C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C09D048-8391-451C-AC5B-085515DF088B}" type="pres">
      <dgm:prSet presAssocID="{FAFC103F-683D-41AE-B568-50D422C0D86C}" presName="bottomLine" presStyleLbl="alignNode1" presStyleIdx="7" presStyleCnt="8">
        <dgm:presLayoutVars/>
      </dgm:prSet>
      <dgm:spPr/>
    </dgm:pt>
    <dgm:pt modelId="{A799B859-458A-4521-BF9A-B3B9D8FE00C1}" type="pres">
      <dgm:prSet presAssocID="{FAFC103F-683D-41AE-B568-50D422C0D86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835C0F-F6DE-4EDA-959D-0C82BBDE431B}" type="presOf" srcId="{DFE005FB-0BC5-4666-86AC-789DF47F499A}" destId="{E1180D98-430A-46A0-851D-65FC33861AF9}" srcOrd="0" destOrd="0" presId="urn:microsoft.com/office/officeart/2016/7/layout/BasicLinearProcessNumbered"/>
    <dgm:cxn modelId="{F3177911-9F36-4CA3-B1A0-C8976FF7B46E}" type="presOf" srcId="{FAFC103F-683D-41AE-B568-50D422C0D86C}" destId="{97BA0B24-16AD-48FA-AA8B-92A87F048F35}" srcOrd="0" destOrd="0" presId="urn:microsoft.com/office/officeart/2016/7/layout/BasicLinearProcessNumbered"/>
    <dgm:cxn modelId="{ABA3B715-DDEC-4FE0-988C-858B9326C148}" srcId="{FAFC103F-683D-41AE-B568-50D422C0D86C}" destId="{3EA7FF56-D8C2-46C0-9D43-FD5D1F2574C0}" srcOrd="0" destOrd="0" parTransId="{BBE52370-6CE5-4854-AA62-7544BAEBC096}" sibTransId="{1EECB6CC-F3B1-4E30-A297-E8B16DB4011B}"/>
    <dgm:cxn modelId="{B9C72025-7090-439E-AD75-5DBA58C3243F}" type="presOf" srcId="{A5FD8469-6E3B-45FF-910B-FF1BC9417549}" destId="{B9D5183E-EAE6-4AEC-AB49-EF0A7E2F3776}" srcOrd="1" destOrd="0" presId="urn:microsoft.com/office/officeart/2016/7/layout/BasicLinearProcessNumbered"/>
    <dgm:cxn modelId="{254B0D27-D9CD-49CE-BFA2-44271A858666}" type="presOf" srcId="{9B911EED-DFB1-4DBC-83A9-1C4AA722665D}" destId="{71A7943F-28A6-4D85-AC8C-9F2099C294D8}" srcOrd="0" destOrd="0" presId="urn:microsoft.com/office/officeart/2016/7/layout/BasicLinearProcessNumbered"/>
    <dgm:cxn modelId="{183D6D2A-FD1B-4403-B39D-A5A5115970E6}" srcId="{DFE005FB-0BC5-4666-86AC-789DF47F499A}" destId="{60B3166F-D71F-4D1C-A411-CA40BA4E2591}" srcOrd="2" destOrd="0" parTransId="{0199E286-7D02-4267-8BD9-6FFBFDDD4E7A}" sibTransId="{03D8D69F-82E3-4FFD-8A5D-60FA02FF43A6}"/>
    <dgm:cxn modelId="{8679D82A-EF43-4715-81BB-1C4DA9DF690C}" type="presOf" srcId="{9F2DCDF3-5965-4217-8F4D-C0E0AA6F821C}" destId="{C9FC3D88-70B3-4BEB-9E45-B08EC04745AD}" srcOrd="1" destOrd="0" presId="urn:microsoft.com/office/officeart/2016/7/layout/BasicLinearProcessNumbered"/>
    <dgm:cxn modelId="{3F953232-B1A5-42C5-AD7A-55B9F736AA07}" type="presOf" srcId="{60B3166F-D71F-4D1C-A411-CA40BA4E2591}" destId="{3AB3270E-B92D-403E-BA58-D69D53DB28B7}" srcOrd="0" destOrd="0" presId="urn:microsoft.com/office/officeart/2016/7/layout/BasicLinearProcessNumbered"/>
    <dgm:cxn modelId="{1B0AFA62-F944-41D8-A2C4-71384BB90AEE}" type="presOf" srcId="{9F2DCDF3-5965-4217-8F4D-C0E0AA6F821C}" destId="{2FA1D13F-0DFB-4F72-BA55-CD25483EC6DC}" srcOrd="0" destOrd="0" presId="urn:microsoft.com/office/officeart/2016/7/layout/BasicLinearProcessNumbered"/>
    <dgm:cxn modelId="{FB91306E-15BF-4968-9F78-88D8E0932601}" type="presOf" srcId="{60B3166F-D71F-4D1C-A411-CA40BA4E2591}" destId="{96ABE1D5-2B83-4D65-8D5A-62164AA51A8F}" srcOrd="1" destOrd="0" presId="urn:microsoft.com/office/officeart/2016/7/layout/BasicLinearProcessNumbered"/>
    <dgm:cxn modelId="{27DAC575-5680-446A-990E-0562D4286ABC}" type="presOf" srcId="{03D8D69F-82E3-4FFD-8A5D-60FA02FF43A6}" destId="{8CB7F7FD-D945-4336-B48A-295D9874C0D8}" srcOrd="0" destOrd="0" presId="urn:microsoft.com/office/officeart/2016/7/layout/BasicLinearProcessNumbered"/>
    <dgm:cxn modelId="{45D6F776-0242-4EC0-B246-B212070A7492}" type="presOf" srcId="{3EA7FF56-D8C2-46C0-9D43-FD5D1F2574C0}" destId="{A799B859-458A-4521-BF9A-B3B9D8FE00C1}" srcOrd="0" destOrd="1" presId="urn:microsoft.com/office/officeart/2016/7/layout/BasicLinearProcessNumbered"/>
    <dgm:cxn modelId="{D29E467C-6894-4954-8A29-0F57DA55F2E9}" srcId="{9F2DCDF3-5965-4217-8F4D-C0E0AA6F821C}" destId="{48B66080-9259-484B-9918-A14933B8692C}" srcOrd="0" destOrd="0" parTransId="{F173C728-327D-4976-8CDC-76605DFD388D}" sibTransId="{FE63E740-7AC9-4052-8951-73DD6472EDC4}"/>
    <dgm:cxn modelId="{6CC6F982-9835-45F6-879D-20475531CADA}" srcId="{DFE005FB-0BC5-4666-86AC-789DF47F499A}" destId="{A5FD8469-6E3B-45FF-910B-FF1BC9417549}" srcOrd="1" destOrd="0" parTransId="{D515442F-8E93-42BF-9F80-DD71039FBFA9}" sibTransId="{9B911EED-DFB1-4DBC-83A9-1C4AA722665D}"/>
    <dgm:cxn modelId="{51B53D93-682F-4602-BDFC-4D28E9AA1CFE}" srcId="{DFE005FB-0BC5-4666-86AC-789DF47F499A}" destId="{9F2DCDF3-5965-4217-8F4D-C0E0AA6F821C}" srcOrd="0" destOrd="0" parTransId="{1AFAA267-4DBD-423B-86F9-AF9D9D75B363}" sibTransId="{87507259-0885-4C06-BBC6-152AB419B494}"/>
    <dgm:cxn modelId="{AC8691A4-4A12-44BE-A359-C19F48C9DC9E}" type="presOf" srcId="{FE98E62A-BF6B-4099-8F85-4F7F095E0525}" destId="{B9D5183E-EAE6-4AEC-AB49-EF0A7E2F3776}" srcOrd="0" destOrd="1" presId="urn:microsoft.com/office/officeart/2016/7/layout/BasicLinearProcessNumbered"/>
    <dgm:cxn modelId="{810AF0A4-E895-4111-B7D9-AAD08ECAA9B3}" type="presOf" srcId="{87507259-0885-4C06-BBC6-152AB419B494}" destId="{502195A6-B110-4BE5-B6D4-3754E5EEBB11}" srcOrd="0" destOrd="0" presId="urn:microsoft.com/office/officeart/2016/7/layout/BasicLinearProcessNumbered"/>
    <dgm:cxn modelId="{8967D9B1-8791-4E50-A998-311B3FCA6432}" type="presOf" srcId="{FAFC103F-683D-41AE-B568-50D422C0D86C}" destId="{A799B859-458A-4521-BF9A-B3B9D8FE00C1}" srcOrd="1" destOrd="0" presId="urn:microsoft.com/office/officeart/2016/7/layout/BasicLinearProcessNumbered"/>
    <dgm:cxn modelId="{B7D70CB3-364C-45F1-B9E6-B35117A96FA7}" srcId="{DFE005FB-0BC5-4666-86AC-789DF47F499A}" destId="{FAFC103F-683D-41AE-B568-50D422C0D86C}" srcOrd="3" destOrd="0" parTransId="{F2092411-8C70-44EF-B92E-021AF5627716}" sibTransId="{5C6780EC-3104-4164-A42D-393B6329F5CE}"/>
    <dgm:cxn modelId="{FA0B10B4-F8A9-443F-963D-ABE3419659B7}" srcId="{60B3166F-D71F-4D1C-A411-CA40BA4E2591}" destId="{12900120-5A23-4847-91FD-8EDC6ADFAFC5}" srcOrd="0" destOrd="0" parTransId="{6351EC5C-409E-46CE-A894-3F9C8EE15733}" sibTransId="{E6B17DF8-C32D-47C3-90D7-9C072883C4C6}"/>
    <dgm:cxn modelId="{3035D9BC-3409-4A55-AFF7-938E824AB979}" type="presOf" srcId="{12900120-5A23-4847-91FD-8EDC6ADFAFC5}" destId="{96ABE1D5-2B83-4D65-8D5A-62164AA51A8F}" srcOrd="0" destOrd="1" presId="urn:microsoft.com/office/officeart/2016/7/layout/BasicLinearProcessNumbered"/>
    <dgm:cxn modelId="{29A440C1-C9C4-4F42-9815-F860E579EA55}" srcId="{A5FD8469-6E3B-45FF-910B-FF1BC9417549}" destId="{FE98E62A-BF6B-4099-8F85-4F7F095E0525}" srcOrd="0" destOrd="0" parTransId="{E7A62CD1-80F3-492E-B113-4163BF4E226C}" sibTransId="{B44F4AFC-3194-42F2-AF19-A645C6C6FA99}"/>
    <dgm:cxn modelId="{5B7AA3D2-847F-4A77-AEB9-A94445950899}" type="presOf" srcId="{5C6780EC-3104-4164-A42D-393B6329F5CE}" destId="{BA7C6730-20E1-4A62-A80C-A43BD4EC78A4}" srcOrd="0" destOrd="0" presId="urn:microsoft.com/office/officeart/2016/7/layout/BasicLinearProcessNumbered"/>
    <dgm:cxn modelId="{7FB7EFD4-E4A8-445B-A80B-71EF0916DAF0}" type="presOf" srcId="{48B66080-9259-484B-9918-A14933B8692C}" destId="{C9FC3D88-70B3-4BEB-9E45-B08EC04745AD}" srcOrd="0" destOrd="1" presId="urn:microsoft.com/office/officeart/2016/7/layout/BasicLinearProcessNumbered"/>
    <dgm:cxn modelId="{477EF6EF-F945-41C1-80D4-833E6295DBF3}" type="presOf" srcId="{A5FD8469-6E3B-45FF-910B-FF1BC9417549}" destId="{14F31AC5-74DB-4C3D-8DE5-0A173A9FE5B7}" srcOrd="0" destOrd="0" presId="urn:microsoft.com/office/officeart/2016/7/layout/BasicLinearProcessNumbered"/>
    <dgm:cxn modelId="{5F5F22AA-09E8-4B6F-BEFE-689BB4BCC55A}" type="presParOf" srcId="{E1180D98-430A-46A0-851D-65FC33861AF9}" destId="{42FAC86C-09FA-4C60-99DA-0E040D0441FF}" srcOrd="0" destOrd="0" presId="urn:microsoft.com/office/officeart/2016/7/layout/BasicLinearProcessNumbered"/>
    <dgm:cxn modelId="{0B01141D-C8A3-425B-A35E-833216B0714A}" type="presParOf" srcId="{42FAC86C-09FA-4C60-99DA-0E040D0441FF}" destId="{2FA1D13F-0DFB-4F72-BA55-CD25483EC6DC}" srcOrd="0" destOrd="0" presId="urn:microsoft.com/office/officeart/2016/7/layout/BasicLinearProcessNumbered"/>
    <dgm:cxn modelId="{B0E9951B-37FD-4362-8DCE-5BD844E406C7}" type="presParOf" srcId="{42FAC86C-09FA-4C60-99DA-0E040D0441FF}" destId="{502195A6-B110-4BE5-B6D4-3754E5EEBB11}" srcOrd="1" destOrd="0" presId="urn:microsoft.com/office/officeart/2016/7/layout/BasicLinearProcessNumbered"/>
    <dgm:cxn modelId="{0344B459-25EA-40BD-BEF7-D39D34F7506F}" type="presParOf" srcId="{42FAC86C-09FA-4C60-99DA-0E040D0441FF}" destId="{BFC921C7-8BFE-4C21-BC8B-AB306FFF0111}" srcOrd="2" destOrd="0" presId="urn:microsoft.com/office/officeart/2016/7/layout/BasicLinearProcessNumbered"/>
    <dgm:cxn modelId="{AD3C588B-3AE2-4BC1-B14B-31B01F055DD4}" type="presParOf" srcId="{42FAC86C-09FA-4C60-99DA-0E040D0441FF}" destId="{C9FC3D88-70B3-4BEB-9E45-B08EC04745AD}" srcOrd="3" destOrd="0" presId="urn:microsoft.com/office/officeart/2016/7/layout/BasicLinearProcessNumbered"/>
    <dgm:cxn modelId="{E97DA202-BA71-4325-BA55-E08061182AB2}" type="presParOf" srcId="{E1180D98-430A-46A0-851D-65FC33861AF9}" destId="{544FA578-1FBC-4D46-A96B-106314ED32C6}" srcOrd="1" destOrd="0" presId="urn:microsoft.com/office/officeart/2016/7/layout/BasicLinearProcessNumbered"/>
    <dgm:cxn modelId="{272B8C8B-6C1D-4E03-A3BC-A70FABF174FB}" type="presParOf" srcId="{E1180D98-430A-46A0-851D-65FC33861AF9}" destId="{1C248437-6C2E-4C3D-A578-F82E9E624572}" srcOrd="2" destOrd="0" presId="urn:microsoft.com/office/officeart/2016/7/layout/BasicLinearProcessNumbered"/>
    <dgm:cxn modelId="{EBC6CEA7-EA78-4851-BB2E-28B900736D39}" type="presParOf" srcId="{1C248437-6C2E-4C3D-A578-F82E9E624572}" destId="{14F31AC5-74DB-4C3D-8DE5-0A173A9FE5B7}" srcOrd="0" destOrd="0" presId="urn:microsoft.com/office/officeart/2016/7/layout/BasicLinearProcessNumbered"/>
    <dgm:cxn modelId="{DF5ED1DE-BB57-4540-AD42-367B1A9822F1}" type="presParOf" srcId="{1C248437-6C2E-4C3D-A578-F82E9E624572}" destId="{71A7943F-28A6-4D85-AC8C-9F2099C294D8}" srcOrd="1" destOrd="0" presId="urn:microsoft.com/office/officeart/2016/7/layout/BasicLinearProcessNumbered"/>
    <dgm:cxn modelId="{B465E70D-B2EE-4B99-BFE7-80FC63B3CAED}" type="presParOf" srcId="{1C248437-6C2E-4C3D-A578-F82E9E624572}" destId="{865034FD-0A07-4897-9D91-F526473E5458}" srcOrd="2" destOrd="0" presId="urn:microsoft.com/office/officeart/2016/7/layout/BasicLinearProcessNumbered"/>
    <dgm:cxn modelId="{176B3347-C9C7-49A9-B69C-F801CE6D43E7}" type="presParOf" srcId="{1C248437-6C2E-4C3D-A578-F82E9E624572}" destId="{B9D5183E-EAE6-4AEC-AB49-EF0A7E2F3776}" srcOrd="3" destOrd="0" presId="urn:microsoft.com/office/officeart/2016/7/layout/BasicLinearProcessNumbered"/>
    <dgm:cxn modelId="{0A7B7058-88FB-4D3B-B405-449C6B6F31B3}" type="presParOf" srcId="{E1180D98-430A-46A0-851D-65FC33861AF9}" destId="{3A9DB3D9-4945-4EF3-B6D4-4C16AA901FC0}" srcOrd="3" destOrd="0" presId="urn:microsoft.com/office/officeart/2016/7/layout/BasicLinearProcessNumbered"/>
    <dgm:cxn modelId="{07D40389-3574-4BA4-B34F-ACCB2773924E}" type="presParOf" srcId="{E1180D98-430A-46A0-851D-65FC33861AF9}" destId="{6F9F6605-5FC9-4966-8535-4D6B24EFC5CE}" srcOrd="4" destOrd="0" presId="urn:microsoft.com/office/officeart/2016/7/layout/BasicLinearProcessNumbered"/>
    <dgm:cxn modelId="{A6B8FE5B-2299-418B-9E6A-6219C2F919D7}" type="presParOf" srcId="{6F9F6605-5FC9-4966-8535-4D6B24EFC5CE}" destId="{3AB3270E-B92D-403E-BA58-D69D53DB28B7}" srcOrd="0" destOrd="0" presId="urn:microsoft.com/office/officeart/2016/7/layout/BasicLinearProcessNumbered"/>
    <dgm:cxn modelId="{30C9DB8F-F389-424E-B414-8266F23AA1DF}" type="presParOf" srcId="{6F9F6605-5FC9-4966-8535-4D6B24EFC5CE}" destId="{8CB7F7FD-D945-4336-B48A-295D9874C0D8}" srcOrd="1" destOrd="0" presId="urn:microsoft.com/office/officeart/2016/7/layout/BasicLinearProcessNumbered"/>
    <dgm:cxn modelId="{2D27076D-1EF6-4B4C-9315-CFB7A4868F86}" type="presParOf" srcId="{6F9F6605-5FC9-4966-8535-4D6B24EFC5CE}" destId="{7769CE58-3295-4525-851B-DFE4C3FE1D82}" srcOrd="2" destOrd="0" presId="urn:microsoft.com/office/officeart/2016/7/layout/BasicLinearProcessNumbered"/>
    <dgm:cxn modelId="{8BD71ACE-AB7B-4CFE-AA80-AB567EF6150F}" type="presParOf" srcId="{6F9F6605-5FC9-4966-8535-4D6B24EFC5CE}" destId="{96ABE1D5-2B83-4D65-8D5A-62164AA51A8F}" srcOrd="3" destOrd="0" presId="urn:microsoft.com/office/officeart/2016/7/layout/BasicLinearProcessNumbered"/>
    <dgm:cxn modelId="{E2E52AF9-ED04-43C1-8715-4E39C3025D6E}" type="presParOf" srcId="{E1180D98-430A-46A0-851D-65FC33861AF9}" destId="{5A2FDE07-A67A-4D57-9353-A8E2E77EAA2A}" srcOrd="5" destOrd="0" presId="urn:microsoft.com/office/officeart/2016/7/layout/BasicLinearProcessNumbered"/>
    <dgm:cxn modelId="{0D2F3B95-1499-40AE-9159-C965860EA5B8}" type="presParOf" srcId="{E1180D98-430A-46A0-851D-65FC33861AF9}" destId="{2F45CD04-BF67-49F9-81C4-E18D84293830}" srcOrd="6" destOrd="0" presId="urn:microsoft.com/office/officeart/2016/7/layout/BasicLinearProcessNumbered"/>
    <dgm:cxn modelId="{582ADD90-CDA2-424D-9BA5-F76F7DC6140A}" type="presParOf" srcId="{2F45CD04-BF67-49F9-81C4-E18D84293830}" destId="{97BA0B24-16AD-48FA-AA8B-92A87F048F35}" srcOrd="0" destOrd="0" presId="urn:microsoft.com/office/officeart/2016/7/layout/BasicLinearProcessNumbered"/>
    <dgm:cxn modelId="{E59CC17B-D86B-4E18-8874-842491B73CB6}" type="presParOf" srcId="{2F45CD04-BF67-49F9-81C4-E18D84293830}" destId="{BA7C6730-20E1-4A62-A80C-A43BD4EC78A4}" srcOrd="1" destOrd="0" presId="urn:microsoft.com/office/officeart/2016/7/layout/BasicLinearProcessNumbered"/>
    <dgm:cxn modelId="{50853709-204E-482C-9CDA-E99B652B0A5A}" type="presParOf" srcId="{2F45CD04-BF67-49F9-81C4-E18D84293830}" destId="{BC09D048-8391-451C-AC5B-085515DF088B}" srcOrd="2" destOrd="0" presId="urn:microsoft.com/office/officeart/2016/7/layout/BasicLinearProcessNumbered"/>
    <dgm:cxn modelId="{BB2BE843-0DE7-479F-9059-CC7C3F1198FC}" type="presParOf" srcId="{2F45CD04-BF67-49F9-81C4-E18D84293830}" destId="{A799B859-458A-4521-BF9A-B3B9D8FE00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016788-DBF5-49B3-A7F0-FECA0FF8339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0AC03E-781C-4AB2-9416-7F7180408FEF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Trello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91677960-0972-4B1A-BF47-BA73AF5317BC}" type="parTrans" cxnId="{D86CBB7F-0927-432A-9066-C31CE1B2444C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1F8BB72-0140-4DFB-91BE-79D208D709E5}" type="sibTrans" cxnId="{D86CBB7F-0927-432A-9066-C31CE1B2444C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F3D9F83-AE6D-4144-88DA-F1075D5F2830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Figma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5AE47C1F-ABC7-42A2-9F3A-A138A67DB9FC}" type="parTrans" cxnId="{79EEBC3D-F2EE-482E-8149-1C7141DECEDF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74F42605-5B6B-467B-8390-6887E24196E4}" type="sibTrans" cxnId="{79EEBC3D-F2EE-482E-8149-1C7141DECEDF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414C98E0-9A46-4DDC-B7F1-450C60DC2E8F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Miro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FFD38E4F-938D-400F-9201-97986CEE7F04}" type="parTrans" cxnId="{B134B226-21AB-4893-9278-01AD7BEAD851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06BE73D8-A0B9-40C7-8E59-E370839AFF52}" type="sibTrans" cxnId="{B134B226-21AB-4893-9278-01AD7BEAD851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2A7B9D28-ECE8-42ED-AFE5-6246A337CD70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MS – Word &amp; PowerPoint &amp; Teams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ED690A4D-3704-458D-9489-DB823104EECA}" type="parTrans" cxnId="{4CE4AA76-51EA-4B17-BAE0-BE8D7B68EF6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D4F5B7E-BF38-4190-BA3C-0CFEE28B70CC}" type="sibTrans" cxnId="{4CE4AA76-51EA-4B17-BAE0-BE8D7B68EF6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EC8FAA6A-7B34-4F79-9C45-088E846471FB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GitHub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B1AA89F4-2E82-450E-85FE-FA319CA02F08}" type="parTrans" cxnId="{C8580BCD-BD7B-4BF0-8FFC-71E0A89D52E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2D3CDB9B-7383-4B9A-8813-A508A0854203}" type="sibTrans" cxnId="{C8580BCD-BD7B-4BF0-8FFC-71E0A89D52E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226C5CB2-52B9-4469-837E-EA35E0266810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Godot – C# &amp; GDScript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5CC05660-F76C-4F8D-96D7-D1D88496ADB7}" type="parTrans" cxnId="{EDBA10D1-C5CD-4E52-A110-DE7100B6A25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CBE62BAE-9A28-4BC0-8062-45B3C65C89EE}" type="sibTrans" cxnId="{EDBA10D1-C5CD-4E52-A110-DE7100B6A25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F8BED7F-D865-4213-8828-0E3880E96171}" type="pres">
      <dgm:prSet presAssocID="{D9016788-DBF5-49B3-A7F0-FECA0FF8339A}" presName="diagram" presStyleCnt="0">
        <dgm:presLayoutVars>
          <dgm:dir/>
          <dgm:resizeHandles val="exact"/>
        </dgm:presLayoutVars>
      </dgm:prSet>
      <dgm:spPr/>
    </dgm:pt>
    <dgm:pt modelId="{FE6508FF-03C5-414B-957C-8F279D1C4B75}" type="pres">
      <dgm:prSet presAssocID="{6E0AC03E-781C-4AB2-9416-7F7180408FEF}" presName="node" presStyleLbl="node1" presStyleIdx="0" presStyleCnt="6">
        <dgm:presLayoutVars>
          <dgm:bulletEnabled val="1"/>
        </dgm:presLayoutVars>
      </dgm:prSet>
      <dgm:spPr/>
    </dgm:pt>
    <dgm:pt modelId="{8D3769A7-903A-4976-8B7D-D21D223617E6}" type="pres">
      <dgm:prSet presAssocID="{51F8BB72-0140-4DFB-91BE-79D208D709E5}" presName="sibTrans" presStyleCnt="0"/>
      <dgm:spPr/>
    </dgm:pt>
    <dgm:pt modelId="{6AD6E422-64CB-4FDA-B755-3DBA5CB5789F}" type="pres">
      <dgm:prSet presAssocID="{1F3D9F83-AE6D-4144-88DA-F1075D5F2830}" presName="node" presStyleLbl="node1" presStyleIdx="1" presStyleCnt="6">
        <dgm:presLayoutVars>
          <dgm:bulletEnabled val="1"/>
        </dgm:presLayoutVars>
      </dgm:prSet>
      <dgm:spPr/>
    </dgm:pt>
    <dgm:pt modelId="{F2CB0587-B59F-43E3-9FE8-7F491F3B467E}" type="pres">
      <dgm:prSet presAssocID="{74F42605-5B6B-467B-8390-6887E24196E4}" presName="sibTrans" presStyleCnt="0"/>
      <dgm:spPr/>
    </dgm:pt>
    <dgm:pt modelId="{2C71BED9-287B-4FE0-8F9C-44E760AE71E3}" type="pres">
      <dgm:prSet presAssocID="{414C98E0-9A46-4DDC-B7F1-450C60DC2E8F}" presName="node" presStyleLbl="node1" presStyleIdx="2" presStyleCnt="6">
        <dgm:presLayoutVars>
          <dgm:bulletEnabled val="1"/>
        </dgm:presLayoutVars>
      </dgm:prSet>
      <dgm:spPr/>
    </dgm:pt>
    <dgm:pt modelId="{E5E732D5-43E3-4152-BC51-D88889D221CC}" type="pres">
      <dgm:prSet presAssocID="{06BE73D8-A0B9-40C7-8E59-E370839AFF52}" presName="sibTrans" presStyleCnt="0"/>
      <dgm:spPr/>
    </dgm:pt>
    <dgm:pt modelId="{A5A8DDD4-5245-4F2E-806D-E8ECEF259DEB}" type="pres">
      <dgm:prSet presAssocID="{2A7B9D28-ECE8-42ED-AFE5-6246A337CD70}" presName="node" presStyleLbl="node1" presStyleIdx="3" presStyleCnt="6">
        <dgm:presLayoutVars>
          <dgm:bulletEnabled val="1"/>
        </dgm:presLayoutVars>
      </dgm:prSet>
      <dgm:spPr/>
    </dgm:pt>
    <dgm:pt modelId="{45BA6423-1974-43F8-9C35-06DEB77D8BEE}" type="pres">
      <dgm:prSet presAssocID="{5D4F5B7E-BF38-4190-BA3C-0CFEE28B70CC}" presName="sibTrans" presStyleCnt="0"/>
      <dgm:spPr/>
    </dgm:pt>
    <dgm:pt modelId="{23DBD969-4ADF-4670-9958-A216DA5C5035}" type="pres">
      <dgm:prSet presAssocID="{EC8FAA6A-7B34-4F79-9C45-088E846471FB}" presName="node" presStyleLbl="node1" presStyleIdx="4" presStyleCnt="6">
        <dgm:presLayoutVars>
          <dgm:bulletEnabled val="1"/>
        </dgm:presLayoutVars>
      </dgm:prSet>
      <dgm:spPr/>
    </dgm:pt>
    <dgm:pt modelId="{27AD3D4C-4734-4360-8B93-0CCE15F4E961}" type="pres">
      <dgm:prSet presAssocID="{2D3CDB9B-7383-4B9A-8813-A508A0854203}" presName="sibTrans" presStyleCnt="0"/>
      <dgm:spPr/>
    </dgm:pt>
    <dgm:pt modelId="{916CC5B7-1E60-4EDD-A2E9-C085F873C4D5}" type="pres">
      <dgm:prSet presAssocID="{226C5CB2-52B9-4469-837E-EA35E0266810}" presName="node" presStyleLbl="node1" presStyleIdx="5" presStyleCnt="6">
        <dgm:presLayoutVars>
          <dgm:bulletEnabled val="1"/>
        </dgm:presLayoutVars>
      </dgm:prSet>
      <dgm:spPr/>
    </dgm:pt>
  </dgm:ptLst>
  <dgm:cxnLst>
    <dgm:cxn modelId="{B134B226-21AB-4893-9278-01AD7BEAD851}" srcId="{D9016788-DBF5-49B3-A7F0-FECA0FF8339A}" destId="{414C98E0-9A46-4DDC-B7F1-450C60DC2E8F}" srcOrd="2" destOrd="0" parTransId="{FFD38E4F-938D-400F-9201-97986CEE7F04}" sibTransId="{06BE73D8-A0B9-40C7-8E59-E370839AFF52}"/>
    <dgm:cxn modelId="{20F86C28-5953-4551-9E7B-7C73A6882EE7}" type="presOf" srcId="{226C5CB2-52B9-4469-837E-EA35E0266810}" destId="{916CC5B7-1E60-4EDD-A2E9-C085F873C4D5}" srcOrd="0" destOrd="0" presId="urn:microsoft.com/office/officeart/2005/8/layout/default"/>
    <dgm:cxn modelId="{8D149439-B491-4028-B69A-B2AD0799BBF7}" type="presOf" srcId="{6E0AC03E-781C-4AB2-9416-7F7180408FEF}" destId="{FE6508FF-03C5-414B-957C-8F279D1C4B75}" srcOrd="0" destOrd="0" presId="urn:microsoft.com/office/officeart/2005/8/layout/default"/>
    <dgm:cxn modelId="{79EEBC3D-F2EE-482E-8149-1C7141DECEDF}" srcId="{D9016788-DBF5-49B3-A7F0-FECA0FF8339A}" destId="{1F3D9F83-AE6D-4144-88DA-F1075D5F2830}" srcOrd="1" destOrd="0" parTransId="{5AE47C1F-ABC7-42A2-9F3A-A138A67DB9FC}" sibTransId="{74F42605-5B6B-467B-8390-6887E24196E4}"/>
    <dgm:cxn modelId="{DFD26668-A35F-4284-88D9-E8659368A1D3}" type="presOf" srcId="{1F3D9F83-AE6D-4144-88DA-F1075D5F2830}" destId="{6AD6E422-64CB-4FDA-B755-3DBA5CB5789F}" srcOrd="0" destOrd="0" presId="urn:microsoft.com/office/officeart/2005/8/layout/default"/>
    <dgm:cxn modelId="{CEBA5E75-C65F-4109-A7D4-002410BC61ED}" type="presOf" srcId="{2A7B9D28-ECE8-42ED-AFE5-6246A337CD70}" destId="{A5A8DDD4-5245-4F2E-806D-E8ECEF259DEB}" srcOrd="0" destOrd="0" presId="urn:microsoft.com/office/officeart/2005/8/layout/default"/>
    <dgm:cxn modelId="{4CE4AA76-51EA-4B17-BAE0-BE8D7B68EF67}" srcId="{D9016788-DBF5-49B3-A7F0-FECA0FF8339A}" destId="{2A7B9D28-ECE8-42ED-AFE5-6246A337CD70}" srcOrd="3" destOrd="0" parTransId="{ED690A4D-3704-458D-9489-DB823104EECA}" sibTransId="{5D4F5B7E-BF38-4190-BA3C-0CFEE28B70CC}"/>
    <dgm:cxn modelId="{D86CBB7F-0927-432A-9066-C31CE1B2444C}" srcId="{D9016788-DBF5-49B3-A7F0-FECA0FF8339A}" destId="{6E0AC03E-781C-4AB2-9416-7F7180408FEF}" srcOrd="0" destOrd="0" parTransId="{91677960-0972-4B1A-BF47-BA73AF5317BC}" sibTransId="{51F8BB72-0140-4DFB-91BE-79D208D709E5}"/>
    <dgm:cxn modelId="{D0E6F2BC-78C0-440C-9CED-93CA8E96FB23}" type="presOf" srcId="{D9016788-DBF5-49B3-A7F0-FECA0FF8339A}" destId="{5F8BED7F-D865-4213-8828-0E3880E96171}" srcOrd="0" destOrd="0" presId="urn:microsoft.com/office/officeart/2005/8/layout/default"/>
    <dgm:cxn modelId="{C8580BCD-BD7B-4BF0-8FFC-71E0A89D52E3}" srcId="{D9016788-DBF5-49B3-A7F0-FECA0FF8339A}" destId="{EC8FAA6A-7B34-4F79-9C45-088E846471FB}" srcOrd="4" destOrd="0" parTransId="{B1AA89F4-2E82-450E-85FE-FA319CA02F08}" sibTransId="{2D3CDB9B-7383-4B9A-8813-A508A0854203}"/>
    <dgm:cxn modelId="{F5CD4FD0-68DE-41BF-A6A2-4090E870BC8B}" type="presOf" srcId="{414C98E0-9A46-4DDC-B7F1-450C60DC2E8F}" destId="{2C71BED9-287B-4FE0-8F9C-44E760AE71E3}" srcOrd="0" destOrd="0" presId="urn:microsoft.com/office/officeart/2005/8/layout/default"/>
    <dgm:cxn modelId="{EDBA10D1-C5CD-4E52-A110-DE7100B6A25A}" srcId="{D9016788-DBF5-49B3-A7F0-FECA0FF8339A}" destId="{226C5CB2-52B9-4469-837E-EA35E0266810}" srcOrd="5" destOrd="0" parTransId="{5CC05660-F76C-4F8D-96D7-D1D88496ADB7}" sibTransId="{CBE62BAE-9A28-4BC0-8062-45B3C65C89EE}"/>
    <dgm:cxn modelId="{005C42F9-3971-4C46-AEE1-301BC93FDBE7}" type="presOf" srcId="{EC8FAA6A-7B34-4F79-9C45-088E846471FB}" destId="{23DBD969-4ADF-4670-9958-A216DA5C5035}" srcOrd="0" destOrd="0" presId="urn:microsoft.com/office/officeart/2005/8/layout/default"/>
    <dgm:cxn modelId="{65B72FF8-74AC-41AF-857E-60520D1932FD}" type="presParOf" srcId="{5F8BED7F-D865-4213-8828-0E3880E96171}" destId="{FE6508FF-03C5-414B-957C-8F279D1C4B75}" srcOrd="0" destOrd="0" presId="urn:microsoft.com/office/officeart/2005/8/layout/default"/>
    <dgm:cxn modelId="{49668C42-A1F5-49D6-A36D-48B11192CCCF}" type="presParOf" srcId="{5F8BED7F-D865-4213-8828-0E3880E96171}" destId="{8D3769A7-903A-4976-8B7D-D21D223617E6}" srcOrd="1" destOrd="0" presId="urn:microsoft.com/office/officeart/2005/8/layout/default"/>
    <dgm:cxn modelId="{6CFA221D-79ED-42F1-A221-8181CF67672D}" type="presParOf" srcId="{5F8BED7F-D865-4213-8828-0E3880E96171}" destId="{6AD6E422-64CB-4FDA-B755-3DBA5CB5789F}" srcOrd="2" destOrd="0" presId="urn:microsoft.com/office/officeart/2005/8/layout/default"/>
    <dgm:cxn modelId="{475CCA59-9447-41D2-8806-3CFF79706D26}" type="presParOf" srcId="{5F8BED7F-D865-4213-8828-0E3880E96171}" destId="{F2CB0587-B59F-43E3-9FE8-7F491F3B467E}" srcOrd="3" destOrd="0" presId="urn:microsoft.com/office/officeart/2005/8/layout/default"/>
    <dgm:cxn modelId="{574233E6-3E43-4F95-9554-0D6FBA060D88}" type="presParOf" srcId="{5F8BED7F-D865-4213-8828-0E3880E96171}" destId="{2C71BED9-287B-4FE0-8F9C-44E760AE71E3}" srcOrd="4" destOrd="0" presId="urn:microsoft.com/office/officeart/2005/8/layout/default"/>
    <dgm:cxn modelId="{EAB29A2B-0B90-4EE4-94B9-3A2FEE8D1E7E}" type="presParOf" srcId="{5F8BED7F-D865-4213-8828-0E3880E96171}" destId="{E5E732D5-43E3-4152-BC51-D88889D221CC}" srcOrd="5" destOrd="0" presId="urn:microsoft.com/office/officeart/2005/8/layout/default"/>
    <dgm:cxn modelId="{4243AC72-74CA-48FC-9998-F551F5D7205B}" type="presParOf" srcId="{5F8BED7F-D865-4213-8828-0E3880E96171}" destId="{A5A8DDD4-5245-4F2E-806D-E8ECEF259DEB}" srcOrd="6" destOrd="0" presId="urn:microsoft.com/office/officeart/2005/8/layout/default"/>
    <dgm:cxn modelId="{F2ACB5DD-C1EF-43C8-9CC3-C7C38833E7C6}" type="presParOf" srcId="{5F8BED7F-D865-4213-8828-0E3880E96171}" destId="{45BA6423-1974-43F8-9C35-06DEB77D8BEE}" srcOrd="7" destOrd="0" presId="urn:microsoft.com/office/officeart/2005/8/layout/default"/>
    <dgm:cxn modelId="{B2501F0B-F0CC-4A96-8283-AE9444D31775}" type="presParOf" srcId="{5F8BED7F-D865-4213-8828-0E3880E96171}" destId="{23DBD969-4ADF-4670-9958-A216DA5C5035}" srcOrd="8" destOrd="0" presId="urn:microsoft.com/office/officeart/2005/8/layout/default"/>
    <dgm:cxn modelId="{3D473EB6-E373-4132-A7FE-A310C4BEFCB2}" type="presParOf" srcId="{5F8BED7F-D865-4213-8828-0E3880E96171}" destId="{27AD3D4C-4734-4360-8B93-0CCE15F4E961}" srcOrd="9" destOrd="0" presId="urn:microsoft.com/office/officeart/2005/8/layout/default"/>
    <dgm:cxn modelId="{B2B79CC7-897E-4819-B941-71016731AA35}" type="presParOf" srcId="{5F8BED7F-D865-4213-8828-0E3880E96171}" destId="{916CC5B7-1E60-4EDD-A2E9-C085F873C4D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B245FC-F9E7-46BD-B9D9-84F2AC21E02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EAA598-A8D4-4CDE-B440-6450C9CA9C52}">
      <dgm:prSet/>
      <dgm:spPr/>
      <dgm:t>
        <a:bodyPr/>
        <a:lstStyle/>
        <a:p>
          <a:r>
            <a:rPr lang="en-NZ" dirty="0">
              <a:latin typeface="Kufam" pitchFamily="2" charset="-78"/>
              <a:cs typeface="Kufam" pitchFamily="2" charset="-78"/>
            </a:rPr>
            <a:t>Open source</a:t>
          </a:r>
          <a:endParaRPr lang="en-US" dirty="0">
            <a:latin typeface="Kufam" pitchFamily="2" charset="-78"/>
            <a:cs typeface="Kufam" pitchFamily="2" charset="-78"/>
          </a:endParaRPr>
        </a:p>
      </dgm:t>
    </dgm:pt>
    <dgm:pt modelId="{8B07C96E-22F4-4A31-8682-A05E8BC1D263}" type="parTrans" cxnId="{79869261-7761-4ED4-BB8F-510DE65BF22D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BEF6AF9B-30A0-4BEA-9F96-0947554521C5}" type="sibTrans" cxnId="{79869261-7761-4ED4-BB8F-510DE65BF22D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C339443-5A59-44D9-828E-B736F9E46A14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Easy to use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B9F65287-5981-4F6A-B98D-8102A9388C92}" type="parTrans" cxnId="{ABEF2AE9-2606-4CE2-9EA2-C5D042F65E34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384F694A-92DF-473A-84C6-6DE99A8EA42F}" type="sibTrans" cxnId="{ABEF2AE9-2606-4CE2-9EA2-C5D042F65E34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9EFEFE2-0397-46E8-B625-C2A8FFEB0150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No fees ever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AE550D1B-73BB-48DB-AA55-A1AAFB29F249}" type="parTrans" cxnId="{E20B49A5-B306-49E7-B0F0-F0151C72C34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2066B6D-F70A-4C98-9CAE-4F0124373E59}" type="sibTrans" cxnId="{E20B49A5-B306-49E7-B0F0-F0151C72C34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D7A91998-1371-4251-8EFE-07198EFC4D38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64bit/double floating points within transforms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C6ED2967-BBD4-4E10-AE83-D13DFC47CA87}" type="parTrans" cxnId="{791E221C-4D85-4BA7-B416-4633E461BD1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C6A04954-CEB1-43D0-B190-F6BB7F942AF6}" type="sibTrans" cxnId="{791E221C-4D85-4BA7-B416-4633E461BD1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79773099-A3D6-46D8-80A0-DE4E3095B06A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Git integration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BFEF4EBF-16FE-4A17-8F11-13BC71624520}" type="parTrans" cxnId="{DD735AA8-A6A6-4368-BEE0-D421912CE02D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E4CD37F9-C03A-4F47-9658-E31814DAEF8C}" type="sibTrans" cxnId="{DD735AA8-A6A6-4368-BEE0-D421912CE02D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032F7463-AC33-47DC-A153-D9E096B0587C}">
      <dgm:prSet/>
      <dgm:spPr/>
      <dgm:t>
        <a:bodyPr/>
        <a:lstStyle/>
        <a:p>
          <a:r>
            <a:rPr lang="en-NZ">
              <a:latin typeface="Kufam" pitchFamily="2" charset="-78"/>
              <a:cs typeface="Kufam" pitchFamily="2" charset="-78"/>
            </a:rPr>
            <a:t>Learning Experience</a:t>
          </a:r>
          <a:endParaRPr lang="en-US">
            <a:latin typeface="Kufam" pitchFamily="2" charset="-78"/>
            <a:cs typeface="Kufam" pitchFamily="2" charset="-78"/>
          </a:endParaRPr>
        </a:p>
      </dgm:t>
    </dgm:pt>
    <dgm:pt modelId="{84E1D8A4-1BB0-4B23-B619-830C3AB7436E}" type="parTrans" cxnId="{4485666D-38C0-45D1-BF5B-8C9673BEC1D6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9ACFB94C-DE0E-48E3-9C09-2F0C47A65DF4}" type="sibTrans" cxnId="{4485666D-38C0-45D1-BF5B-8C9673BEC1D6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ADB04CC9-AD58-4149-988B-5E38260C8E24}" type="pres">
      <dgm:prSet presAssocID="{3AB245FC-F9E7-46BD-B9D9-84F2AC21E028}" presName="linear" presStyleCnt="0">
        <dgm:presLayoutVars>
          <dgm:animLvl val="lvl"/>
          <dgm:resizeHandles val="exact"/>
        </dgm:presLayoutVars>
      </dgm:prSet>
      <dgm:spPr/>
    </dgm:pt>
    <dgm:pt modelId="{A92F049B-E0CF-41DC-865B-8CC7159D4D95}" type="pres">
      <dgm:prSet presAssocID="{7EEAA598-A8D4-4CDE-B440-6450C9CA9C5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0A3A674-20F8-421B-988B-20F70D85BB26}" type="pres">
      <dgm:prSet presAssocID="{BEF6AF9B-30A0-4BEA-9F96-0947554521C5}" presName="spacer" presStyleCnt="0"/>
      <dgm:spPr/>
    </dgm:pt>
    <dgm:pt modelId="{2E2E7C46-FAA2-4C6C-9AA8-616C55EEFAE8}" type="pres">
      <dgm:prSet presAssocID="{5C339443-5A59-44D9-828E-B736F9E46A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1AC08F-5C29-4ADA-8CC2-6EFE5A75624C}" type="pres">
      <dgm:prSet presAssocID="{384F694A-92DF-473A-84C6-6DE99A8EA42F}" presName="spacer" presStyleCnt="0"/>
      <dgm:spPr/>
    </dgm:pt>
    <dgm:pt modelId="{717D6627-A52C-41DD-9C5B-0555A5C91A93}" type="pres">
      <dgm:prSet presAssocID="{69EFEFE2-0397-46E8-B625-C2A8FFEB01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6EF63C6-1EEF-466F-BA6D-C8CE3CE80AC5}" type="pres">
      <dgm:prSet presAssocID="{62066B6D-F70A-4C98-9CAE-4F0124373E59}" presName="spacer" presStyleCnt="0"/>
      <dgm:spPr/>
    </dgm:pt>
    <dgm:pt modelId="{EF92545E-2B15-4DEB-AB23-2243CAA2EA56}" type="pres">
      <dgm:prSet presAssocID="{D7A91998-1371-4251-8EFE-07198EFC4D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4FC521F-E183-4A3C-A200-FCBC6C43D2C7}" type="pres">
      <dgm:prSet presAssocID="{C6A04954-CEB1-43D0-B190-F6BB7F942AF6}" presName="spacer" presStyleCnt="0"/>
      <dgm:spPr/>
    </dgm:pt>
    <dgm:pt modelId="{D314ACD2-02CF-4302-9DC3-1235BF6EE6F9}" type="pres">
      <dgm:prSet presAssocID="{79773099-A3D6-46D8-80A0-DE4E3095B06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608DF5F-C769-4F6B-8D25-6213EBEF4001}" type="pres">
      <dgm:prSet presAssocID="{E4CD37F9-C03A-4F47-9658-E31814DAEF8C}" presName="spacer" presStyleCnt="0"/>
      <dgm:spPr/>
    </dgm:pt>
    <dgm:pt modelId="{72CD06CF-2FDD-460D-A2AF-16DB63AD000E}" type="pres">
      <dgm:prSet presAssocID="{032F7463-AC33-47DC-A153-D9E096B0587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C287615-590A-460A-ABB5-4268B98B7CA6}" type="presOf" srcId="{79773099-A3D6-46D8-80A0-DE4E3095B06A}" destId="{D314ACD2-02CF-4302-9DC3-1235BF6EE6F9}" srcOrd="0" destOrd="0" presId="urn:microsoft.com/office/officeart/2005/8/layout/vList2"/>
    <dgm:cxn modelId="{F36C021B-8BE4-4767-AD15-4CF5506C7776}" type="presOf" srcId="{032F7463-AC33-47DC-A153-D9E096B0587C}" destId="{72CD06CF-2FDD-460D-A2AF-16DB63AD000E}" srcOrd="0" destOrd="0" presId="urn:microsoft.com/office/officeart/2005/8/layout/vList2"/>
    <dgm:cxn modelId="{791E221C-4D85-4BA7-B416-4633E461BD13}" srcId="{3AB245FC-F9E7-46BD-B9D9-84F2AC21E028}" destId="{D7A91998-1371-4251-8EFE-07198EFC4D38}" srcOrd="3" destOrd="0" parTransId="{C6ED2967-BBD4-4E10-AE83-D13DFC47CA87}" sibTransId="{C6A04954-CEB1-43D0-B190-F6BB7F942AF6}"/>
    <dgm:cxn modelId="{B79F6B3E-65B8-4B57-B6B3-8B5A6F59D269}" type="presOf" srcId="{D7A91998-1371-4251-8EFE-07198EFC4D38}" destId="{EF92545E-2B15-4DEB-AB23-2243CAA2EA56}" srcOrd="0" destOrd="0" presId="urn:microsoft.com/office/officeart/2005/8/layout/vList2"/>
    <dgm:cxn modelId="{79869261-7761-4ED4-BB8F-510DE65BF22D}" srcId="{3AB245FC-F9E7-46BD-B9D9-84F2AC21E028}" destId="{7EEAA598-A8D4-4CDE-B440-6450C9CA9C52}" srcOrd="0" destOrd="0" parTransId="{8B07C96E-22F4-4A31-8682-A05E8BC1D263}" sibTransId="{BEF6AF9B-30A0-4BEA-9F96-0947554521C5}"/>
    <dgm:cxn modelId="{4485666D-38C0-45D1-BF5B-8C9673BEC1D6}" srcId="{3AB245FC-F9E7-46BD-B9D9-84F2AC21E028}" destId="{032F7463-AC33-47DC-A153-D9E096B0587C}" srcOrd="5" destOrd="0" parTransId="{84E1D8A4-1BB0-4B23-B619-830C3AB7436E}" sibTransId="{9ACFB94C-DE0E-48E3-9C09-2F0C47A65DF4}"/>
    <dgm:cxn modelId="{BD29EA6E-FAD5-4F9B-8CF4-A62E78CDC5DA}" type="presOf" srcId="{5C339443-5A59-44D9-828E-B736F9E46A14}" destId="{2E2E7C46-FAA2-4C6C-9AA8-616C55EEFAE8}" srcOrd="0" destOrd="0" presId="urn:microsoft.com/office/officeart/2005/8/layout/vList2"/>
    <dgm:cxn modelId="{DD3D5773-A828-402A-A45C-83EDF382218D}" type="presOf" srcId="{69EFEFE2-0397-46E8-B625-C2A8FFEB0150}" destId="{717D6627-A52C-41DD-9C5B-0555A5C91A93}" srcOrd="0" destOrd="0" presId="urn:microsoft.com/office/officeart/2005/8/layout/vList2"/>
    <dgm:cxn modelId="{D89B9692-55E6-4C7A-AD42-6EE472508AC5}" type="presOf" srcId="{7EEAA598-A8D4-4CDE-B440-6450C9CA9C52}" destId="{A92F049B-E0CF-41DC-865B-8CC7159D4D95}" srcOrd="0" destOrd="0" presId="urn:microsoft.com/office/officeart/2005/8/layout/vList2"/>
    <dgm:cxn modelId="{8AA742A5-206A-40D9-A94A-E67F02D3A3CD}" type="presOf" srcId="{3AB245FC-F9E7-46BD-B9D9-84F2AC21E028}" destId="{ADB04CC9-AD58-4149-988B-5E38260C8E24}" srcOrd="0" destOrd="0" presId="urn:microsoft.com/office/officeart/2005/8/layout/vList2"/>
    <dgm:cxn modelId="{E20B49A5-B306-49E7-B0F0-F0151C72C349}" srcId="{3AB245FC-F9E7-46BD-B9D9-84F2AC21E028}" destId="{69EFEFE2-0397-46E8-B625-C2A8FFEB0150}" srcOrd="2" destOrd="0" parTransId="{AE550D1B-73BB-48DB-AA55-A1AAFB29F249}" sibTransId="{62066B6D-F70A-4C98-9CAE-4F0124373E59}"/>
    <dgm:cxn modelId="{DD735AA8-A6A6-4368-BEE0-D421912CE02D}" srcId="{3AB245FC-F9E7-46BD-B9D9-84F2AC21E028}" destId="{79773099-A3D6-46D8-80A0-DE4E3095B06A}" srcOrd="4" destOrd="0" parTransId="{BFEF4EBF-16FE-4A17-8F11-13BC71624520}" sibTransId="{E4CD37F9-C03A-4F47-9658-E31814DAEF8C}"/>
    <dgm:cxn modelId="{ABEF2AE9-2606-4CE2-9EA2-C5D042F65E34}" srcId="{3AB245FC-F9E7-46BD-B9D9-84F2AC21E028}" destId="{5C339443-5A59-44D9-828E-B736F9E46A14}" srcOrd="1" destOrd="0" parTransId="{B9F65287-5981-4F6A-B98D-8102A9388C92}" sibTransId="{384F694A-92DF-473A-84C6-6DE99A8EA42F}"/>
    <dgm:cxn modelId="{2EBA0821-7F93-4C45-930B-6C2252D2B522}" type="presParOf" srcId="{ADB04CC9-AD58-4149-988B-5E38260C8E24}" destId="{A92F049B-E0CF-41DC-865B-8CC7159D4D95}" srcOrd="0" destOrd="0" presId="urn:microsoft.com/office/officeart/2005/8/layout/vList2"/>
    <dgm:cxn modelId="{C9C9B230-3D57-47B2-B368-5418DFAF80C6}" type="presParOf" srcId="{ADB04CC9-AD58-4149-988B-5E38260C8E24}" destId="{30A3A674-20F8-421B-988B-20F70D85BB26}" srcOrd="1" destOrd="0" presId="urn:microsoft.com/office/officeart/2005/8/layout/vList2"/>
    <dgm:cxn modelId="{5DDE78D6-E0C2-4442-B704-CB8C261560C4}" type="presParOf" srcId="{ADB04CC9-AD58-4149-988B-5E38260C8E24}" destId="{2E2E7C46-FAA2-4C6C-9AA8-616C55EEFAE8}" srcOrd="2" destOrd="0" presId="urn:microsoft.com/office/officeart/2005/8/layout/vList2"/>
    <dgm:cxn modelId="{A32B9DA5-C584-4FD1-B5D1-7586851E3D01}" type="presParOf" srcId="{ADB04CC9-AD58-4149-988B-5E38260C8E24}" destId="{F81AC08F-5C29-4ADA-8CC2-6EFE5A75624C}" srcOrd="3" destOrd="0" presId="urn:microsoft.com/office/officeart/2005/8/layout/vList2"/>
    <dgm:cxn modelId="{102FB946-3407-494F-92C8-5C461C532872}" type="presParOf" srcId="{ADB04CC9-AD58-4149-988B-5E38260C8E24}" destId="{717D6627-A52C-41DD-9C5B-0555A5C91A93}" srcOrd="4" destOrd="0" presId="urn:microsoft.com/office/officeart/2005/8/layout/vList2"/>
    <dgm:cxn modelId="{7F2914BB-2CC1-462B-AF00-233485A19226}" type="presParOf" srcId="{ADB04CC9-AD58-4149-988B-5E38260C8E24}" destId="{26EF63C6-1EEF-466F-BA6D-C8CE3CE80AC5}" srcOrd="5" destOrd="0" presId="urn:microsoft.com/office/officeart/2005/8/layout/vList2"/>
    <dgm:cxn modelId="{6DD61A3B-9CB5-44A2-8E5C-379DE198AA75}" type="presParOf" srcId="{ADB04CC9-AD58-4149-988B-5E38260C8E24}" destId="{EF92545E-2B15-4DEB-AB23-2243CAA2EA56}" srcOrd="6" destOrd="0" presId="urn:microsoft.com/office/officeart/2005/8/layout/vList2"/>
    <dgm:cxn modelId="{36BBC4A7-9A89-4753-AF02-A3C581ABC8A0}" type="presParOf" srcId="{ADB04CC9-AD58-4149-988B-5E38260C8E24}" destId="{34FC521F-E183-4A3C-A200-FCBC6C43D2C7}" srcOrd="7" destOrd="0" presId="urn:microsoft.com/office/officeart/2005/8/layout/vList2"/>
    <dgm:cxn modelId="{FF5BD7C1-0A93-4347-BA3A-44A691306B7B}" type="presParOf" srcId="{ADB04CC9-AD58-4149-988B-5E38260C8E24}" destId="{D314ACD2-02CF-4302-9DC3-1235BF6EE6F9}" srcOrd="8" destOrd="0" presId="urn:microsoft.com/office/officeart/2005/8/layout/vList2"/>
    <dgm:cxn modelId="{D0050575-4147-481B-A2A3-267AB0BFFE7D}" type="presParOf" srcId="{ADB04CC9-AD58-4149-988B-5E38260C8E24}" destId="{8608DF5F-C769-4F6B-8D25-6213EBEF4001}" srcOrd="9" destOrd="0" presId="urn:microsoft.com/office/officeart/2005/8/layout/vList2"/>
    <dgm:cxn modelId="{864BA671-6B83-4FA6-83ED-3D7F4D9BEE5E}" type="presParOf" srcId="{ADB04CC9-AD58-4149-988B-5E38260C8E24}" destId="{72CD06CF-2FDD-460D-A2AF-16DB63AD00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A4AB04-617C-4C26-83F1-AF25466BF1C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70D6CB-AC83-4407-B0B8-426979ED2E2B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Create New Worlds</a:t>
          </a:r>
        </a:p>
      </dgm:t>
    </dgm:pt>
    <dgm:pt modelId="{675CD3DF-C10D-444C-A3A9-85A10BC7AF07}" type="parTrans" cxnId="{82A22C29-4B1A-49B5-9B5A-CB3830EC4B80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A8359B5B-1467-408B-BBE5-52E25E9FB10F}" type="sibTrans" cxnId="{82A22C29-4B1A-49B5-9B5A-CB3830EC4B80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196919B-180A-4874-AFB9-DF58CAEE0C5B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Load Existing Worlds</a:t>
          </a:r>
        </a:p>
      </dgm:t>
    </dgm:pt>
    <dgm:pt modelId="{9B2A8EA7-F4E1-4B58-A725-C4EC38CAF60E}" type="parTrans" cxnId="{A0EB204B-4762-4063-AD82-4051D13680E4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A6E9141-6473-4C15-ACBF-7D88215C0309}" type="sibTrans" cxnId="{A0EB204B-4762-4063-AD82-4051D13680E4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0A15AAC-3BE7-499F-8E38-6D740BFFA593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Delete Existing Worlds</a:t>
          </a:r>
        </a:p>
      </dgm:t>
    </dgm:pt>
    <dgm:pt modelId="{8F42FDBF-CEC0-4279-A928-4AB6E29958FB}" type="parTrans" cxnId="{6762AD90-DEF8-4717-B361-D83D9CE9014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714AA2C-F659-4242-AFC5-FF05C5425014}" type="sibTrans" cxnId="{6762AD90-DEF8-4717-B361-D83D9CE9014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8C53309-3256-452B-A058-CE8B733487EB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Manage Game Settings</a:t>
          </a:r>
        </a:p>
      </dgm:t>
    </dgm:pt>
    <dgm:pt modelId="{441FAA52-878F-4AA3-845F-53C9487CFFB7}" type="parTrans" cxnId="{08646BA7-781C-4A31-BBB4-07846A99AF16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79AEE5E6-AA7D-4950-9AF5-77432F84F603}" type="sibTrans" cxnId="{08646BA7-781C-4A31-BBB4-07846A99AF16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038B57DD-1C91-412F-95CF-213A10ED874B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Save World</a:t>
          </a:r>
        </a:p>
      </dgm:t>
    </dgm:pt>
    <dgm:pt modelId="{4B367393-41F8-4989-96E9-5F1ECA7B3646}" type="parTrans" cxnId="{944633F8-1392-4A57-8D7F-C286E51444FB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9072DB98-250D-407A-868A-F46D93C089B1}" type="sibTrans" cxnId="{944633F8-1392-4A57-8D7F-C286E51444FB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D8A2326E-B0C6-4EE8-AB37-446EF610968B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Exit Game</a:t>
          </a:r>
        </a:p>
      </dgm:t>
    </dgm:pt>
    <dgm:pt modelId="{336FE0E9-CE1E-44ED-AC10-4C4299E47EE3}" type="parTrans" cxnId="{DE5E2E5A-102D-461A-9F4E-CDEA3EE0EA9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935CB1BF-2410-4D2A-997F-43630A1338D5}" type="sibTrans" cxnId="{DE5E2E5A-102D-461A-9F4E-CDEA3EE0EA9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CAD2C69-860F-4FBC-A610-AC999152B216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Manoeuvre Character</a:t>
          </a:r>
        </a:p>
      </dgm:t>
    </dgm:pt>
    <dgm:pt modelId="{071707B1-54DA-40B1-BF5C-20CA3F43DCF2}" type="parTrans" cxnId="{96E8D469-51D1-431D-906E-BE2FB4A813F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C140E8E-A7D3-4025-8D92-FDAD06E36A6D}" type="sibTrans" cxnId="{96E8D469-51D1-431D-906E-BE2FB4A813F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0454FDFF-0AFD-4494-A292-F61D6E6D6365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Manoeuvre Ship</a:t>
          </a:r>
        </a:p>
      </dgm:t>
    </dgm:pt>
    <dgm:pt modelId="{FD001521-0421-4AA4-94E2-B51C0D200CA7}" type="parTrans" cxnId="{A95FCFA8-D04C-48DA-8EAE-D6EA3743EB3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8FEA7DA6-D241-41AA-971F-4BDF5A2EC5DD}" type="sibTrans" cxnId="{A95FCFA8-D04C-48DA-8EAE-D6EA3743EB3A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A08E134B-D362-4E0D-B163-7F96441CF8D8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Add New Blocks to Ship/Base</a:t>
          </a:r>
        </a:p>
      </dgm:t>
    </dgm:pt>
    <dgm:pt modelId="{09100A92-2710-4CC2-AF16-01AF7E2D22DD}" type="parTrans" cxnId="{BF6BC13C-127D-4CE3-89C0-91A4CFC8FDE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FC13E727-3B77-49CA-8757-2FDDBD64E5B7}" type="sibTrans" cxnId="{BF6BC13C-127D-4CE3-89C0-91A4CFC8FDE3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AF014C6A-6C40-4050-965B-2BCB9CAF9CFE}">
      <dgm:prSet/>
      <dgm:spPr/>
      <dgm:t>
        <a:bodyPr/>
        <a:lstStyle/>
        <a:p>
          <a:r>
            <a:rPr lang="en-US" dirty="0">
              <a:latin typeface="Kufam" pitchFamily="2" charset="-78"/>
              <a:cs typeface="Kufam" pitchFamily="2" charset="-78"/>
            </a:rPr>
            <a:t>Complete or “Repair” Existing Blocks to Ship/Base</a:t>
          </a:r>
        </a:p>
      </dgm:t>
    </dgm:pt>
    <dgm:pt modelId="{0FD61A53-22A2-4EB5-B8DB-1AC636F5FD6C}" type="parTrans" cxnId="{9E4D65BB-91C7-492C-925E-C84E142A2740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DA45F7E-3D20-4C4F-B446-EBF1A6F71588}" type="sibTrans" cxnId="{9E4D65BB-91C7-492C-925E-C84E142A2740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4D790373-D77E-42D0-A530-4DCD4042C604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Interact with Objects</a:t>
          </a:r>
        </a:p>
      </dgm:t>
    </dgm:pt>
    <dgm:pt modelId="{A1DC5BDA-FEDA-4D1E-B593-B384C30F356F}" type="parTrans" cxnId="{345CF064-9D17-4060-87DE-A754102E12D2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B37CBF89-A46A-48FE-96E4-818BCC9957E0}" type="sibTrans" cxnId="{345CF064-9D17-4060-87DE-A754102E12D2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5CB326D7-7235-4DB2-AFFB-BA6D58BD1EE3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Interact with NPCs</a:t>
          </a:r>
        </a:p>
      </dgm:t>
    </dgm:pt>
    <dgm:pt modelId="{547C134C-6B4E-49A7-AEFE-EC285AFF58DF}" type="parTrans" cxnId="{EFC3721D-72B9-4254-A661-144C3F642FA5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772EAE6F-FD6D-4EB8-889D-4574EBCE6CD4}" type="sibTrans" cxnId="{EFC3721D-72B9-4254-A661-144C3F642FA5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CC5D42B5-65D3-4AA0-A36F-88230D9B75E7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Interact with Inventory</a:t>
          </a:r>
        </a:p>
      </dgm:t>
    </dgm:pt>
    <dgm:pt modelId="{A1F368E5-D009-4B20-95D4-BF11AF61141C}" type="parTrans" cxnId="{B47C5C72-65B6-47D6-AC32-6C8EA465BA2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8419C5B1-0B34-4513-9F42-DDF18576B8F7}" type="sibTrans" cxnId="{B47C5C72-65B6-47D6-AC32-6C8EA465BA27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57AAB57-9226-4596-8FDB-6284EC6633DE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Mine Resources</a:t>
          </a:r>
        </a:p>
      </dgm:t>
    </dgm:pt>
    <dgm:pt modelId="{02BB2964-20FA-466A-AC11-17E0D13C4404}" type="parTrans" cxnId="{9F23E1AF-B887-4AC7-9A75-92BC778B1A2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1ABC94C9-A65A-49D9-8490-F30D1EF12443}" type="sibTrans" cxnId="{9F23E1AF-B887-4AC7-9A75-92BC778B1A29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E9C1D86C-A9CF-40CE-B91D-E6E7AE7A4250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Pause the Game</a:t>
          </a:r>
        </a:p>
      </dgm:t>
    </dgm:pt>
    <dgm:pt modelId="{5719F3DA-7D01-4927-8B5F-B630A263422B}" type="parTrans" cxnId="{FE63EA24-B61A-4319-875E-734476518B0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D9A84D38-C711-4955-A716-19C095758ED7}" type="sibTrans" cxnId="{FE63EA24-B61A-4319-875E-734476518B0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2FF59EDB-E741-4718-90F2-7428E2C013DC}">
      <dgm:prSet/>
      <dgm:spPr/>
      <dgm:t>
        <a:bodyPr/>
        <a:lstStyle/>
        <a:p>
          <a:r>
            <a:rPr lang="en-US">
              <a:latin typeface="Kufam" pitchFamily="2" charset="-78"/>
              <a:cs typeface="Kufam" pitchFamily="2" charset="-78"/>
            </a:rPr>
            <a:t>Manage Custom Scripts</a:t>
          </a:r>
        </a:p>
      </dgm:t>
    </dgm:pt>
    <dgm:pt modelId="{23D2DDB5-D448-4FDC-A8BB-31B869DEBD51}" type="parTrans" cxnId="{C4F3005C-9688-4C69-ABCB-00EB5164179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6A88C8B4-6027-4929-BFEF-5B9D6B20BB72}" type="sibTrans" cxnId="{C4F3005C-9688-4C69-ABCB-00EB51641798}">
      <dgm:prSet/>
      <dgm:spPr/>
      <dgm:t>
        <a:bodyPr/>
        <a:lstStyle/>
        <a:p>
          <a:endParaRPr lang="en-US">
            <a:latin typeface="Kufam" pitchFamily="2" charset="-78"/>
            <a:cs typeface="Kufam" pitchFamily="2" charset="-78"/>
          </a:endParaRPr>
        </a:p>
      </dgm:t>
    </dgm:pt>
    <dgm:pt modelId="{FC69EB37-635A-4DD3-AF91-67BCE30EE190}" type="pres">
      <dgm:prSet presAssocID="{15A4AB04-617C-4C26-83F1-AF25466BF1CF}" presName="diagram" presStyleCnt="0">
        <dgm:presLayoutVars>
          <dgm:dir/>
          <dgm:resizeHandles val="exact"/>
        </dgm:presLayoutVars>
      </dgm:prSet>
      <dgm:spPr/>
    </dgm:pt>
    <dgm:pt modelId="{30BBA61F-21C3-48DF-9428-AC7DF62BC807}" type="pres">
      <dgm:prSet presAssocID="{0F70D6CB-AC83-4407-B0B8-426979ED2E2B}" presName="node" presStyleLbl="node1" presStyleIdx="0" presStyleCnt="16">
        <dgm:presLayoutVars>
          <dgm:bulletEnabled val="1"/>
        </dgm:presLayoutVars>
      </dgm:prSet>
      <dgm:spPr/>
    </dgm:pt>
    <dgm:pt modelId="{EBF21089-00E6-4D0E-9B73-984BF3CA2171}" type="pres">
      <dgm:prSet presAssocID="{A8359B5B-1467-408B-BBE5-52E25E9FB10F}" presName="sibTrans" presStyleCnt="0"/>
      <dgm:spPr/>
    </dgm:pt>
    <dgm:pt modelId="{F08D9C01-BA1C-4EDA-8003-0A425B1747C7}" type="pres">
      <dgm:prSet presAssocID="{5196919B-180A-4874-AFB9-DF58CAEE0C5B}" presName="node" presStyleLbl="node1" presStyleIdx="1" presStyleCnt="16">
        <dgm:presLayoutVars>
          <dgm:bulletEnabled val="1"/>
        </dgm:presLayoutVars>
      </dgm:prSet>
      <dgm:spPr/>
    </dgm:pt>
    <dgm:pt modelId="{E36E9210-FA4E-42AA-8ED0-1AA6E9310B36}" type="pres">
      <dgm:prSet presAssocID="{1A6E9141-6473-4C15-ACBF-7D88215C0309}" presName="sibTrans" presStyleCnt="0"/>
      <dgm:spPr/>
    </dgm:pt>
    <dgm:pt modelId="{CB209729-FE41-4661-A6C1-F8C802ED2BC1}" type="pres">
      <dgm:prSet presAssocID="{10A15AAC-3BE7-499F-8E38-6D740BFFA593}" presName="node" presStyleLbl="node1" presStyleIdx="2" presStyleCnt="16">
        <dgm:presLayoutVars>
          <dgm:bulletEnabled val="1"/>
        </dgm:presLayoutVars>
      </dgm:prSet>
      <dgm:spPr/>
    </dgm:pt>
    <dgm:pt modelId="{6CE11A56-6FD4-41CA-AFC5-00A902B5069D}" type="pres">
      <dgm:prSet presAssocID="{6714AA2C-F659-4242-AFC5-FF05C5425014}" presName="sibTrans" presStyleCnt="0"/>
      <dgm:spPr/>
    </dgm:pt>
    <dgm:pt modelId="{0DE3269D-64CE-4E7E-94EB-2CF9CA952E46}" type="pres">
      <dgm:prSet presAssocID="{18C53309-3256-452B-A058-CE8B733487EB}" presName="node" presStyleLbl="node1" presStyleIdx="3" presStyleCnt="16">
        <dgm:presLayoutVars>
          <dgm:bulletEnabled val="1"/>
        </dgm:presLayoutVars>
      </dgm:prSet>
      <dgm:spPr/>
    </dgm:pt>
    <dgm:pt modelId="{01C4DA40-D24C-416E-85F1-95C8E973A13E}" type="pres">
      <dgm:prSet presAssocID="{79AEE5E6-AA7D-4950-9AF5-77432F84F603}" presName="sibTrans" presStyleCnt="0"/>
      <dgm:spPr/>
    </dgm:pt>
    <dgm:pt modelId="{24418EEB-AA2B-4543-912C-8794DD66B362}" type="pres">
      <dgm:prSet presAssocID="{038B57DD-1C91-412F-95CF-213A10ED874B}" presName="node" presStyleLbl="node1" presStyleIdx="4" presStyleCnt="16">
        <dgm:presLayoutVars>
          <dgm:bulletEnabled val="1"/>
        </dgm:presLayoutVars>
      </dgm:prSet>
      <dgm:spPr/>
    </dgm:pt>
    <dgm:pt modelId="{7CFA0ABE-94D9-48FF-A567-41A7A1743FCA}" type="pres">
      <dgm:prSet presAssocID="{9072DB98-250D-407A-868A-F46D93C089B1}" presName="sibTrans" presStyleCnt="0"/>
      <dgm:spPr/>
    </dgm:pt>
    <dgm:pt modelId="{ACD98546-4AE8-42A5-9672-F4820E695037}" type="pres">
      <dgm:prSet presAssocID="{D8A2326E-B0C6-4EE8-AB37-446EF610968B}" presName="node" presStyleLbl="node1" presStyleIdx="5" presStyleCnt="16">
        <dgm:presLayoutVars>
          <dgm:bulletEnabled val="1"/>
        </dgm:presLayoutVars>
      </dgm:prSet>
      <dgm:spPr/>
    </dgm:pt>
    <dgm:pt modelId="{357C9E54-A070-4E82-8B6B-E6E97575359D}" type="pres">
      <dgm:prSet presAssocID="{935CB1BF-2410-4D2A-997F-43630A1338D5}" presName="sibTrans" presStyleCnt="0"/>
      <dgm:spPr/>
    </dgm:pt>
    <dgm:pt modelId="{3511A86C-E0F2-4909-90E7-013948872A69}" type="pres">
      <dgm:prSet presAssocID="{6CAD2C69-860F-4FBC-A610-AC999152B216}" presName="node" presStyleLbl="node1" presStyleIdx="6" presStyleCnt="16">
        <dgm:presLayoutVars>
          <dgm:bulletEnabled val="1"/>
        </dgm:presLayoutVars>
      </dgm:prSet>
      <dgm:spPr/>
    </dgm:pt>
    <dgm:pt modelId="{B76182AF-1D1F-44EF-B390-48C1C8EAEB37}" type="pres">
      <dgm:prSet presAssocID="{6C140E8E-A7D3-4025-8D92-FDAD06E36A6D}" presName="sibTrans" presStyleCnt="0"/>
      <dgm:spPr/>
    </dgm:pt>
    <dgm:pt modelId="{3FE11D2C-1D3E-44C8-BF86-E7C10F898C5C}" type="pres">
      <dgm:prSet presAssocID="{0454FDFF-0AFD-4494-A292-F61D6E6D6365}" presName="node" presStyleLbl="node1" presStyleIdx="7" presStyleCnt="16">
        <dgm:presLayoutVars>
          <dgm:bulletEnabled val="1"/>
        </dgm:presLayoutVars>
      </dgm:prSet>
      <dgm:spPr/>
    </dgm:pt>
    <dgm:pt modelId="{52B60226-1CD3-4F72-9AEB-7A9D5EFBD666}" type="pres">
      <dgm:prSet presAssocID="{8FEA7DA6-D241-41AA-971F-4BDF5A2EC5DD}" presName="sibTrans" presStyleCnt="0"/>
      <dgm:spPr/>
    </dgm:pt>
    <dgm:pt modelId="{C7736881-C360-4AC0-BD55-A52B77C9A491}" type="pres">
      <dgm:prSet presAssocID="{A08E134B-D362-4E0D-B163-7F96441CF8D8}" presName="node" presStyleLbl="node1" presStyleIdx="8" presStyleCnt="16">
        <dgm:presLayoutVars>
          <dgm:bulletEnabled val="1"/>
        </dgm:presLayoutVars>
      </dgm:prSet>
      <dgm:spPr/>
    </dgm:pt>
    <dgm:pt modelId="{814BA62B-224D-4AB2-885F-9821F24E5F14}" type="pres">
      <dgm:prSet presAssocID="{FC13E727-3B77-49CA-8757-2FDDBD64E5B7}" presName="sibTrans" presStyleCnt="0"/>
      <dgm:spPr/>
    </dgm:pt>
    <dgm:pt modelId="{E0E4323C-FF2F-4532-B715-A597AA0D745A}" type="pres">
      <dgm:prSet presAssocID="{AF014C6A-6C40-4050-965B-2BCB9CAF9CFE}" presName="node" presStyleLbl="node1" presStyleIdx="9" presStyleCnt="16">
        <dgm:presLayoutVars>
          <dgm:bulletEnabled val="1"/>
        </dgm:presLayoutVars>
      </dgm:prSet>
      <dgm:spPr/>
    </dgm:pt>
    <dgm:pt modelId="{2436672B-DC08-430F-9E29-F6C3CEDA459B}" type="pres">
      <dgm:prSet presAssocID="{1DA45F7E-3D20-4C4F-B446-EBF1A6F71588}" presName="sibTrans" presStyleCnt="0"/>
      <dgm:spPr/>
    </dgm:pt>
    <dgm:pt modelId="{35AAA539-0C75-48B4-81E4-978C9D92FFAC}" type="pres">
      <dgm:prSet presAssocID="{4D790373-D77E-42D0-A530-4DCD4042C604}" presName="node" presStyleLbl="node1" presStyleIdx="10" presStyleCnt="16">
        <dgm:presLayoutVars>
          <dgm:bulletEnabled val="1"/>
        </dgm:presLayoutVars>
      </dgm:prSet>
      <dgm:spPr/>
    </dgm:pt>
    <dgm:pt modelId="{5A756624-FFD2-44EF-AAFC-555F0AAA5B88}" type="pres">
      <dgm:prSet presAssocID="{B37CBF89-A46A-48FE-96E4-818BCC9957E0}" presName="sibTrans" presStyleCnt="0"/>
      <dgm:spPr/>
    </dgm:pt>
    <dgm:pt modelId="{F1DF246D-39ED-4C69-9AD3-5A508F3F7CF4}" type="pres">
      <dgm:prSet presAssocID="{5CB326D7-7235-4DB2-AFFB-BA6D58BD1EE3}" presName="node" presStyleLbl="node1" presStyleIdx="11" presStyleCnt="16">
        <dgm:presLayoutVars>
          <dgm:bulletEnabled val="1"/>
        </dgm:presLayoutVars>
      </dgm:prSet>
      <dgm:spPr/>
    </dgm:pt>
    <dgm:pt modelId="{A74F53D5-354C-465D-82ED-991F78C795A6}" type="pres">
      <dgm:prSet presAssocID="{772EAE6F-FD6D-4EB8-889D-4574EBCE6CD4}" presName="sibTrans" presStyleCnt="0"/>
      <dgm:spPr/>
    </dgm:pt>
    <dgm:pt modelId="{CEFD6290-C7CB-47B7-A3B7-F74C1F2EFBD9}" type="pres">
      <dgm:prSet presAssocID="{CC5D42B5-65D3-4AA0-A36F-88230D9B75E7}" presName="node" presStyleLbl="node1" presStyleIdx="12" presStyleCnt="16">
        <dgm:presLayoutVars>
          <dgm:bulletEnabled val="1"/>
        </dgm:presLayoutVars>
      </dgm:prSet>
      <dgm:spPr/>
    </dgm:pt>
    <dgm:pt modelId="{164B80E6-0161-4B13-85A8-BCA79E1A8908}" type="pres">
      <dgm:prSet presAssocID="{8419C5B1-0B34-4513-9F42-DDF18576B8F7}" presName="sibTrans" presStyleCnt="0"/>
      <dgm:spPr/>
    </dgm:pt>
    <dgm:pt modelId="{DAD8769A-0656-4E10-9288-4C70BC6C487D}" type="pres">
      <dgm:prSet presAssocID="{157AAB57-9226-4596-8FDB-6284EC6633DE}" presName="node" presStyleLbl="node1" presStyleIdx="13" presStyleCnt="16">
        <dgm:presLayoutVars>
          <dgm:bulletEnabled val="1"/>
        </dgm:presLayoutVars>
      </dgm:prSet>
      <dgm:spPr/>
    </dgm:pt>
    <dgm:pt modelId="{C98998AF-DD6C-4D63-B44D-82D3C7BFDFBA}" type="pres">
      <dgm:prSet presAssocID="{1ABC94C9-A65A-49D9-8490-F30D1EF12443}" presName="sibTrans" presStyleCnt="0"/>
      <dgm:spPr/>
    </dgm:pt>
    <dgm:pt modelId="{272EE292-BCEC-43B8-9EE1-4DA3F34EECA8}" type="pres">
      <dgm:prSet presAssocID="{E9C1D86C-A9CF-40CE-B91D-E6E7AE7A4250}" presName="node" presStyleLbl="node1" presStyleIdx="14" presStyleCnt="16">
        <dgm:presLayoutVars>
          <dgm:bulletEnabled val="1"/>
        </dgm:presLayoutVars>
      </dgm:prSet>
      <dgm:spPr/>
    </dgm:pt>
    <dgm:pt modelId="{A48543B8-B2BB-48AF-A80B-E042735815DE}" type="pres">
      <dgm:prSet presAssocID="{D9A84D38-C711-4955-A716-19C095758ED7}" presName="sibTrans" presStyleCnt="0"/>
      <dgm:spPr/>
    </dgm:pt>
    <dgm:pt modelId="{568AAA45-E9E3-48DA-9DF2-03FFDEDAE390}" type="pres">
      <dgm:prSet presAssocID="{2FF59EDB-E741-4718-90F2-7428E2C013DC}" presName="node" presStyleLbl="node1" presStyleIdx="15" presStyleCnt="16">
        <dgm:presLayoutVars>
          <dgm:bulletEnabled val="1"/>
        </dgm:presLayoutVars>
      </dgm:prSet>
      <dgm:spPr/>
    </dgm:pt>
  </dgm:ptLst>
  <dgm:cxnLst>
    <dgm:cxn modelId="{FFD3550B-687A-4860-BEB0-15047B105EA7}" type="presOf" srcId="{157AAB57-9226-4596-8FDB-6284EC6633DE}" destId="{DAD8769A-0656-4E10-9288-4C70BC6C487D}" srcOrd="0" destOrd="0" presId="urn:microsoft.com/office/officeart/2005/8/layout/default"/>
    <dgm:cxn modelId="{F1A34917-8082-46B5-AC38-3C86330F55EB}" type="presOf" srcId="{A08E134B-D362-4E0D-B163-7F96441CF8D8}" destId="{C7736881-C360-4AC0-BD55-A52B77C9A491}" srcOrd="0" destOrd="0" presId="urn:microsoft.com/office/officeart/2005/8/layout/default"/>
    <dgm:cxn modelId="{EFC3721D-72B9-4254-A661-144C3F642FA5}" srcId="{15A4AB04-617C-4C26-83F1-AF25466BF1CF}" destId="{5CB326D7-7235-4DB2-AFFB-BA6D58BD1EE3}" srcOrd="11" destOrd="0" parTransId="{547C134C-6B4E-49A7-AEFE-EC285AFF58DF}" sibTransId="{772EAE6F-FD6D-4EB8-889D-4574EBCE6CD4}"/>
    <dgm:cxn modelId="{04044F22-1970-4038-800E-9942CC036074}" type="presOf" srcId="{AF014C6A-6C40-4050-965B-2BCB9CAF9CFE}" destId="{E0E4323C-FF2F-4532-B715-A597AA0D745A}" srcOrd="0" destOrd="0" presId="urn:microsoft.com/office/officeart/2005/8/layout/default"/>
    <dgm:cxn modelId="{FE63EA24-B61A-4319-875E-734476518B08}" srcId="{15A4AB04-617C-4C26-83F1-AF25466BF1CF}" destId="{E9C1D86C-A9CF-40CE-B91D-E6E7AE7A4250}" srcOrd="14" destOrd="0" parTransId="{5719F3DA-7D01-4927-8B5F-B630A263422B}" sibTransId="{D9A84D38-C711-4955-A716-19C095758ED7}"/>
    <dgm:cxn modelId="{82A22C29-4B1A-49B5-9B5A-CB3830EC4B80}" srcId="{15A4AB04-617C-4C26-83F1-AF25466BF1CF}" destId="{0F70D6CB-AC83-4407-B0B8-426979ED2E2B}" srcOrd="0" destOrd="0" parTransId="{675CD3DF-C10D-444C-A3A9-85A10BC7AF07}" sibTransId="{A8359B5B-1467-408B-BBE5-52E25E9FB10F}"/>
    <dgm:cxn modelId="{E54C3830-9E2E-4411-AB2F-98E080615DF6}" type="presOf" srcId="{6CAD2C69-860F-4FBC-A610-AC999152B216}" destId="{3511A86C-E0F2-4909-90E7-013948872A69}" srcOrd="0" destOrd="0" presId="urn:microsoft.com/office/officeart/2005/8/layout/default"/>
    <dgm:cxn modelId="{BF6BC13C-127D-4CE3-89C0-91A4CFC8FDE3}" srcId="{15A4AB04-617C-4C26-83F1-AF25466BF1CF}" destId="{A08E134B-D362-4E0D-B163-7F96441CF8D8}" srcOrd="8" destOrd="0" parTransId="{09100A92-2710-4CC2-AF16-01AF7E2D22DD}" sibTransId="{FC13E727-3B77-49CA-8757-2FDDBD64E5B7}"/>
    <dgm:cxn modelId="{738FC840-78B6-4D7A-9E71-585BFE63F9A8}" type="presOf" srcId="{0454FDFF-0AFD-4494-A292-F61D6E6D6365}" destId="{3FE11D2C-1D3E-44C8-BF86-E7C10F898C5C}" srcOrd="0" destOrd="0" presId="urn:microsoft.com/office/officeart/2005/8/layout/default"/>
    <dgm:cxn modelId="{C4F3005C-9688-4C69-ABCB-00EB51641798}" srcId="{15A4AB04-617C-4C26-83F1-AF25466BF1CF}" destId="{2FF59EDB-E741-4718-90F2-7428E2C013DC}" srcOrd="15" destOrd="0" parTransId="{23D2DDB5-D448-4FDC-A8BB-31B869DEBD51}" sibTransId="{6A88C8B4-6027-4929-BFEF-5B9D6B20BB72}"/>
    <dgm:cxn modelId="{345CF064-9D17-4060-87DE-A754102E12D2}" srcId="{15A4AB04-617C-4C26-83F1-AF25466BF1CF}" destId="{4D790373-D77E-42D0-A530-4DCD4042C604}" srcOrd="10" destOrd="0" parTransId="{A1DC5BDA-FEDA-4D1E-B593-B384C30F356F}" sibTransId="{B37CBF89-A46A-48FE-96E4-818BCC9957E0}"/>
    <dgm:cxn modelId="{C523EC46-C9C5-4C3B-8A66-4A8768F2958E}" type="presOf" srcId="{5196919B-180A-4874-AFB9-DF58CAEE0C5B}" destId="{F08D9C01-BA1C-4EDA-8003-0A425B1747C7}" srcOrd="0" destOrd="0" presId="urn:microsoft.com/office/officeart/2005/8/layout/default"/>
    <dgm:cxn modelId="{299CFA47-434D-4522-8393-B590BF13D153}" type="presOf" srcId="{18C53309-3256-452B-A058-CE8B733487EB}" destId="{0DE3269D-64CE-4E7E-94EB-2CF9CA952E46}" srcOrd="0" destOrd="0" presId="urn:microsoft.com/office/officeart/2005/8/layout/default"/>
    <dgm:cxn modelId="{96E8D469-51D1-431D-906E-BE2FB4A813FA}" srcId="{15A4AB04-617C-4C26-83F1-AF25466BF1CF}" destId="{6CAD2C69-860F-4FBC-A610-AC999152B216}" srcOrd="6" destOrd="0" parTransId="{071707B1-54DA-40B1-BF5C-20CA3F43DCF2}" sibTransId="{6C140E8E-A7D3-4025-8D92-FDAD06E36A6D}"/>
    <dgm:cxn modelId="{A0EB204B-4762-4063-AD82-4051D13680E4}" srcId="{15A4AB04-617C-4C26-83F1-AF25466BF1CF}" destId="{5196919B-180A-4874-AFB9-DF58CAEE0C5B}" srcOrd="1" destOrd="0" parTransId="{9B2A8EA7-F4E1-4B58-A725-C4EC38CAF60E}" sibTransId="{1A6E9141-6473-4C15-ACBF-7D88215C0309}"/>
    <dgm:cxn modelId="{B47C5C72-65B6-47D6-AC32-6C8EA465BA27}" srcId="{15A4AB04-617C-4C26-83F1-AF25466BF1CF}" destId="{CC5D42B5-65D3-4AA0-A36F-88230D9B75E7}" srcOrd="12" destOrd="0" parTransId="{A1F368E5-D009-4B20-95D4-BF11AF61141C}" sibTransId="{8419C5B1-0B34-4513-9F42-DDF18576B8F7}"/>
    <dgm:cxn modelId="{90ECF554-E0BC-49ED-848F-06B1AD8C38C8}" type="presOf" srcId="{038B57DD-1C91-412F-95CF-213A10ED874B}" destId="{24418EEB-AA2B-4543-912C-8794DD66B362}" srcOrd="0" destOrd="0" presId="urn:microsoft.com/office/officeart/2005/8/layout/default"/>
    <dgm:cxn modelId="{62873279-6A6C-4A8B-B4E6-9BB8F10E8AE6}" type="presOf" srcId="{4D790373-D77E-42D0-A530-4DCD4042C604}" destId="{35AAA539-0C75-48B4-81E4-978C9D92FFAC}" srcOrd="0" destOrd="0" presId="urn:microsoft.com/office/officeart/2005/8/layout/default"/>
    <dgm:cxn modelId="{DE5E2E5A-102D-461A-9F4E-CDEA3EE0EA98}" srcId="{15A4AB04-617C-4C26-83F1-AF25466BF1CF}" destId="{D8A2326E-B0C6-4EE8-AB37-446EF610968B}" srcOrd="5" destOrd="0" parTransId="{336FE0E9-CE1E-44ED-AC10-4C4299E47EE3}" sibTransId="{935CB1BF-2410-4D2A-997F-43630A1338D5}"/>
    <dgm:cxn modelId="{2D78158B-ECBA-4DFA-970B-93EF41C9F4C2}" type="presOf" srcId="{2FF59EDB-E741-4718-90F2-7428E2C013DC}" destId="{568AAA45-E9E3-48DA-9DF2-03FFDEDAE390}" srcOrd="0" destOrd="0" presId="urn:microsoft.com/office/officeart/2005/8/layout/default"/>
    <dgm:cxn modelId="{6762AD90-DEF8-4717-B361-D83D9CE90143}" srcId="{15A4AB04-617C-4C26-83F1-AF25466BF1CF}" destId="{10A15AAC-3BE7-499F-8E38-6D740BFFA593}" srcOrd="2" destOrd="0" parTransId="{8F42FDBF-CEC0-4279-A928-4AB6E29958FB}" sibTransId="{6714AA2C-F659-4242-AFC5-FF05C5425014}"/>
    <dgm:cxn modelId="{F87C0B91-7712-4A66-BB1C-A8C24205B31E}" type="presOf" srcId="{D8A2326E-B0C6-4EE8-AB37-446EF610968B}" destId="{ACD98546-4AE8-42A5-9672-F4820E695037}" srcOrd="0" destOrd="0" presId="urn:microsoft.com/office/officeart/2005/8/layout/default"/>
    <dgm:cxn modelId="{068AD6A3-01A1-4528-B6F4-2F14CAA028C6}" type="presOf" srcId="{E9C1D86C-A9CF-40CE-B91D-E6E7AE7A4250}" destId="{272EE292-BCEC-43B8-9EE1-4DA3F34EECA8}" srcOrd="0" destOrd="0" presId="urn:microsoft.com/office/officeart/2005/8/layout/default"/>
    <dgm:cxn modelId="{08646BA7-781C-4A31-BBB4-07846A99AF16}" srcId="{15A4AB04-617C-4C26-83F1-AF25466BF1CF}" destId="{18C53309-3256-452B-A058-CE8B733487EB}" srcOrd="3" destOrd="0" parTransId="{441FAA52-878F-4AA3-845F-53C9487CFFB7}" sibTransId="{79AEE5E6-AA7D-4950-9AF5-77432F84F603}"/>
    <dgm:cxn modelId="{A95FCFA8-D04C-48DA-8EAE-D6EA3743EB3A}" srcId="{15A4AB04-617C-4C26-83F1-AF25466BF1CF}" destId="{0454FDFF-0AFD-4494-A292-F61D6E6D6365}" srcOrd="7" destOrd="0" parTransId="{FD001521-0421-4AA4-94E2-B51C0D200CA7}" sibTransId="{8FEA7DA6-D241-41AA-971F-4BDF5A2EC5DD}"/>
    <dgm:cxn modelId="{9F23E1AF-B887-4AC7-9A75-92BC778B1A29}" srcId="{15A4AB04-617C-4C26-83F1-AF25466BF1CF}" destId="{157AAB57-9226-4596-8FDB-6284EC6633DE}" srcOrd="13" destOrd="0" parTransId="{02BB2964-20FA-466A-AC11-17E0D13C4404}" sibTransId="{1ABC94C9-A65A-49D9-8490-F30D1EF12443}"/>
    <dgm:cxn modelId="{9E4D65BB-91C7-492C-925E-C84E142A2740}" srcId="{15A4AB04-617C-4C26-83F1-AF25466BF1CF}" destId="{AF014C6A-6C40-4050-965B-2BCB9CAF9CFE}" srcOrd="9" destOrd="0" parTransId="{0FD61A53-22A2-4EB5-B8DB-1AC636F5FD6C}" sibTransId="{1DA45F7E-3D20-4C4F-B446-EBF1A6F71588}"/>
    <dgm:cxn modelId="{77508BC3-F8D2-4BEC-97CB-6CD32AF81740}" type="presOf" srcId="{10A15AAC-3BE7-499F-8E38-6D740BFFA593}" destId="{CB209729-FE41-4661-A6C1-F8C802ED2BC1}" srcOrd="0" destOrd="0" presId="urn:microsoft.com/office/officeart/2005/8/layout/default"/>
    <dgm:cxn modelId="{97286EC6-14E1-414D-A253-2B2F9A73FB9D}" type="presOf" srcId="{CC5D42B5-65D3-4AA0-A36F-88230D9B75E7}" destId="{CEFD6290-C7CB-47B7-A3B7-F74C1F2EFBD9}" srcOrd="0" destOrd="0" presId="urn:microsoft.com/office/officeart/2005/8/layout/default"/>
    <dgm:cxn modelId="{EBB532D4-A39B-4DD9-BB73-BD33F37134A0}" type="presOf" srcId="{5CB326D7-7235-4DB2-AFFB-BA6D58BD1EE3}" destId="{F1DF246D-39ED-4C69-9AD3-5A508F3F7CF4}" srcOrd="0" destOrd="0" presId="urn:microsoft.com/office/officeart/2005/8/layout/default"/>
    <dgm:cxn modelId="{016332DE-EB3A-465A-8358-8EAFAACFB2D4}" type="presOf" srcId="{15A4AB04-617C-4C26-83F1-AF25466BF1CF}" destId="{FC69EB37-635A-4DD3-AF91-67BCE30EE190}" srcOrd="0" destOrd="0" presId="urn:microsoft.com/office/officeart/2005/8/layout/default"/>
    <dgm:cxn modelId="{944633F8-1392-4A57-8D7F-C286E51444FB}" srcId="{15A4AB04-617C-4C26-83F1-AF25466BF1CF}" destId="{038B57DD-1C91-412F-95CF-213A10ED874B}" srcOrd="4" destOrd="0" parTransId="{4B367393-41F8-4989-96E9-5F1ECA7B3646}" sibTransId="{9072DB98-250D-407A-868A-F46D93C089B1}"/>
    <dgm:cxn modelId="{86230EF9-0842-4576-A8E2-4DF1EEA59D46}" type="presOf" srcId="{0F70D6CB-AC83-4407-B0B8-426979ED2E2B}" destId="{30BBA61F-21C3-48DF-9428-AC7DF62BC807}" srcOrd="0" destOrd="0" presId="urn:microsoft.com/office/officeart/2005/8/layout/default"/>
    <dgm:cxn modelId="{5CD744D8-636F-415D-BC8F-19F7647BCF16}" type="presParOf" srcId="{FC69EB37-635A-4DD3-AF91-67BCE30EE190}" destId="{30BBA61F-21C3-48DF-9428-AC7DF62BC807}" srcOrd="0" destOrd="0" presId="urn:microsoft.com/office/officeart/2005/8/layout/default"/>
    <dgm:cxn modelId="{66E39E4D-8276-4581-B8D5-1D7537031BEC}" type="presParOf" srcId="{FC69EB37-635A-4DD3-AF91-67BCE30EE190}" destId="{EBF21089-00E6-4D0E-9B73-984BF3CA2171}" srcOrd="1" destOrd="0" presId="urn:microsoft.com/office/officeart/2005/8/layout/default"/>
    <dgm:cxn modelId="{6AFF7103-F6D0-4BDE-9A29-445C825D377F}" type="presParOf" srcId="{FC69EB37-635A-4DD3-AF91-67BCE30EE190}" destId="{F08D9C01-BA1C-4EDA-8003-0A425B1747C7}" srcOrd="2" destOrd="0" presId="urn:microsoft.com/office/officeart/2005/8/layout/default"/>
    <dgm:cxn modelId="{0230DDBE-0CD0-40C1-9790-C59C6E3755B9}" type="presParOf" srcId="{FC69EB37-635A-4DD3-AF91-67BCE30EE190}" destId="{E36E9210-FA4E-42AA-8ED0-1AA6E9310B36}" srcOrd="3" destOrd="0" presId="urn:microsoft.com/office/officeart/2005/8/layout/default"/>
    <dgm:cxn modelId="{4A15A01E-027E-46F7-A0B8-20ECF825834D}" type="presParOf" srcId="{FC69EB37-635A-4DD3-AF91-67BCE30EE190}" destId="{CB209729-FE41-4661-A6C1-F8C802ED2BC1}" srcOrd="4" destOrd="0" presId="urn:microsoft.com/office/officeart/2005/8/layout/default"/>
    <dgm:cxn modelId="{E4936ABF-8B94-4239-AE66-624BF68651B1}" type="presParOf" srcId="{FC69EB37-635A-4DD3-AF91-67BCE30EE190}" destId="{6CE11A56-6FD4-41CA-AFC5-00A902B5069D}" srcOrd="5" destOrd="0" presId="urn:microsoft.com/office/officeart/2005/8/layout/default"/>
    <dgm:cxn modelId="{145C9A7D-5499-4537-888B-587832149430}" type="presParOf" srcId="{FC69EB37-635A-4DD3-AF91-67BCE30EE190}" destId="{0DE3269D-64CE-4E7E-94EB-2CF9CA952E46}" srcOrd="6" destOrd="0" presId="urn:microsoft.com/office/officeart/2005/8/layout/default"/>
    <dgm:cxn modelId="{4F995C85-3651-444C-A5E4-08E1E87BC1D9}" type="presParOf" srcId="{FC69EB37-635A-4DD3-AF91-67BCE30EE190}" destId="{01C4DA40-D24C-416E-85F1-95C8E973A13E}" srcOrd="7" destOrd="0" presId="urn:microsoft.com/office/officeart/2005/8/layout/default"/>
    <dgm:cxn modelId="{0CD35046-4338-406F-8E71-55222A41829C}" type="presParOf" srcId="{FC69EB37-635A-4DD3-AF91-67BCE30EE190}" destId="{24418EEB-AA2B-4543-912C-8794DD66B362}" srcOrd="8" destOrd="0" presId="urn:microsoft.com/office/officeart/2005/8/layout/default"/>
    <dgm:cxn modelId="{D00AEAF2-EA9C-4364-B516-D6D3B4B4EB2A}" type="presParOf" srcId="{FC69EB37-635A-4DD3-AF91-67BCE30EE190}" destId="{7CFA0ABE-94D9-48FF-A567-41A7A1743FCA}" srcOrd="9" destOrd="0" presId="urn:microsoft.com/office/officeart/2005/8/layout/default"/>
    <dgm:cxn modelId="{B2209B15-068F-4E66-8D44-87084ED102D9}" type="presParOf" srcId="{FC69EB37-635A-4DD3-AF91-67BCE30EE190}" destId="{ACD98546-4AE8-42A5-9672-F4820E695037}" srcOrd="10" destOrd="0" presId="urn:microsoft.com/office/officeart/2005/8/layout/default"/>
    <dgm:cxn modelId="{1CDD38B3-80DF-4952-940D-E221BFE7B03C}" type="presParOf" srcId="{FC69EB37-635A-4DD3-AF91-67BCE30EE190}" destId="{357C9E54-A070-4E82-8B6B-E6E97575359D}" srcOrd="11" destOrd="0" presId="urn:microsoft.com/office/officeart/2005/8/layout/default"/>
    <dgm:cxn modelId="{3FD544F3-FEA3-4635-A682-0A76EF5D8627}" type="presParOf" srcId="{FC69EB37-635A-4DD3-AF91-67BCE30EE190}" destId="{3511A86C-E0F2-4909-90E7-013948872A69}" srcOrd="12" destOrd="0" presId="urn:microsoft.com/office/officeart/2005/8/layout/default"/>
    <dgm:cxn modelId="{AC8B4814-0BD7-4C92-B8B4-47C4CC7DA1FF}" type="presParOf" srcId="{FC69EB37-635A-4DD3-AF91-67BCE30EE190}" destId="{B76182AF-1D1F-44EF-B390-48C1C8EAEB37}" srcOrd="13" destOrd="0" presId="urn:microsoft.com/office/officeart/2005/8/layout/default"/>
    <dgm:cxn modelId="{4D93EFF5-C9D4-40E7-BE42-CDE2BC13CFDE}" type="presParOf" srcId="{FC69EB37-635A-4DD3-AF91-67BCE30EE190}" destId="{3FE11D2C-1D3E-44C8-BF86-E7C10F898C5C}" srcOrd="14" destOrd="0" presId="urn:microsoft.com/office/officeart/2005/8/layout/default"/>
    <dgm:cxn modelId="{B165C466-D99E-4F5C-8CE7-43083C322DF5}" type="presParOf" srcId="{FC69EB37-635A-4DD3-AF91-67BCE30EE190}" destId="{52B60226-1CD3-4F72-9AEB-7A9D5EFBD666}" srcOrd="15" destOrd="0" presId="urn:microsoft.com/office/officeart/2005/8/layout/default"/>
    <dgm:cxn modelId="{DACB3AF0-74A4-4235-A679-39BBB70A8578}" type="presParOf" srcId="{FC69EB37-635A-4DD3-AF91-67BCE30EE190}" destId="{C7736881-C360-4AC0-BD55-A52B77C9A491}" srcOrd="16" destOrd="0" presId="urn:microsoft.com/office/officeart/2005/8/layout/default"/>
    <dgm:cxn modelId="{A7772472-B463-4EB9-84BE-C36D2DA91736}" type="presParOf" srcId="{FC69EB37-635A-4DD3-AF91-67BCE30EE190}" destId="{814BA62B-224D-4AB2-885F-9821F24E5F14}" srcOrd="17" destOrd="0" presId="urn:microsoft.com/office/officeart/2005/8/layout/default"/>
    <dgm:cxn modelId="{4FF97BE9-B9EC-4366-BCA6-97F027672C7D}" type="presParOf" srcId="{FC69EB37-635A-4DD3-AF91-67BCE30EE190}" destId="{E0E4323C-FF2F-4532-B715-A597AA0D745A}" srcOrd="18" destOrd="0" presId="urn:microsoft.com/office/officeart/2005/8/layout/default"/>
    <dgm:cxn modelId="{2A5C4B7E-0C49-4270-8ACF-0B56141F6A66}" type="presParOf" srcId="{FC69EB37-635A-4DD3-AF91-67BCE30EE190}" destId="{2436672B-DC08-430F-9E29-F6C3CEDA459B}" srcOrd="19" destOrd="0" presId="urn:microsoft.com/office/officeart/2005/8/layout/default"/>
    <dgm:cxn modelId="{7E93A989-9186-4BF4-AC0F-129DF6843563}" type="presParOf" srcId="{FC69EB37-635A-4DD3-AF91-67BCE30EE190}" destId="{35AAA539-0C75-48B4-81E4-978C9D92FFAC}" srcOrd="20" destOrd="0" presId="urn:microsoft.com/office/officeart/2005/8/layout/default"/>
    <dgm:cxn modelId="{EAA037F9-2032-4B7B-999D-55FC1871C138}" type="presParOf" srcId="{FC69EB37-635A-4DD3-AF91-67BCE30EE190}" destId="{5A756624-FFD2-44EF-AAFC-555F0AAA5B88}" srcOrd="21" destOrd="0" presId="urn:microsoft.com/office/officeart/2005/8/layout/default"/>
    <dgm:cxn modelId="{8250262A-F312-4ED8-AB3D-4EBDAF14C074}" type="presParOf" srcId="{FC69EB37-635A-4DD3-AF91-67BCE30EE190}" destId="{F1DF246D-39ED-4C69-9AD3-5A508F3F7CF4}" srcOrd="22" destOrd="0" presId="urn:microsoft.com/office/officeart/2005/8/layout/default"/>
    <dgm:cxn modelId="{204C02AB-6E7F-4FC0-B5A8-13DB63F39758}" type="presParOf" srcId="{FC69EB37-635A-4DD3-AF91-67BCE30EE190}" destId="{A74F53D5-354C-465D-82ED-991F78C795A6}" srcOrd="23" destOrd="0" presId="urn:microsoft.com/office/officeart/2005/8/layout/default"/>
    <dgm:cxn modelId="{04847F12-8D09-4DAF-8D13-4CC088BD76A2}" type="presParOf" srcId="{FC69EB37-635A-4DD3-AF91-67BCE30EE190}" destId="{CEFD6290-C7CB-47B7-A3B7-F74C1F2EFBD9}" srcOrd="24" destOrd="0" presId="urn:microsoft.com/office/officeart/2005/8/layout/default"/>
    <dgm:cxn modelId="{F5DBDC6F-101B-41E0-BA1F-1E01F79D6E13}" type="presParOf" srcId="{FC69EB37-635A-4DD3-AF91-67BCE30EE190}" destId="{164B80E6-0161-4B13-85A8-BCA79E1A8908}" srcOrd="25" destOrd="0" presId="urn:microsoft.com/office/officeart/2005/8/layout/default"/>
    <dgm:cxn modelId="{B123EF24-430E-4C09-89B1-3A885F4D8EE7}" type="presParOf" srcId="{FC69EB37-635A-4DD3-AF91-67BCE30EE190}" destId="{DAD8769A-0656-4E10-9288-4C70BC6C487D}" srcOrd="26" destOrd="0" presId="urn:microsoft.com/office/officeart/2005/8/layout/default"/>
    <dgm:cxn modelId="{DBA53BF7-B2BC-4398-AAC9-9911526178CC}" type="presParOf" srcId="{FC69EB37-635A-4DD3-AF91-67BCE30EE190}" destId="{C98998AF-DD6C-4D63-B44D-82D3C7BFDFBA}" srcOrd="27" destOrd="0" presId="urn:microsoft.com/office/officeart/2005/8/layout/default"/>
    <dgm:cxn modelId="{D51744EC-AB62-4EED-B2D0-59FF237A805F}" type="presParOf" srcId="{FC69EB37-635A-4DD3-AF91-67BCE30EE190}" destId="{272EE292-BCEC-43B8-9EE1-4DA3F34EECA8}" srcOrd="28" destOrd="0" presId="urn:microsoft.com/office/officeart/2005/8/layout/default"/>
    <dgm:cxn modelId="{E838F504-51DF-418C-B476-FFF839516DF8}" type="presParOf" srcId="{FC69EB37-635A-4DD3-AF91-67BCE30EE190}" destId="{A48543B8-B2BB-48AF-A80B-E042735815DE}" srcOrd="29" destOrd="0" presId="urn:microsoft.com/office/officeart/2005/8/layout/default"/>
    <dgm:cxn modelId="{BCE319DA-D5A0-4AA9-93B5-72D8B6DA58CA}" type="presParOf" srcId="{FC69EB37-635A-4DD3-AF91-67BCE30EE190}" destId="{568AAA45-E9E3-48DA-9DF2-03FFDEDAE390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69AFC-3C9F-4293-9B4E-E8C726C2132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A1635-88CA-41CB-9627-BC5BE5E1022E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 dirty="0">
              <a:latin typeface="Kufam" pitchFamily="2" charset="-78"/>
              <a:cs typeface="Kufam" pitchFamily="2" charset="-78"/>
            </a:rPr>
            <a:t>What is the project about?</a:t>
          </a:r>
          <a:endParaRPr lang="en-US" sz="2100" kern="1200" dirty="0">
            <a:latin typeface="Kufam" pitchFamily="2" charset="-78"/>
            <a:cs typeface="Kufam" pitchFamily="2" charset="-78"/>
          </a:endParaRPr>
        </a:p>
      </dsp:txBody>
      <dsp:txXfrm>
        <a:off x="59990" y="2654049"/>
        <a:ext cx="3226223" cy="720000"/>
      </dsp:txXfrm>
    </dsp:sp>
    <dsp:sp modelId="{DF9CC725-96A5-4DA2-8A77-DF06A30ED25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F9A4F-512C-408C-B70F-3287A91AF2A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 dirty="0">
              <a:latin typeface="Kufam" pitchFamily="2" charset="-78"/>
              <a:cs typeface="Kufam" pitchFamily="2" charset="-78"/>
            </a:rPr>
            <a:t>What is the primary goal of the project?</a:t>
          </a:r>
          <a:endParaRPr lang="en-US" sz="2100" kern="1200" dirty="0">
            <a:latin typeface="Kufam" pitchFamily="2" charset="-78"/>
            <a:cs typeface="Kufam" pitchFamily="2" charset="-78"/>
          </a:endParaRPr>
        </a:p>
      </dsp:txBody>
      <dsp:txXfrm>
        <a:off x="3850802" y="2654049"/>
        <a:ext cx="3226223" cy="720000"/>
      </dsp:txXfrm>
    </dsp:sp>
    <dsp:sp modelId="{69B79FEB-6D5F-49FC-BDB9-9637522399C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BD9F-A422-4196-B596-45235FEBC15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 dirty="0">
              <a:latin typeface="Kufam" pitchFamily="2" charset="-78"/>
              <a:cs typeface="Kufam" pitchFamily="2" charset="-78"/>
            </a:rPr>
            <a:t>What are the objectives of the project?</a:t>
          </a:r>
          <a:endParaRPr lang="en-US" sz="2100" kern="1200" dirty="0">
            <a:latin typeface="Kufam" pitchFamily="2" charset="-78"/>
            <a:cs typeface="Kufam" pitchFamily="2" charset="-78"/>
          </a:endParaRP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1D13F-0DFB-4F72-BA55-CD25483EC6DC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>
              <a:latin typeface="Kufam" pitchFamily="2" charset="-78"/>
              <a:cs typeface="Kufam" pitchFamily="2" charset="-78"/>
            </a:rPr>
            <a:t>Phase 1: </a:t>
          </a:r>
          <a:br>
            <a:rPr lang="en-NZ" sz="2300" kern="1200" dirty="0">
              <a:latin typeface="Kufam" pitchFamily="2" charset="-78"/>
              <a:cs typeface="Kufam" pitchFamily="2" charset="-78"/>
            </a:rPr>
          </a:br>
          <a:r>
            <a:rPr lang="en-NZ" sz="2000" kern="1200" dirty="0">
              <a:latin typeface="Kufam" pitchFamily="2" charset="-78"/>
              <a:cs typeface="Kufam" pitchFamily="2" charset="-78"/>
            </a:rPr>
            <a:t>Project Proposal</a:t>
          </a:r>
          <a:endParaRPr lang="en-US" sz="2000" kern="1200" dirty="0">
            <a:latin typeface="Kufam" pitchFamily="2" charset="-78"/>
            <a:cs typeface="Kufam" pitchFamily="2" charset="-78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>
              <a:latin typeface="Kufam" pitchFamily="2" charset="-78"/>
              <a:cs typeface="Kufam" pitchFamily="2" charset="-78"/>
            </a:rPr>
            <a:t>Week 1-&gt;3</a:t>
          </a:r>
          <a:endParaRPr lang="en-US" sz="1800" kern="1200" dirty="0">
            <a:latin typeface="Kufam" pitchFamily="2" charset="-78"/>
            <a:cs typeface="Kufam" pitchFamily="2" charset="-78"/>
          </a:endParaRPr>
        </a:p>
      </dsp:txBody>
      <dsp:txXfrm>
        <a:off x="3201" y="1669704"/>
        <a:ext cx="2539866" cy="2133487"/>
      </dsp:txXfrm>
    </dsp:sp>
    <dsp:sp modelId="{502195A6-B110-4BE5-B6D4-3754E5EEBB11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Kufam" pitchFamily="2" charset="-78"/>
              <a:cs typeface="Kufam" pitchFamily="2" charset="-78"/>
            </a:rPr>
            <a:t>1</a:t>
          </a:r>
        </a:p>
      </dsp:txBody>
      <dsp:txXfrm>
        <a:off x="895983" y="830298"/>
        <a:ext cx="754301" cy="754301"/>
      </dsp:txXfrm>
    </dsp:sp>
    <dsp:sp modelId="{BFC921C7-8BFE-4C21-BC8B-AB306FFF0111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31AC5-74DB-4C3D-8DE5-0A173A9FE5B7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>
              <a:latin typeface="Kufam" pitchFamily="2" charset="-78"/>
              <a:cs typeface="Kufam" pitchFamily="2" charset="-78"/>
            </a:rPr>
            <a:t>Phase 2: </a:t>
          </a:r>
          <a:r>
            <a:rPr lang="en-NZ" sz="2000" kern="1200" dirty="0">
              <a:latin typeface="Kufam" pitchFamily="2" charset="-78"/>
              <a:cs typeface="Kufam" pitchFamily="2" charset="-78"/>
            </a:rPr>
            <a:t>IDD + SRS Research</a:t>
          </a:r>
          <a:endParaRPr lang="en-US" sz="2400" kern="1200" dirty="0">
            <a:latin typeface="Kufam" pitchFamily="2" charset="-78"/>
            <a:cs typeface="Kufam" pitchFamily="2" charset="-78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900" kern="1200">
              <a:latin typeface="Kufam" pitchFamily="2" charset="-78"/>
              <a:cs typeface="Kufam" pitchFamily="2" charset="-78"/>
            </a:rPr>
            <a:t>Week 4-&gt;8</a:t>
          </a:r>
          <a:endParaRPr lang="en-US" sz="1900" kern="1200">
            <a:latin typeface="Kufam" pitchFamily="2" charset="-78"/>
            <a:cs typeface="Kufam" pitchFamily="2" charset="-78"/>
          </a:endParaRPr>
        </a:p>
      </dsp:txBody>
      <dsp:txXfrm>
        <a:off x="2797054" y="1669704"/>
        <a:ext cx="2539866" cy="2133487"/>
      </dsp:txXfrm>
    </dsp:sp>
    <dsp:sp modelId="{71A7943F-28A6-4D85-AC8C-9F2099C294D8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Kufam" pitchFamily="2" charset="-78"/>
              <a:cs typeface="Kufam" pitchFamily="2" charset="-78"/>
            </a:rPr>
            <a:t>2</a:t>
          </a:r>
        </a:p>
      </dsp:txBody>
      <dsp:txXfrm>
        <a:off x="3689836" y="830298"/>
        <a:ext cx="754301" cy="754301"/>
      </dsp:txXfrm>
    </dsp:sp>
    <dsp:sp modelId="{865034FD-0A07-4897-9D91-F526473E5458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3270E-B92D-403E-BA58-D69D53DB28B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kern="1200" dirty="0">
              <a:latin typeface="Kufam" pitchFamily="2" charset="-78"/>
              <a:cs typeface="Kufam" pitchFamily="2" charset="-78"/>
            </a:rPr>
            <a:t>Phase 3: </a:t>
          </a:r>
          <a:r>
            <a:rPr lang="en-NZ" sz="2000" kern="1200" dirty="0">
              <a:latin typeface="Kufam" pitchFamily="2" charset="-78"/>
              <a:cs typeface="Kufam" pitchFamily="2" charset="-78"/>
            </a:rPr>
            <a:t>MVP Development</a:t>
          </a:r>
          <a:endParaRPr lang="en-US" sz="2400" kern="1200" dirty="0">
            <a:latin typeface="Kufam" pitchFamily="2" charset="-78"/>
            <a:cs typeface="Kufam" pitchFamily="2" charset="-78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>
              <a:latin typeface="Kufam" pitchFamily="2" charset="-78"/>
              <a:cs typeface="Kufam" pitchFamily="2" charset="-78"/>
            </a:rPr>
            <a:t>Week 9-&gt;16</a:t>
          </a:r>
          <a:endParaRPr lang="en-US" sz="2000" kern="1200" dirty="0">
            <a:latin typeface="Kufam" pitchFamily="2" charset="-78"/>
            <a:cs typeface="Kufam" pitchFamily="2" charset="-78"/>
          </a:endParaRPr>
        </a:p>
      </dsp:txBody>
      <dsp:txXfrm>
        <a:off x="5590907" y="1669704"/>
        <a:ext cx="2539866" cy="2133487"/>
      </dsp:txXfrm>
    </dsp:sp>
    <dsp:sp modelId="{8CB7F7FD-D945-4336-B48A-295D9874C0D8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Kufam" pitchFamily="2" charset="-78"/>
              <a:cs typeface="Kufam" pitchFamily="2" charset="-78"/>
            </a:rPr>
            <a:t>3</a:t>
          </a:r>
        </a:p>
      </dsp:txBody>
      <dsp:txXfrm>
        <a:off x="6483690" y="830298"/>
        <a:ext cx="754301" cy="754301"/>
      </dsp:txXfrm>
    </dsp:sp>
    <dsp:sp modelId="{7769CE58-3295-4525-851B-DFE4C3FE1D82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A0B24-16AD-48FA-AA8B-92A87F048F35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>
              <a:latin typeface="Kufam" pitchFamily="2" charset="-78"/>
              <a:cs typeface="Kufam" pitchFamily="2" charset="-78"/>
            </a:rPr>
            <a:t>Phase 4: </a:t>
          </a:r>
          <a:r>
            <a:rPr lang="en-NZ" sz="2000" kern="1200" dirty="0">
              <a:latin typeface="Kufam" pitchFamily="2" charset="-78"/>
              <a:cs typeface="Kufam" pitchFamily="2" charset="-78"/>
            </a:rPr>
            <a:t>R&amp;D Report</a:t>
          </a:r>
          <a:endParaRPr lang="en-US" sz="2400" kern="1200" dirty="0">
            <a:latin typeface="Kufam" pitchFamily="2" charset="-78"/>
            <a:cs typeface="Kufam" pitchFamily="2" charset="-78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>
              <a:latin typeface="Kufam" pitchFamily="2" charset="-78"/>
              <a:cs typeface="Kufam" pitchFamily="2" charset="-78"/>
            </a:rPr>
            <a:t>Week 9-&gt;16</a:t>
          </a:r>
          <a:endParaRPr lang="en-US" sz="2000" kern="1200">
            <a:latin typeface="Kufam" pitchFamily="2" charset="-78"/>
            <a:cs typeface="Kufam" pitchFamily="2" charset="-78"/>
          </a:endParaRPr>
        </a:p>
      </dsp:txBody>
      <dsp:txXfrm>
        <a:off x="8384760" y="1669704"/>
        <a:ext cx="2539866" cy="2133487"/>
      </dsp:txXfrm>
    </dsp:sp>
    <dsp:sp modelId="{BA7C6730-20E1-4A62-A80C-A43BD4EC78A4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Kufam" pitchFamily="2" charset="-78"/>
              <a:cs typeface="Kufam" pitchFamily="2" charset="-78"/>
            </a:rPr>
            <a:t>4</a:t>
          </a:r>
        </a:p>
      </dsp:txBody>
      <dsp:txXfrm>
        <a:off x="9277543" y="830298"/>
        <a:ext cx="754301" cy="754301"/>
      </dsp:txXfrm>
    </dsp:sp>
    <dsp:sp modelId="{BC09D048-8391-451C-AC5B-085515DF088B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08FF-03C5-414B-957C-8F279D1C4B75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>
              <a:latin typeface="Kufam" pitchFamily="2" charset="-78"/>
              <a:cs typeface="Kufam" pitchFamily="2" charset="-78"/>
            </a:rPr>
            <a:t>Trello</a:t>
          </a:r>
          <a:endParaRPr lang="en-US" sz="3200" kern="1200">
            <a:latin typeface="Kufam" pitchFamily="2" charset="-78"/>
            <a:cs typeface="Kufam" pitchFamily="2" charset="-78"/>
          </a:endParaRPr>
        </a:p>
      </dsp:txBody>
      <dsp:txXfrm>
        <a:off x="930572" y="3032"/>
        <a:ext cx="2833338" cy="1700003"/>
      </dsp:txXfrm>
    </dsp:sp>
    <dsp:sp modelId="{6AD6E422-64CB-4FDA-B755-3DBA5CB5789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>
              <a:latin typeface="Kufam" pitchFamily="2" charset="-78"/>
              <a:cs typeface="Kufam" pitchFamily="2" charset="-78"/>
            </a:rPr>
            <a:t>Figma</a:t>
          </a:r>
          <a:endParaRPr lang="en-US" sz="3200" kern="1200">
            <a:latin typeface="Kufam" pitchFamily="2" charset="-78"/>
            <a:cs typeface="Kufam" pitchFamily="2" charset="-78"/>
          </a:endParaRPr>
        </a:p>
      </dsp:txBody>
      <dsp:txXfrm>
        <a:off x="4047245" y="3032"/>
        <a:ext cx="2833338" cy="1700003"/>
      </dsp:txXfrm>
    </dsp:sp>
    <dsp:sp modelId="{2C71BED9-287B-4FE0-8F9C-44E760AE71E3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>
              <a:latin typeface="Kufam" pitchFamily="2" charset="-78"/>
              <a:cs typeface="Kufam" pitchFamily="2" charset="-78"/>
            </a:rPr>
            <a:t>Miro</a:t>
          </a:r>
          <a:endParaRPr lang="en-US" sz="3200" kern="1200">
            <a:latin typeface="Kufam" pitchFamily="2" charset="-78"/>
            <a:cs typeface="Kufam" pitchFamily="2" charset="-78"/>
          </a:endParaRPr>
        </a:p>
      </dsp:txBody>
      <dsp:txXfrm>
        <a:off x="7163917" y="3032"/>
        <a:ext cx="2833338" cy="1700003"/>
      </dsp:txXfrm>
    </dsp:sp>
    <dsp:sp modelId="{A5A8DDD4-5245-4F2E-806D-E8ECEF259DEB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 dirty="0">
              <a:latin typeface="Kufam" pitchFamily="2" charset="-78"/>
              <a:cs typeface="Kufam" pitchFamily="2" charset="-78"/>
            </a:rPr>
            <a:t>MS – Word &amp; PowerPoint &amp; Teams</a:t>
          </a:r>
          <a:endParaRPr lang="en-US" sz="3200" kern="1200" dirty="0">
            <a:latin typeface="Kufam" pitchFamily="2" charset="-78"/>
            <a:cs typeface="Kufam" pitchFamily="2" charset="-78"/>
          </a:endParaRPr>
        </a:p>
      </dsp:txBody>
      <dsp:txXfrm>
        <a:off x="930572" y="1986369"/>
        <a:ext cx="2833338" cy="1700003"/>
      </dsp:txXfrm>
    </dsp:sp>
    <dsp:sp modelId="{23DBD969-4ADF-4670-9958-A216DA5C5035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>
              <a:latin typeface="Kufam" pitchFamily="2" charset="-78"/>
              <a:cs typeface="Kufam" pitchFamily="2" charset="-78"/>
            </a:rPr>
            <a:t>GitHub</a:t>
          </a:r>
          <a:endParaRPr lang="en-US" sz="3200" kern="1200">
            <a:latin typeface="Kufam" pitchFamily="2" charset="-78"/>
            <a:cs typeface="Kufam" pitchFamily="2" charset="-78"/>
          </a:endParaRPr>
        </a:p>
      </dsp:txBody>
      <dsp:txXfrm>
        <a:off x="4047245" y="1986369"/>
        <a:ext cx="2833338" cy="1700003"/>
      </dsp:txXfrm>
    </dsp:sp>
    <dsp:sp modelId="{916CC5B7-1E60-4EDD-A2E9-C085F873C4D5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 dirty="0">
              <a:latin typeface="Kufam" pitchFamily="2" charset="-78"/>
              <a:cs typeface="Kufam" pitchFamily="2" charset="-78"/>
            </a:rPr>
            <a:t>Godot – C# &amp; GDScript</a:t>
          </a:r>
          <a:endParaRPr lang="en-US" sz="3200" kern="1200" dirty="0">
            <a:latin typeface="Kufam" pitchFamily="2" charset="-78"/>
            <a:cs typeface="Kufam" pitchFamily="2" charset="-78"/>
          </a:endParaRPr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F049B-E0CF-41DC-865B-8CC7159D4D95}">
      <dsp:nvSpPr>
        <dsp:cNvPr id="0" name=""/>
        <dsp:cNvSpPr/>
      </dsp:nvSpPr>
      <dsp:spPr>
        <a:xfrm>
          <a:off x="0" y="869719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>
              <a:latin typeface="Kufam" pitchFamily="2" charset="-78"/>
              <a:cs typeface="Kufam" pitchFamily="2" charset="-78"/>
            </a:rPr>
            <a:t>Open source</a:t>
          </a:r>
          <a:endParaRPr lang="en-US" sz="2200" kern="1200" dirty="0">
            <a:latin typeface="Kufam" pitchFamily="2" charset="-78"/>
            <a:cs typeface="Kufam" pitchFamily="2" charset="-78"/>
          </a:endParaRPr>
        </a:p>
      </dsp:txBody>
      <dsp:txXfrm>
        <a:off x="27644" y="897363"/>
        <a:ext cx="6611545" cy="510992"/>
      </dsp:txXfrm>
    </dsp:sp>
    <dsp:sp modelId="{2E2E7C46-FAA2-4C6C-9AA8-616C55EEFAE8}">
      <dsp:nvSpPr>
        <dsp:cNvPr id="0" name=""/>
        <dsp:cNvSpPr/>
      </dsp:nvSpPr>
      <dsp:spPr>
        <a:xfrm>
          <a:off x="0" y="1499359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>
              <a:latin typeface="Kufam" pitchFamily="2" charset="-78"/>
              <a:cs typeface="Kufam" pitchFamily="2" charset="-78"/>
            </a:rPr>
            <a:t>Easy to use</a:t>
          </a:r>
          <a:endParaRPr lang="en-US" sz="2200" kern="1200">
            <a:latin typeface="Kufam" pitchFamily="2" charset="-78"/>
            <a:cs typeface="Kufam" pitchFamily="2" charset="-78"/>
          </a:endParaRPr>
        </a:p>
      </dsp:txBody>
      <dsp:txXfrm>
        <a:off x="27644" y="1527003"/>
        <a:ext cx="6611545" cy="510992"/>
      </dsp:txXfrm>
    </dsp:sp>
    <dsp:sp modelId="{717D6627-A52C-41DD-9C5B-0555A5C91A93}">
      <dsp:nvSpPr>
        <dsp:cNvPr id="0" name=""/>
        <dsp:cNvSpPr/>
      </dsp:nvSpPr>
      <dsp:spPr>
        <a:xfrm>
          <a:off x="0" y="2128999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>
              <a:latin typeface="Kufam" pitchFamily="2" charset="-78"/>
              <a:cs typeface="Kufam" pitchFamily="2" charset="-78"/>
            </a:rPr>
            <a:t>No fees ever</a:t>
          </a:r>
          <a:endParaRPr lang="en-US" sz="2200" kern="1200">
            <a:latin typeface="Kufam" pitchFamily="2" charset="-78"/>
            <a:cs typeface="Kufam" pitchFamily="2" charset="-78"/>
          </a:endParaRPr>
        </a:p>
      </dsp:txBody>
      <dsp:txXfrm>
        <a:off x="27644" y="2156643"/>
        <a:ext cx="6611545" cy="510992"/>
      </dsp:txXfrm>
    </dsp:sp>
    <dsp:sp modelId="{EF92545E-2B15-4DEB-AB23-2243CAA2EA56}">
      <dsp:nvSpPr>
        <dsp:cNvPr id="0" name=""/>
        <dsp:cNvSpPr/>
      </dsp:nvSpPr>
      <dsp:spPr>
        <a:xfrm>
          <a:off x="0" y="2758639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>
              <a:latin typeface="Kufam" pitchFamily="2" charset="-78"/>
              <a:cs typeface="Kufam" pitchFamily="2" charset="-78"/>
            </a:rPr>
            <a:t>64bit/double floating points within transforms</a:t>
          </a:r>
          <a:endParaRPr lang="en-US" sz="2200" kern="1200">
            <a:latin typeface="Kufam" pitchFamily="2" charset="-78"/>
            <a:cs typeface="Kufam" pitchFamily="2" charset="-78"/>
          </a:endParaRPr>
        </a:p>
      </dsp:txBody>
      <dsp:txXfrm>
        <a:off x="27644" y="2786283"/>
        <a:ext cx="6611545" cy="510992"/>
      </dsp:txXfrm>
    </dsp:sp>
    <dsp:sp modelId="{D314ACD2-02CF-4302-9DC3-1235BF6EE6F9}">
      <dsp:nvSpPr>
        <dsp:cNvPr id="0" name=""/>
        <dsp:cNvSpPr/>
      </dsp:nvSpPr>
      <dsp:spPr>
        <a:xfrm>
          <a:off x="0" y="3388280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>
              <a:latin typeface="Kufam" pitchFamily="2" charset="-78"/>
              <a:cs typeface="Kufam" pitchFamily="2" charset="-78"/>
            </a:rPr>
            <a:t>Git integration</a:t>
          </a:r>
          <a:endParaRPr lang="en-US" sz="2200" kern="1200">
            <a:latin typeface="Kufam" pitchFamily="2" charset="-78"/>
            <a:cs typeface="Kufam" pitchFamily="2" charset="-78"/>
          </a:endParaRPr>
        </a:p>
      </dsp:txBody>
      <dsp:txXfrm>
        <a:off x="27644" y="3415924"/>
        <a:ext cx="6611545" cy="510992"/>
      </dsp:txXfrm>
    </dsp:sp>
    <dsp:sp modelId="{72CD06CF-2FDD-460D-A2AF-16DB63AD000E}">
      <dsp:nvSpPr>
        <dsp:cNvPr id="0" name=""/>
        <dsp:cNvSpPr/>
      </dsp:nvSpPr>
      <dsp:spPr>
        <a:xfrm>
          <a:off x="0" y="4017920"/>
          <a:ext cx="6666833" cy="5662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>
              <a:latin typeface="Kufam" pitchFamily="2" charset="-78"/>
              <a:cs typeface="Kufam" pitchFamily="2" charset="-78"/>
            </a:rPr>
            <a:t>Learning Experience</a:t>
          </a:r>
          <a:endParaRPr lang="en-US" sz="2200" kern="1200">
            <a:latin typeface="Kufam" pitchFamily="2" charset="-78"/>
            <a:cs typeface="Kufam" pitchFamily="2" charset="-78"/>
          </a:endParaRPr>
        </a:p>
      </dsp:txBody>
      <dsp:txXfrm>
        <a:off x="27644" y="4045564"/>
        <a:ext cx="6611545" cy="510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BA61F-21C3-48DF-9428-AC7DF62BC807}">
      <dsp:nvSpPr>
        <dsp:cNvPr id="0" name=""/>
        <dsp:cNvSpPr/>
      </dsp:nvSpPr>
      <dsp:spPr>
        <a:xfrm>
          <a:off x="1333" y="163908"/>
          <a:ext cx="1680794" cy="10084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Create New Worlds</a:t>
          </a:r>
        </a:p>
      </dsp:txBody>
      <dsp:txXfrm>
        <a:off x="1333" y="163908"/>
        <a:ext cx="1680794" cy="1008476"/>
      </dsp:txXfrm>
    </dsp:sp>
    <dsp:sp modelId="{F08D9C01-BA1C-4EDA-8003-0A425B1747C7}">
      <dsp:nvSpPr>
        <dsp:cNvPr id="0" name=""/>
        <dsp:cNvSpPr/>
      </dsp:nvSpPr>
      <dsp:spPr>
        <a:xfrm>
          <a:off x="1850207" y="163908"/>
          <a:ext cx="1680794" cy="1008476"/>
        </a:xfrm>
        <a:prstGeom prst="rect">
          <a:avLst/>
        </a:prstGeom>
        <a:solidFill>
          <a:schemeClr val="accent5">
            <a:hueOff val="-810143"/>
            <a:satOff val="-55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Load Existing Worlds</a:t>
          </a:r>
        </a:p>
      </dsp:txBody>
      <dsp:txXfrm>
        <a:off x="1850207" y="163908"/>
        <a:ext cx="1680794" cy="1008476"/>
      </dsp:txXfrm>
    </dsp:sp>
    <dsp:sp modelId="{CB209729-FE41-4661-A6C1-F8C802ED2BC1}">
      <dsp:nvSpPr>
        <dsp:cNvPr id="0" name=""/>
        <dsp:cNvSpPr/>
      </dsp:nvSpPr>
      <dsp:spPr>
        <a:xfrm>
          <a:off x="3699080" y="163908"/>
          <a:ext cx="1680794" cy="1008476"/>
        </a:xfrm>
        <a:prstGeom prst="rect">
          <a:avLst/>
        </a:prstGeom>
        <a:solidFill>
          <a:schemeClr val="accent5">
            <a:hueOff val="-1620287"/>
            <a:satOff val="-110"/>
            <a:lumOff val="2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Delete Existing Worlds</a:t>
          </a:r>
        </a:p>
      </dsp:txBody>
      <dsp:txXfrm>
        <a:off x="3699080" y="163908"/>
        <a:ext cx="1680794" cy="1008476"/>
      </dsp:txXfrm>
    </dsp:sp>
    <dsp:sp modelId="{0DE3269D-64CE-4E7E-94EB-2CF9CA952E46}">
      <dsp:nvSpPr>
        <dsp:cNvPr id="0" name=""/>
        <dsp:cNvSpPr/>
      </dsp:nvSpPr>
      <dsp:spPr>
        <a:xfrm>
          <a:off x="5547954" y="163908"/>
          <a:ext cx="1680794" cy="1008476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Manage Game Settings</a:t>
          </a:r>
        </a:p>
      </dsp:txBody>
      <dsp:txXfrm>
        <a:off x="5547954" y="163908"/>
        <a:ext cx="1680794" cy="1008476"/>
      </dsp:txXfrm>
    </dsp:sp>
    <dsp:sp modelId="{24418EEB-AA2B-4543-912C-8794DD66B362}">
      <dsp:nvSpPr>
        <dsp:cNvPr id="0" name=""/>
        <dsp:cNvSpPr/>
      </dsp:nvSpPr>
      <dsp:spPr>
        <a:xfrm>
          <a:off x="7396827" y="163908"/>
          <a:ext cx="1680794" cy="1008476"/>
        </a:xfrm>
        <a:prstGeom prst="rect">
          <a:avLst/>
        </a:prstGeom>
        <a:solidFill>
          <a:schemeClr val="accent5">
            <a:hueOff val="-3240573"/>
            <a:satOff val="-22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Save World</a:t>
          </a:r>
        </a:p>
      </dsp:txBody>
      <dsp:txXfrm>
        <a:off x="7396827" y="163908"/>
        <a:ext cx="1680794" cy="1008476"/>
      </dsp:txXfrm>
    </dsp:sp>
    <dsp:sp modelId="{ACD98546-4AE8-42A5-9672-F4820E695037}">
      <dsp:nvSpPr>
        <dsp:cNvPr id="0" name=""/>
        <dsp:cNvSpPr/>
      </dsp:nvSpPr>
      <dsp:spPr>
        <a:xfrm>
          <a:off x="9245701" y="163908"/>
          <a:ext cx="1680794" cy="100847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Exit Game</a:t>
          </a:r>
        </a:p>
      </dsp:txBody>
      <dsp:txXfrm>
        <a:off x="9245701" y="163908"/>
        <a:ext cx="1680794" cy="1008476"/>
      </dsp:txXfrm>
    </dsp:sp>
    <dsp:sp modelId="{3511A86C-E0F2-4909-90E7-013948872A69}">
      <dsp:nvSpPr>
        <dsp:cNvPr id="0" name=""/>
        <dsp:cNvSpPr/>
      </dsp:nvSpPr>
      <dsp:spPr>
        <a:xfrm>
          <a:off x="1333" y="1340464"/>
          <a:ext cx="1680794" cy="1008476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Manoeuvre Character</a:t>
          </a:r>
        </a:p>
      </dsp:txBody>
      <dsp:txXfrm>
        <a:off x="1333" y="1340464"/>
        <a:ext cx="1680794" cy="1008476"/>
      </dsp:txXfrm>
    </dsp:sp>
    <dsp:sp modelId="{3FE11D2C-1D3E-44C8-BF86-E7C10F898C5C}">
      <dsp:nvSpPr>
        <dsp:cNvPr id="0" name=""/>
        <dsp:cNvSpPr/>
      </dsp:nvSpPr>
      <dsp:spPr>
        <a:xfrm>
          <a:off x="1850207" y="1340464"/>
          <a:ext cx="1680794" cy="1008476"/>
        </a:xfrm>
        <a:prstGeom prst="rect">
          <a:avLst/>
        </a:prstGeom>
        <a:solidFill>
          <a:schemeClr val="accent5">
            <a:hueOff val="-5671003"/>
            <a:satOff val="-385"/>
            <a:lumOff val="9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Manoeuvre Ship</a:t>
          </a:r>
        </a:p>
      </dsp:txBody>
      <dsp:txXfrm>
        <a:off x="1850207" y="1340464"/>
        <a:ext cx="1680794" cy="1008476"/>
      </dsp:txXfrm>
    </dsp:sp>
    <dsp:sp modelId="{C7736881-C360-4AC0-BD55-A52B77C9A491}">
      <dsp:nvSpPr>
        <dsp:cNvPr id="0" name=""/>
        <dsp:cNvSpPr/>
      </dsp:nvSpPr>
      <dsp:spPr>
        <a:xfrm>
          <a:off x="3699080" y="1340464"/>
          <a:ext cx="1680794" cy="1008476"/>
        </a:xfrm>
        <a:prstGeom prst="rect">
          <a:avLst/>
        </a:prstGeom>
        <a:solidFill>
          <a:schemeClr val="accent5">
            <a:hueOff val="-6481147"/>
            <a:satOff val="-44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Add New Blocks to Ship/Base</a:t>
          </a:r>
        </a:p>
      </dsp:txBody>
      <dsp:txXfrm>
        <a:off x="3699080" y="1340464"/>
        <a:ext cx="1680794" cy="1008476"/>
      </dsp:txXfrm>
    </dsp:sp>
    <dsp:sp modelId="{E0E4323C-FF2F-4532-B715-A597AA0D745A}">
      <dsp:nvSpPr>
        <dsp:cNvPr id="0" name=""/>
        <dsp:cNvSpPr/>
      </dsp:nvSpPr>
      <dsp:spPr>
        <a:xfrm>
          <a:off x="5547954" y="1340464"/>
          <a:ext cx="1680794" cy="1008476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Kufam" pitchFamily="2" charset="-78"/>
              <a:cs typeface="Kufam" pitchFamily="2" charset="-78"/>
            </a:rPr>
            <a:t>Complete or “Repair” Existing Blocks to Ship/Base</a:t>
          </a:r>
        </a:p>
      </dsp:txBody>
      <dsp:txXfrm>
        <a:off x="5547954" y="1340464"/>
        <a:ext cx="1680794" cy="1008476"/>
      </dsp:txXfrm>
    </dsp:sp>
    <dsp:sp modelId="{35AAA539-0C75-48B4-81E4-978C9D92FFAC}">
      <dsp:nvSpPr>
        <dsp:cNvPr id="0" name=""/>
        <dsp:cNvSpPr/>
      </dsp:nvSpPr>
      <dsp:spPr>
        <a:xfrm>
          <a:off x="7396827" y="1340464"/>
          <a:ext cx="1680794" cy="100847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Interact with Objects</a:t>
          </a:r>
        </a:p>
      </dsp:txBody>
      <dsp:txXfrm>
        <a:off x="7396827" y="1340464"/>
        <a:ext cx="1680794" cy="1008476"/>
      </dsp:txXfrm>
    </dsp:sp>
    <dsp:sp modelId="{F1DF246D-39ED-4C69-9AD3-5A508F3F7CF4}">
      <dsp:nvSpPr>
        <dsp:cNvPr id="0" name=""/>
        <dsp:cNvSpPr/>
      </dsp:nvSpPr>
      <dsp:spPr>
        <a:xfrm>
          <a:off x="9245701" y="1340464"/>
          <a:ext cx="1680794" cy="1008476"/>
        </a:xfrm>
        <a:prstGeom prst="rect">
          <a:avLst/>
        </a:prstGeom>
        <a:solidFill>
          <a:schemeClr val="accent5">
            <a:hueOff val="-8911577"/>
            <a:satOff val="-606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Interact with NPCs</a:t>
          </a:r>
        </a:p>
      </dsp:txBody>
      <dsp:txXfrm>
        <a:off x="9245701" y="1340464"/>
        <a:ext cx="1680794" cy="1008476"/>
      </dsp:txXfrm>
    </dsp:sp>
    <dsp:sp modelId="{CEFD6290-C7CB-47B7-A3B7-F74C1F2EFBD9}">
      <dsp:nvSpPr>
        <dsp:cNvPr id="0" name=""/>
        <dsp:cNvSpPr/>
      </dsp:nvSpPr>
      <dsp:spPr>
        <a:xfrm>
          <a:off x="1850207" y="2517020"/>
          <a:ext cx="1680794" cy="1008476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Interact with Inventory</a:t>
          </a:r>
        </a:p>
      </dsp:txBody>
      <dsp:txXfrm>
        <a:off x="1850207" y="2517020"/>
        <a:ext cx="1680794" cy="1008476"/>
      </dsp:txXfrm>
    </dsp:sp>
    <dsp:sp modelId="{DAD8769A-0656-4E10-9288-4C70BC6C487D}">
      <dsp:nvSpPr>
        <dsp:cNvPr id="0" name=""/>
        <dsp:cNvSpPr/>
      </dsp:nvSpPr>
      <dsp:spPr>
        <a:xfrm>
          <a:off x="3699080" y="2517020"/>
          <a:ext cx="1680794" cy="1008476"/>
        </a:xfrm>
        <a:prstGeom prst="rect">
          <a:avLst/>
        </a:prstGeom>
        <a:solidFill>
          <a:schemeClr val="accent5">
            <a:hueOff val="-10531863"/>
            <a:satOff val="-716"/>
            <a:lumOff val="17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Mine Resources</a:t>
          </a:r>
        </a:p>
      </dsp:txBody>
      <dsp:txXfrm>
        <a:off x="3699080" y="2517020"/>
        <a:ext cx="1680794" cy="1008476"/>
      </dsp:txXfrm>
    </dsp:sp>
    <dsp:sp modelId="{272EE292-BCEC-43B8-9EE1-4DA3F34EECA8}">
      <dsp:nvSpPr>
        <dsp:cNvPr id="0" name=""/>
        <dsp:cNvSpPr/>
      </dsp:nvSpPr>
      <dsp:spPr>
        <a:xfrm>
          <a:off x="5547954" y="2517020"/>
          <a:ext cx="1680794" cy="1008476"/>
        </a:xfrm>
        <a:prstGeom prst="rect">
          <a:avLst/>
        </a:prstGeom>
        <a:solidFill>
          <a:schemeClr val="accent5">
            <a:hueOff val="-11342007"/>
            <a:satOff val="-771"/>
            <a:lumOff val="18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Pause the Game</a:t>
          </a:r>
        </a:p>
      </dsp:txBody>
      <dsp:txXfrm>
        <a:off x="5547954" y="2517020"/>
        <a:ext cx="1680794" cy="1008476"/>
      </dsp:txXfrm>
    </dsp:sp>
    <dsp:sp modelId="{568AAA45-E9E3-48DA-9DF2-03FFDEDAE390}">
      <dsp:nvSpPr>
        <dsp:cNvPr id="0" name=""/>
        <dsp:cNvSpPr/>
      </dsp:nvSpPr>
      <dsp:spPr>
        <a:xfrm>
          <a:off x="7396827" y="2517020"/>
          <a:ext cx="1680794" cy="100847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Kufam" pitchFamily="2" charset="-78"/>
              <a:cs typeface="Kufam" pitchFamily="2" charset="-78"/>
            </a:rPr>
            <a:t>Manage Custom Scripts</a:t>
          </a:r>
        </a:p>
      </dsp:txBody>
      <dsp:txXfrm>
        <a:off x="7396827" y="2517020"/>
        <a:ext cx="1680794" cy="100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9267-510E-C7C4-C9F0-FF00D942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EF84A-B42B-8239-1A4F-8B9D77336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6C37-90F3-599F-B72A-65C84033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71FA-900C-4649-C44C-9EBA5990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89C8-D674-0B9C-6357-EEF28F4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93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2654-B137-21D0-7E47-423E9C3C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5B82E-3D43-5A26-C37A-C9DDDFE2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E1F6-9765-9B22-81C4-55FB65C9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1A7C-8407-24B5-EF28-0DF9501C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2090-C9D7-AB9A-C3F6-B0F67CEE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14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2EC77-E2EE-282E-7CC2-674F94873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B7840-BCE0-48B9-B3E1-4BC21EFF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F344-1B13-7F4B-3894-0A98B972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F543-8ECE-13F1-3770-6663FC7D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6974-D402-4D68-8DC5-5868F20E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20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92B2-E728-E232-7458-A5E8C276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0351-33BA-20E4-734B-0DB1D902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46CC-9572-CB27-E4FD-D4FD2F3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856E-9828-13CC-FAAE-FC5327E0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0584-7A95-329B-B40A-26F64A9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2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BD30-EE09-B6B7-2991-0239D6C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5627-4974-0F6E-4FC7-B3A9FF5B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0CA5-AE28-E969-2946-58EE155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8F61-7309-5B59-7EFB-03181E6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80DE-8A9E-2661-3E46-047BF454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1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DB14-B10D-0BE0-FB43-D072F617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6367-CDC9-6778-6010-9DC881095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650D-A86D-5B4D-4318-A2F52B35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E3860-A355-DB2F-238E-F7ABA276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912E-7D91-D80C-D702-E81B605B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52E4-9D9A-02EB-38C3-6744E8F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9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E591-0DFD-0438-1D08-EB0916D5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9FAF-96E8-68FD-D08D-01C78134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50D83-5B62-6F3E-7C3E-508E6D3C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5347-7E82-554F-5F86-AFEB6C19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A7EA0-3E0B-0F24-35E2-35CEF084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7F068-F00B-95A1-4ACC-168D2ED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54BA-185E-1D8F-CEEF-C017E8B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2EA4D-1FD5-872D-F0BD-109B3EE0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075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8824-2187-04D4-6F0C-560F660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D4054-7AFC-B9CC-A1BD-6229F48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24293-3E73-A886-F960-C8F134A7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7084C-0ADB-2268-80EC-1FB5E0E1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271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B7FC5-43A6-40D3-4DBC-CE45043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E4BE-15E4-7E06-3442-90AA1314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B8929-FDD6-2A34-963E-56450836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689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BE1F-BB34-C5C7-74B3-C56685D5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BF37-7BE0-6603-405E-82DAFD63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0477C-B893-B240-A7DC-E899A603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93B5-79C7-4C57-4BEF-A96BBD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9D5A-9557-5336-23D8-28D5AA84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1752-9A48-C91D-259C-DB813CA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842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6669-D435-32E3-3864-8E1AE3A3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0965-D9DB-F192-6FCD-74363DA3E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F080-C876-8192-CC77-D655AD206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FEDE-21E2-6DAD-0736-A9589711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A249-1F23-BC8E-E413-035D31B8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A327-AE8B-D708-3D37-A102D10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30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9BC7C-63F3-37CE-8B80-1297B877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93D46-9C99-FA66-609D-137B494C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5E3F-1398-6FBF-136B-3D5B28B91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C8CE5-EA65-4CCA-8B78-B733640F57B4}" type="datetimeFigureOut">
              <a:rPr lang="en-NZ" smtClean="0"/>
              <a:t>8/09/2024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93AD-2422-2854-5926-756A5CC8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9D77-B401-177B-7D1E-024AA8F03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59881-7116-4DFE-9FDC-F3A71F7E8B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91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WdkvwQJQh6OzJMBLaQxlmq/CS301.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576B1-DE94-A2C7-3CAB-E489CD3B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NZ" sz="48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Architects In Void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141EC-D14D-95BD-ECBC-E022BFB94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NZ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Alex Legner | Will Tetzlaff</a:t>
            </a:r>
          </a:p>
          <a:p>
            <a:pPr algn="l"/>
            <a:r>
              <a:rPr lang="en-NZ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CS301.2</a:t>
            </a:r>
          </a:p>
        </p:txBody>
      </p:sp>
    </p:spTree>
    <p:extLst>
      <p:ext uri="{BB962C8B-B14F-4D97-AF65-F5344CB8AC3E}">
        <p14:creationId xmlns:p14="http://schemas.microsoft.com/office/powerpoint/2010/main" val="271478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7020B-EE97-43A6-C5F1-9B3A6718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Activity Diagrams</a:t>
            </a:r>
          </a:p>
        </p:txBody>
      </p:sp>
      <p:pic>
        <p:nvPicPr>
          <p:cNvPr id="4" name="Picture 3" descr="A diagram of a activity diagram&#10;&#10;Description automatically generated">
            <a:extLst>
              <a:ext uri="{FF2B5EF4-FFF2-40B4-BE49-F238E27FC236}">
                <a16:creationId xmlns:a16="http://schemas.microsoft.com/office/drawing/2014/main" id="{8308C146-9A76-FDC9-A97C-5D0B2744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47088"/>
            <a:ext cx="7225748" cy="55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7020B-EE97-43A6-C5F1-9B3A6718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A6213-266B-7C9F-F378-3D71561A0F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"/>
          <a:stretch/>
        </p:blipFill>
        <p:spPr bwMode="auto">
          <a:xfrm>
            <a:off x="4662056" y="467208"/>
            <a:ext cx="6906491" cy="592358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120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D183E-2A7A-2F33-63DB-5417BC1D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UI/UX Sketches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A6BA4-606E-8CD5-6942-511BE5DE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4"/>
          <a:stretch/>
        </p:blipFill>
        <p:spPr bwMode="auto">
          <a:xfrm>
            <a:off x="4360380" y="1061257"/>
            <a:ext cx="3652180" cy="218438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DD44F-7479-FC71-4281-B42D4D254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8"/>
          <a:stretch/>
        </p:blipFill>
        <p:spPr bwMode="auto">
          <a:xfrm>
            <a:off x="8260054" y="1056962"/>
            <a:ext cx="3657675" cy="233636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C902A-72E8-3832-A0F5-C83EC2EC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151" y="3644012"/>
            <a:ext cx="3669946" cy="2284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A6C9C-C44D-2644-A743-0D8FE1E494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65"/>
          <a:stretch/>
        </p:blipFill>
        <p:spPr bwMode="auto">
          <a:xfrm>
            <a:off x="8247787" y="3623626"/>
            <a:ext cx="3669942" cy="230492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051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4CB29-2D26-DE18-F097-7FCF42FD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UI/UX LoFi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CB54-543F-BAD0-A0A7-5CCB194D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80" y="1268200"/>
            <a:ext cx="8707436" cy="51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82559-C9FD-675C-971B-EC535D54D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2" b="1893"/>
          <a:stretch/>
        </p:blipFill>
        <p:spPr>
          <a:xfrm>
            <a:off x="-12896" y="0"/>
            <a:ext cx="1221779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4CB29-2D26-DE18-F097-7FCF42FD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469" y="2766219"/>
            <a:ext cx="4897059" cy="15038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NZ" sz="8000" dirty="0">
                <a:latin typeface="Kufam" pitchFamily="2" charset="-78"/>
                <a:cs typeface="Kufam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UI/UX HiFi</a:t>
            </a:r>
            <a:endParaRPr lang="en-NZ" sz="8000" dirty="0">
              <a:latin typeface="Kufam" pitchFamily="2" charset="-78"/>
              <a:cs typeface="Kufa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93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CBDD-6731-BDA6-7361-6C717FBF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Questions?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1339E-8209-CFA6-C017-08313F98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The 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D05B2-6368-B279-864A-60F7D832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About The Project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7B52F2A-3E8D-E29D-3E41-2E79EE038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80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4CB29-2D26-DE18-F097-7FCF42FD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Timeline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9B32FA8-C9ED-3A38-2883-999C73AEF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48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6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FEFA7-F6C3-E8C1-F567-EAE01FD6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93717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Work Breakdown Structure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C182C8-3113-EA57-767F-B51B9465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166938"/>
            <a:ext cx="8115021" cy="45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4CB29-2D26-DE18-F097-7FCF42FD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Tools Used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6AEC5AAB-62D5-912C-1945-E3BDF884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583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72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34EA-99EF-9F9E-23CA-BB39C9BB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80" y="1683756"/>
            <a:ext cx="3218664" cy="2396359"/>
          </a:xfrm>
        </p:spPr>
        <p:txBody>
          <a:bodyPr anchor="b">
            <a:normAutofit/>
          </a:bodyPr>
          <a:lstStyle/>
          <a:p>
            <a:pPr algn="r"/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Why Godot?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3C0E19-0D7C-EA8A-7A3B-5522D11F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982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4CB29-2D26-DE18-F097-7FCF42FD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SRS Outline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F0D5A262-1179-38F8-927C-1258B2CF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Kufam" pitchFamily="2" charset="-78"/>
                <a:cs typeface="Kufam" pitchFamily="2" charset="-78"/>
              </a:rPr>
              <a:t>SRS Introduction</a:t>
            </a:r>
          </a:p>
          <a:p>
            <a:pPr marL="0" indent="0">
              <a:buNone/>
            </a:pPr>
            <a:r>
              <a:rPr lang="en-US" sz="1900" b="1" dirty="0">
                <a:latin typeface="Kufam" pitchFamily="2" charset="-78"/>
                <a:cs typeface="Kufam" pitchFamily="2" charset="-78"/>
              </a:rPr>
              <a:t>System Features and Requirements: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System Environment Overview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Users Requirements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Functional Requirements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Non-Functional Requirements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Prioritization and Negotiation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System Features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Interface Requirements</a:t>
            </a:r>
          </a:p>
          <a:p>
            <a:r>
              <a:rPr lang="en-US" sz="1900" dirty="0">
                <a:latin typeface="Kufam" pitchFamily="2" charset="-78"/>
                <a:cs typeface="Kufam" pitchFamily="2" charset="-78"/>
              </a:rPr>
              <a:t>System Architecture</a:t>
            </a:r>
          </a:p>
          <a:p>
            <a:pPr marL="0" indent="0">
              <a:buNone/>
            </a:pPr>
            <a:r>
              <a:rPr lang="en-US" sz="1900" b="1" dirty="0">
                <a:latin typeface="Kufam" pitchFamily="2" charset="-78"/>
                <a:cs typeface="Kufam" pitchFamily="2" charset="-78"/>
              </a:rPr>
              <a:t>Use Cases and Supporting Diagrams:</a:t>
            </a:r>
            <a:r>
              <a:rPr lang="en-US" sz="1900" dirty="0">
                <a:latin typeface="Kufam" pitchFamily="2" charset="-78"/>
                <a:cs typeface="Kufam" pitchFamily="2" charset="-78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Kufam" pitchFamily="2" charset="-78"/>
                <a:cs typeface="Kufam" pitchFamily="2" charset="-78"/>
              </a:rPr>
              <a:t>Use cases for each type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Kufam" pitchFamily="2" charset="-78"/>
                <a:cs typeface="Kufam" pitchFamily="2" charset="-78"/>
              </a:rPr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Kufam" pitchFamily="2" charset="-78"/>
                <a:cs typeface="Kufam" pitchFamily="2" charset="-78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46503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7ABA-0C5C-9F51-7087-CCBF1B6A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28" y="2699581"/>
            <a:ext cx="343735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System Environment Overview</a:t>
            </a:r>
          </a:p>
        </p:txBody>
      </p:sp>
      <p:pic>
        <p:nvPicPr>
          <p:cNvPr id="4" name="Content Placeholder 3" descr="A diagram of a game developer&#10;&#10;Description automatically generated">
            <a:extLst>
              <a:ext uri="{FF2B5EF4-FFF2-40B4-BE49-F238E27FC236}">
                <a16:creationId xmlns:a16="http://schemas.microsoft.com/office/drawing/2014/main" id="{525713D5-48F3-57AE-C7B1-F3221639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791" y="467208"/>
            <a:ext cx="56570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FF26B-CD8F-79A8-89DC-0C3EF14F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FFFFFF"/>
                </a:solidFill>
                <a:latin typeface="Kufam" pitchFamily="2" charset="-78"/>
                <a:cs typeface="Kufam" pitchFamily="2" charset="-78"/>
              </a:rPr>
              <a:t>Functional Requirement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FCD161-0B31-FEA8-8AA6-77D8199E5F59}"/>
              </a:ext>
            </a:extLst>
          </p:cNvPr>
          <p:cNvSpPr txBox="1">
            <a:spLocks/>
          </p:cNvSpPr>
          <p:nvPr/>
        </p:nvSpPr>
        <p:spPr>
          <a:xfrm>
            <a:off x="5985164" y="1825625"/>
            <a:ext cx="4689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A5C453C-F03A-DE20-4E14-BB48C3F9C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742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Kufam</vt:lpstr>
      <vt:lpstr>Office Theme</vt:lpstr>
      <vt:lpstr>Architects In Void</vt:lpstr>
      <vt:lpstr>About The Project</vt:lpstr>
      <vt:lpstr>Timeline</vt:lpstr>
      <vt:lpstr>Work Breakdown Structure</vt:lpstr>
      <vt:lpstr>Tools Used</vt:lpstr>
      <vt:lpstr>Why Godot?</vt:lpstr>
      <vt:lpstr>SRS Outline</vt:lpstr>
      <vt:lpstr>System Environment Overview</vt:lpstr>
      <vt:lpstr>Functional Requirement</vt:lpstr>
      <vt:lpstr>Activity Diagrams</vt:lpstr>
      <vt:lpstr>Class Diagram</vt:lpstr>
      <vt:lpstr>UI/UX Sketches</vt:lpstr>
      <vt:lpstr>UI/UX LoFi</vt:lpstr>
      <vt:lpstr>UI/UX HiFi</vt:lpstr>
      <vt:lpstr>Questions?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Legner</dc:creator>
  <cp:lastModifiedBy>Alex Legner</cp:lastModifiedBy>
  <cp:revision>1</cp:revision>
  <dcterms:created xsi:type="dcterms:W3CDTF">2024-09-08T02:38:59Z</dcterms:created>
  <dcterms:modified xsi:type="dcterms:W3CDTF">2024-09-08T03:26:44Z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2024-09-08T02:39:13Z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bcc8359d-2052-4c40-9b19-e10f0cbeb217</vt:lpwstr>
  </property>
  <property fmtid="{D5CDD505-2E9C-101B-9397-08002B2CF9AE}" pid="8" name="MSIP_Label_c96ed6d7-747c-41fd-b042-ff14484edc24_ContentBits">
    <vt:lpwstr>0</vt:lpwstr>
  </property>
</Properties>
</file>