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9877C-23BE-4C8A-8EFB-FB774980BE48}" v="46" dt="2022-08-03T04:39:30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Legner" userId="S::270168960@yoobeestudent.ac.nz::2887a8fc-7abb-4a6f-b037-180084469e46" providerId="AD" clId="Web-{0A19877C-23BE-4C8A-8EFB-FB774980BE48}"/>
    <pc:docChg chg="addSld modSld addMainMaster delMainMaster">
      <pc:chgData name="Alex Legner" userId="S::270168960@yoobeestudent.ac.nz::2887a8fc-7abb-4a6f-b037-180084469e46" providerId="AD" clId="Web-{0A19877C-23BE-4C8A-8EFB-FB774980BE48}" dt="2022-08-03T04:39:30.441" v="43"/>
      <pc:docMkLst>
        <pc:docMk/>
      </pc:docMkLst>
      <pc:sldChg chg="addSp delSp modSp mod setBg modClrScheme setClrOvrMap chgLayout">
        <pc:chgData name="Alex Legner" userId="S::270168960@yoobeestudent.ac.nz::2887a8fc-7abb-4a6f-b037-180084469e46" providerId="AD" clId="Web-{0A19877C-23BE-4C8A-8EFB-FB774980BE48}" dt="2022-08-03T04:39:23.409" v="42" actId="20577"/>
        <pc:sldMkLst>
          <pc:docMk/>
          <pc:sldMk cId="2165421813" sldId="256"/>
        </pc:sldMkLst>
        <pc:spChg chg="mod ord">
          <ac:chgData name="Alex Legner" userId="S::270168960@yoobeestudent.ac.nz::2887a8fc-7abb-4a6f-b037-180084469e46" providerId="AD" clId="Web-{0A19877C-23BE-4C8A-8EFB-FB774980BE48}" dt="2022-08-03T04:39:00.705" v="23" actId="20577"/>
          <ac:spMkLst>
            <pc:docMk/>
            <pc:sldMk cId="2165421813" sldId="256"/>
            <ac:spMk id="2" creationId="{9A4E7137-3B87-41F0-B3BC-3A3098FA9557}"/>
          </ac:spMkLst>
        </pc:spChg>
        <pc:spChg chg="mod ord">
          <ac:chgData name="Alex Legner" userId="S::270168960@yoobeestudent.ac.nz::2887a8fc-7abb-4a6f-b037-180084469e46" providerId="AD" clId="Web-{0A19877C-23BE-4C8A-8EFB-FB774980BE48}" dt="2022-08-03T04:39:23.409" v="42" actId="20577"/>
          <ac:spMkLst>
            <pc:docMk/>
            <pc:sldMk cId="2165421813" sldId="256"/>
            <ac:spMk id="3" creationId="{014521A9-A5BC-4E1E-BD96-EF311A5709AF}"/>
          </ac:spMkLst>
        </pc:spChg>
        <pc:spChg chg="add">
          <ac:chgData name="Alex Legner" userId="S::270168960@yoobeestudent.ac.nz::2887a8fc-7abb-4a6f-b037-180084469e46" providerId="AD" clId="Web-{0A19877C-23BE-4C8A-8EFB-FB774980BE48}" dt="2022-08-03T04:36:16.139" v="1"/>
          <ac:spMkLst>
            <pc:docMk/>
            <pc:sldMk cId="2165421813" sldId="256"/>
            <ac:spMk id="9" creationId="{6482F060-A4AF-4E0B-B364-7C6BA4AE9C03}"/>
          </ac:spMkLst>
        </pc:spChg>
        <pc:picChg chg="add del mod">
          <ac:chgData name="Alex Legner" userId="S::270168960@yoobeestudent.ac.nz::2887a8fc-7abb-4a6f-b037-180084469e46" providerId="AD" clId="Web-{0A19877C-23BE-4C8A-8EFB-FB774980BE48}" dt="2022-08-03T04:37:47.579" v="6"/>
          <ac:picMkLst>
            <pc:docMk/>
            <pc:sldMk cId="2165421813" sldId="256"/>
            <ac:picMk id="4" creationId="{01680CCA-F924-0133-9646-7F698BE44B02}"/>
          </ac:picMkLst>
        </pc:picChg>
        <pc:picChg chg="add mod ord">
          <ac:chgData name="Alex Legner" userId="S::270168960@yoobeestudent.ac.nz::2887a8fc-7abb-4a6f-b037-180084469e46" providerId="AD" clId="Web-{0A19877C-23BE-4C8A-8EFB-FB774980BE48}" dt="2022-08-03T04:38:20.376" v="13"/>
          <ac:picMkLst>
            <pc:docMk/>
            <pc:sldMk cId="2165421813" sldId="256"/>
            <ac:picMk id="5" creationId="{E05C7405-BE9C-BC09-17EB-519953A6F805}"/>
          </ac:picMkLst>
        </pc:picChg>
        <pc:cxnChg chg="add">
          <ac:chgData name="Alex Legner" userId="S::270168960@yoobeestudent.ac.nz::2887a8fc-7abb-4a6f-b037-180084469e46" providerId="AD" clId="Web-{0A19877C-23BE-4C8A-8EFB-FB774980BE48}" dt="2022-08-03T04:36:16.139" v="1"/>
          <ac:cxnSpMkLst>
            <pc:docMk/>
            <pc:sldMk cId="2165421813" sldId="256"/>
            <ac:cxnSpMk id="11" creationId="{B9EB6DAA-2F0C-43D5-A577-15D5D2C4E3F5}"/>
          </ac:cxnSpMkLst>
        </pc:cxnChg>
      </pc:sldChg>
      <pc:sldChg chg="new">
        <pc:chgData name="Alex Legner" userId="S::270168960@yoobeestudent.ac.nz::2887a8fc-7abb-4a6f-b037-180084469e46" providerId="AD" clId="Web-{0A19877C-23BE-4C8A-8EFB-FB774980BE48}" dt="2022-08-03T04:39:30.441" v="43"/>
        <pc:sldMkLst>
          <pc:docMk/>
          <pc:sldMk cId="2803375135" sldId="257"/>
        </pc:sldMkLst>
      </pc:sldChg>
      <pc:sldMasterChg chg="del delSldLayout">
        <pc:chgData name="Alex Legner" userId="S::270168960@yoobeestudent.ac.nz::2887a8fc-7abb-4a6f-b037-180084469e46" providerId="AD" clId="Web-{0A19877C-23BE-4C8A-8EFB-FB774980BE48}" dt="2022-08-03T04:36:00.076" v="0"/>
        <pc:sldMasterMkLst>
          <pc:docMk/>
          <pc:sldMasterMk cId="941506613" sldId="2147483648"/>
        </pc:sldMasterMkLst>
        <pc:sldLayoutChg chg="del">
          <pc:chgData name="Alex Legner" userId="S::270168960@yoobeestudent.ac.nz::2887a8fc-7abb-4a6f-b037-180084469e46" providerId="AD" clId="Web-{0A19877C-23BE-4C8A-8EFB-FB774980BE48}" dt="2022-08-03T04:36:00.076" v="0"/>
          <pc:sldLayoutMkLst>
            <pc:docMk/>
            <pc:sldMasterMk cId="941506613" sldId="2147483648"/>
            <pc:sldLayoutMk cId="567452683" sldId="2147483649"/>
          </pc:sldLayoutMkLst>
        </pc:sldLayoutChg>
        <pc:sldLayoutChg chg="del">
          <pc:chgData name="Alex Legner" userId="S::270168960@yoobeestudent.ac.nz::2887a8fc-7abb-4a6f-b037-180084469e46" providerId="AD" clId="Web-{0A19877C-23BE-4C8A-8EFB-FB774980BE48}" dt="2022-08-03T04:36:00.076" v="0"/>
          <pc:sldLayoutMkLst>
            <pc:docMk/>
            <pc:sldMasterMk cId="941506613" sldId="2147483648"/>
            <pc:sldLayoutMk cId="2683049676" sldId="2147483650"/>
          </pc:sldLayoutMkLst>
        </pc:sldLayoutChg>
        <pc:sldLayoutChg chg="del">
          <pc:chgData name="Alex Legner" userId="S::270168960@yoobeestudent.ac.nz::2887a8fc-7abb-4a6f-b037-180084469e46" providerId="AD" clId="Web-{0A19877C-23BE-4C8A-8EFB-FB774980BE48}" dt="2022-08-03T04:36:00.076" v="0"/>
          <pc:sldLayoutMkLst>
            <pc:docMk/>
            <pc:sldMasterMk cId="941506613" sldId="2147483648"/>
            <pc:sldLayoutMk cId="1803037981" sldId="2147483651"/>
          </pc:sldLayoutMkLst>
        </pc:sldLayoutChg>
        <pc:sldLayoutChg chg="del">
          <pc:chgData name="Alex Legner" userId="S::270168960@yoobeestudent.ac.nz::2887a8fc-7abb-4a6f-b037-180084469e46" providerId="AD" clId="Web-{0A19877C-23BE-4C8A-8EFB-FB774980BE48}" dt="2022-08-03T04:36:00.076" v="0"/>
          <pc:sldLayoutMkLst>
            <pc:docMk/>
            <pc:sldMasterMk cId="941506613" sldId="2147483648"/>
            <pc:sldLayoutMk cId="370997855" sldId="2147483652"/>
          </pc:sldLayoutMkLst>
        </pc:sldLayoutChg>
        <pc:sldLayoutChg chg="del">
          <pc:chgData name="Alex Legner" userId="S::270168960@yoobeestudent.ac.nz::2887a8fc-7abb-4a6f-b037-180084469e46" providerId="AD" clId="Web-{0A19877C-23BE-4C8A-8EFB-FB774980BE48}" dt="2022-08-03T04:36:00.076" v="0"/>
          <pc:sldLayoutMkLst>
            <pc:docMk/>
            <pc:sldMasterMk cId="941506613" sldId="2147483648"/>
            <pc:sldLayoutMk cId="2688287695" sldId="2147483653"/>
          </pc:sldLayoutMkLst>
        </pc:sldLayoutChg>
        <pc:sldLayoutChg chg="del">
          <pc:chgData name="Alex Legner" userId="S::270168960@yoobeestudent.ac.nz::2887a8fc-7abb-4a6f-b037-180084469e46" providerId="AD" clId="Web-{0A19877C-23BE-4C8A-8EFB-FB774980BE48}" dt="2022-08-03T04:36:00.076" v="0"/>
          <pc:sldLayoutMkLst>
            <pc:docMk/>
            <pc:sldMasterMk cId="941506613" sldId="2147483648"/>
            <pc:sldLayoutMk cId="2558001822" sldId="2147483654"/>
          </pc:sldLayoutMkLst>
        </pc:sldLayoutChg>
        <pc:sldLayoutChg chg="del">
          <pc:chgData name="Alex Legner" userId="S::270168960@yoobeestudent.ac.nz::2887a8fc-7abb-4a6f-b037-180084469e46" providerId="AD" clId="Web-{0A19877C-23BE-4C8A-8EFB-FB774980BE48}" dt="2022-08-03T04:36:00.076" v="0"/>
          <pc:sldLayoutMkLst>
            <pc:docMk/>
            <pc:sldMasterMk cId="941506613" sldId="2147483648"/>
            <pc:sldLayoutMk cId="4055922890" sldId="2147483655"/>
          </pc:sldLayoutMkLst>
        </pc:sldLayoutChg>
        <pc:sldLayoutChg chg="del">
          <pc:chgData name="Alex Legner" userId="S::270168960@yoobeestudent.ac.nz::2887a8fc-7abb-4a6f-b037-180084469e46" providerId="AD" clId="Web-{0A19877C-23BE-4C8A-8EFB-FB774980BE48}" dt="2022-08-03T04:36:00.076" v="0"/>
          <pc:sldLayoutMkLst>
            <pc:docMk/>
            <pc:sldMasterMk cId="941506613" sldId="2147483648"/>
            <pc:sldLayoutMk cId="1562779374" sldId="2147483656"/>
          </pc:sldLayoutMkLst>
        </pc:sldLayoutChg>
        <pc:sldLayoutChg chg="del">
          <pc:chgData name="Alex Legner" userId="S::270168960@yoobeestudent.ac.nz::2887a8fc-7abb-4a6f-b037-180084469e46" providerId="AD" clId="Web-{0A19877C-23BE-4C8A-8EFB-FB774980BE48}" dt="2022-08-03T04:36:00.076" v="0"/>
          <pc:sldLayoutMkLst>
            <pc:docMk/>
            <pc:sldMasterMk cId="941506613" sldId="2147483648"/>
            <pc:sldLayoutMk cId="3868189347" sldId="2147483657"/>
          </pc:sldLayoutMkLst>
        </pc:sldLayoutChg>
        <pc:sldLayoutChg chg="del">
          <pc:chgData name="Alex Legner" userId="S::270168960@yoobeestudent.ac.nz::2887a8fc-7abb-4a6f-b037-180084469e46" providerId="AD" clId="Web-{0A19877C-23BE-4C8A-8EFB-FB774980BE48}" dt="2022-08-03T04:36:00.076" v="0"/>
          <pc:sldLayoutMkLst>
            <pc:docMk/>
            <pc:sldMasterMk cId="941506613" sldId="2147483648"/>
            <pc:sldLayoutMk cId="2664958886" sldId="2147483658"/>
          </pc:sldLayoutMkLst>
        </pc:sldLayoutChg>
        <pc:sldLayoutChg chg="del">
          <pc:chgData name="Alex Legner" userId="S::270168960@yoobeestudent.ac.nz::2887a8fc-7abb-4a6f-b037-180084469e46" providerId="AD" clId="Web-{0A19877C-23BE-4C8A-8EFB-FB774980BE48}" dt="2022-08-03T04:36:00.076" v="0"/>
          <pc:sldLayoutMkLst>
            <pc:docMk/>
            <pc:sldMasterMk cId="941506613" sldId="2147483648"/>
            <pc:sldLayoutMk cId="90485885" sldId="2147483659"/>
          </pc:sldLayoutMkLst>
        </pc:sldLayoutChg>
      </pc:sldMasterChg>
      <pc:sldMasterChg chg="add del addSldLayout delSldLayout modSldLayout">
        <pc:chgData name="Alex Legner" userId="S::270168960@yoobeestudent.ac.nz::2887a8fc-7abb-4a6f-b037-180084469e46" providerId="AD" clId="Web-{0A19877C-23BE-4C8A-8EFB-FB774980BE48}" dt="2022-08-03T04:36:16.139" v="1"/>
        <pc:sldMasterMkLst>
          <pc:docMk/>
          <pc:sldMasterMk cId="1920766294" sldId="2147483660"/>
        </pc:sldMasterMkLst>
        <pc:sldLayoutChg chg="add del mod replI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1920766294" sldId="2147483660"/>
            <pc:sldLayoutMk cId="3086559704" sldId="2147483661"/>
          </pc:sldLayoutMkLst>
        </pc:sldLayoutChg>
        <pc:sldLayoutChg chg="add del mod replI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1920766294" sldId="2147483660"/>
            <pc:sldLayoutMk cId="143939110" sldId="2147483662"/>
          </pc:sldLayoutMkLst>
        </pc:sldLayoutChg>
        <pc:sldLayoutChg chg="add del mod replI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1920766294" sldId="2147483660"/>
            <pc:sldLayoutMk cId="3748447839" sldId="2147483663"/>
          </pc:sldLayoutMkLst>
        </pc:sldLayoutChg>
        <pc:sldLayoutChg chg="add del mod replI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1920766294" sldId="2147483660"/>
            <pc:sldLayoutMk cId="1828213353" sldId="2147483664"/>
          </pc:sldLayoutMkLst>
        </pc:sldLayoutChg>
        <pc:sldLayoutChg chg="add del mod replI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1920766294" sldId="2147483660"/>
            <pc:sldLayoutMk cId="158018601" sldId="2147483665"/>
          </pc:sldLayoutMkLst>
        </pc:sldLayoutChg>
        <pc:sldLayoutChg chg="add del mod replI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1920766294" sldId="2147483660"/>
            <pc:sldLayoutMk cId="233080562" sldId="2147483666"/>
          </pc:sldLayoutMkLst>
        </pc:sldLayoutChg>
        <pc:sldLayoutChg chg="add del mod replI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1920766294" sldId="2147483660"/>
            <pc:sldLayoutMk cId="161023485" sldId="2147483667"/>
          </pc:sldLayoutMkLst>
        </pc:sldLayoutChg>
        <pc:sldLayoutChg chg="add del mod replI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1920766294" sldId="2147483660"/>
            <pc:sldLayoutMk cId="3807223090" sldId="2147483668"/>
          </pc:sldLayoutMkLst>
        </pc:sldLayoutChg>
        <pc:sldLayoutChg chg="add del mod replI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1920766294" sldId="2147483660"/>
            <pc:sldLayoutMk cId="3112875042" sldId="2147483669"/>
          </pc:sldLayoutMkLst>
        </pc:sldLayoutChg>
        <pc:sldLayoutChg chg="add del mod replI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1920766294" sldId="2147483660"/>
            <pc:sldLayoutMk cId="3546352468" sldId="2147483670"/>
          </pc:sldLayoutMkLst>
        </pc:sldLayoutChg>
        <pc:sldLayoutChg chg="add del mod replI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1920766294" sldId="2147483660"/>
            <pc:sldLayoutMk cId="1467651867" sldId="2147483671"/>
          </pc:sldLayoutMkLst>
        </pc:sldLayoutChg>
      </pc:sldMasterChg>
      <pc:sldMasterChg chg="add addSldLayout">
        <pc:chgData name="Alex Legner" userId="S::270168960@yoobeestudent.ac.nz::2887a8fc-7abb-4a6f-b037-180084469e46" providerId="AD" clId="Web-{0A19877C-23BE-4C8A-8EFB-FB774980BE48}" dt="2022-08-03T04:36:16.139" v="1"/>
        <pc:sldMasterMkLst>
          <pc:docMk/>
          <pc:sldMasterMk cId="784029974" sldId="2147483724"/>
        </pc:sldMasterMkLst>
        <pc:sldLayoutChg chg="ad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784029974" sldId="2147483724"/>
            <pc:sldLayoutMk cId="4107054049" sldId="2147483713"/>
          </pc:sldLayoutMkLst>
        </pc:sldLayoutChg>
        <pc:sldLayoutChg chg="ad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784029974" sldId="2147483724"/>
            <pc:sldLayoutMk cId="3214510948" sldId="2147483714"/>
          </pc:sldLayoutMkLst>
        </pc:sldLayoutChg>
        <pc:sldLayoutChg chg="ad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784029974" sldId="2147483724"/>
            <pc:sldLayoutMk cId="4086808571" sldId="2147483715"/>
          </pc:sldLayoutMkLst>
        </pc:sldLayoutChg>
        <pc:sldLayoutChg chg="ad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784029974" sldId="2147483724"/>
            <pc:sldLayoutMk cId="1635016156" sldId="2147483716"/>
          </pc:sldLayoutMkLst>
        </pc:sldLayoutChg>
        <pc:sldLayoutChg chg="ad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784029974" sldId="2147483724"/>
            <pc:sldLayoutMk cId="3715334148" sldId="2147483717"/>
          </pc:sldLayoutMkLst>
        </pc:sldLayoutChg>
        <pc:sldLayoutChg chg="ad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784029974" sldId="2147483724"/>
            <pc:sldLayoutMk cId="395101576" sldId="2147483718"/>
          </pc:sldLayoutMkLst>
        </pc:sldLayoutChg>
        <pc:sldLayoutChg chg="ad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784029974" sldId="2147483724"/>
            <pc:sldLayoutMk cId="1463507781" sldId="2147483719"/>
          </pc:sldLayoutMkLst>
        </pc:sldLayoutChg>
        <pc:sldLayoutChg chg="ad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784029974" sldId="2147483724"/>
            <pc:sldLayoutMk cId="3003984096" sldId="2147483720"/>
          </pc:sldLayoutMkLst>
        </pc:sldLayoutChg>
        <pc:sldLayoutChg chg="ad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784029974" sldId="2147483724"/>
            <pc:sldLayoutMk cId="1738213679" sldId="2147483721"/>
          </pc:sldLayoutMkLst>
        </pc:sldLayoutChg>
        <pc:sldLayoutChg chg="ad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784029974" sldId="2147483724"/>
            <pc:sldLayoutMk cId="1005529538" sldId="2147483722"/>
          </pc:sldLayoutMkLst>
        </pc:sldLayoutChg>
        <pc:sldLayoutChg chg="add">
          <pc:chgData name="Alex Legner" userId="S::270168960@yoobeestudent.ac.nz::2887a8fc-7abb-4a6f-b037-180084469e46" providerId="AD" clId="Web-{0A19877C-23BE-4C8A-8EFB-FB774980BE48}" dt="2022-08-03T04:36:16.139" v="1"/>
          <pc:sldLayoutMkLst>
            <pc:docMk/>
            <pc:sldMasterMk cId="784029974" sldId="2147483724"/>
            <pc:sldLayoutMk cId="2841817654" sldId="2147483723"/>
          </pc:sldLayoutMkLst>
        </pc:sldLayoutChg>
      </pc:sldMasterChg>
    </pc:docChg>
  </pc:docChgLst>
  <pc:docChgLst>
    <pc:chgData name="Alex Legner" userId="2887a8fc-7abb-4a6f-b037-180084469e46" providerId="ADAL" clId="{75109BEC-7672-45D0-862A-E50350847856}"/>
    <pc:docChg chg="addSld">
      <pc:chgData name="Alex Legner" userId="2887a8fc-7abb-4a6f-b037-180084469e46" providerId="ADAL" clId="{75109BEC-7672-45D0-862A-E50350847856}" dt="2022-07-29T01:06:03.669" v="0" actId="680"/>
      <pc:docMkLst>
        <pc:docMk/>
      </pc:docMkLst>
      <pc:sldChg chg="new">
        <pc:chgData name="Alex Legner" userId="2887a8fc-7abb-4a6f-b037-180084469e46" providerId="ADAL" clId="{75109BEC-7672-45D0-862A-E50350847856}" dt="2022-07-29T01:06:03.669" v="0" actId="680"/>
        <pc:sldMkLst>
          <pc:docMk/>
          <pc:sldMk cId="2165421813" sldId="256"/>
        </pc:sldMkLst>
      </pc:sldChg>
    </pc:docChg>
  </pc:docChgLst>
  <pc:docChgLst>
    <pc:chgData name="Ritika Ritika" userId="S::270236976@yoobeestudent.ac.nz::8fc37247-c65d-4f4e-bd46-d06e17b0214c" providerId="AD" clId="Web-{FFD965BA-284A-4424-A289-55B137BB0D2B}"/>
    <pc:docChg chg="mod">
      <pc:chgData name="Ritika Ritika" userId="S::270236976@yoobeestudent.ac.nz::8fc37247-c65d-4f4e-bd46-d06e17b0214c" providerId="AD" clId="Web-{FFD965BA-284A-4424-A289-55B137BB0D2B}" dt="2022-07-29T01:52:40.291" v="0" actId="33475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1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2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2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b="1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erson holding a bowl of food&#10;&#10;Description automatically generated">
            <a:extLst>
              <a:ext uri="{FF2B5EF4-FFF2-40B4-BE49-F238E27FC236}">
                <a16:creationId xmlns:a16="http://schemas.microsoft.com/office/drawing/2014/main" id="{E05C7405-BE9C-BC09-17EB-519953A6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939" y="3908"/>
            <a:ext cx="10197123" cy="68501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E7137-3B87-41F0-B3BC-3A3098FA9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The Ramen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521A9-A5BC-4E1E-BD96-EF311A570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 lIns="91440" tIns="109728" rIns="91440" bIns="9144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21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42B1-1A83-D388-7F3B-92F2946E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5B84-7090-368F-295B-4B3F73B5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751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E1835"/>
      </a:dk2>
      <a:lt2>
        <a:srgbClr val="F0F3F2"/>
      </a:lt2>
      <a:accent1>
        <a:srgbClr val="E7296E"/>
      </a:accent1>
      <a:accent2>
        <a:srgbClr val="D517AB"/>
      </a:accent2>
      <a:accent3>
        <a:srgbClr val="C129E7"/>
      </a:accent3>
      <a:accent4>
        <a:srgbClr val="6017D5"/>
      </a:accent4>
      <a:accent5>
        <a:srgbClr val="292FE7"/>
      </a:accent5>
      <a:accent6>
        <a:srgbClr val="176CD5"/>
      </a:accent6>
      <a:hlink>
        <a:srgbClr val="6758C7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RetrospectVTI</vt:lpstr>
      <vt:lpstr>The Ramen Shop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Legner</dc:creator>
  <cp:revision>1</cp:revision>
  <dcterms:created xsi:type="dcterms:W3CDTF">2022-07-29T01:06:02Z</dcterms:created>
  <dcterms:modified xsi:type="dcterms:W3CDTF">2022-08-03T04:39:55Z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2022-07-29T01:52:40Z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50166dcd-3b42-4191-aacc-c37a7954d7ec</vt:lpwstr>
  </property>
  <property fmtid="{D5CDD505-2E9C-101B-9397-08002B2CF9AE}" pid="8" name="MSIP_Label_c96ed6d7-747c-41fd-b042-ff14484edc24_ContentBits">
    <vt:lpwstr>0</vt:lpwstr>
  </property>
</Properties>
</file>