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8029C-21D7-45A8-813F-43AA68B4F8FB}" v="14" dt="2022-09-05T00:22:52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68"/>
      </p:cViewPr>
      <p:guideLst/>
    </p:cSldViewPr>
  </p:slideViewPr>
  <p:notesTextViewPr>
    <p:cViewPr>
      <p:scale>
        <a:sx n="1" d="1"/>
        <a:sy n="1" d="1"/>
      </p:scale>
      <p:origin x="0" y="-49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egner" userId="2887a8fc-7abb-4a6f-b037-180084469e46" providerId="ADAL" clId="{5D68029C-21D7-45A8-813F-43AA68B4F8FB}"/>
    <pc:docChg chg="undo custSel addSld modSld">
      <pc:chgData name="Alex Legner" userId="2887a8fc-7abb-4a6f-b037-180084469e46" providerId="ADAL" clId="{5D68029C-21D7-45A8-813F-43AA68B4F8FB}" dt="2022-09-05T00:23:34.649" v="57"/>
      <pc:docMkLst>
        <pc:docMk/>
      </pc:docMkLst>
      <pc:sldChg chg="addSp delSp modSp mod modNotesTx">
        <pc:chgData name="Alex Legner" userId="2887a8fc-7abb-4a6f-b037-180084469e46" providerId="ADAL" clId="{5D68029C-21D7-45A8-813F-43AA68B4F8FB}" dt="2022-09-05T00:23:34.649" v="57"/>
        <pc:sldMkLst>
          <pc:docMk/>
          <pc:sldMk cId="2200343848" sldId="261"/>
        </pc:sldMkLst>
        <pc:spChg chg="mod">
          <ac:chgData name="Alex Legner" userId="2887a8fc-7abb-4a6f-b037-180084469e46" providerId="ADAL" clId="{5D68029C-21D7-45A8-813F-43AA68B4F8FB}" dt="2022-09-05T00:22:45.316" v="30" actId="1076"/>
          <ac:spMkLst>
            <pc:docMk/>
            <pc:sldMk cId="2200343848" sldId="261"/>
            <ac:spMk id="2" creationId="{91F31E85-05C3-4687-991D-6AEF7EBC1DEC}"/>
          </ac:spMkLst>
        </pc:spChg>
        <pc:spChg chg="add mod">
          <ac:chgData name="Alex Legner" userId="2887a8fc-7abb-4a6f-b037-180084469e46" providerId="ADAL" clId="{5D68029C-21D7-45A8-813F-43AA68B4F8FB}" dt="2022-09-05T00:23:10.653" v="56" actId="20577"/>
          <ac:spMkLst>
            <pc:docMk/>
            <pc:sldMk cId="2200343848" sldId="261"/>
            <ac:spMk id="11" creationId="{15430B2A-61A8-43B6-8652-60D727D890F1}"/>
          </ac:spMkLst>
        </pc:spChg>
        <pc:picChg chg="add del">
          <ac:chgData name="Alex Legner" userId="2887a8fc-7abb-4a6f-b037-180084469e46" providerId="ADAL" clId="{5D68029C-21D7-45A8-813F-43AA68B4F8FB}" dt="2022-09-05T00:22:49.839" v="32" actId="22"/>
          <ac:picMkLst>
            <pc:docMk/>
            <pc:sldMk cId="2200343848" sldId="261"/>
            <ac:picMk id="4" creationId="{327A9D65-1284-489D-9EA2-F9E0DB76B0DB}"/>
          </ac:picMkLst>
        </pc:picChg>
      </pc:sldChg>
      <pc:sldChg chg="modSp">
        <pc:chgData name="Alex Legner" userId="2887a8fc-7abb-4a6f-b037-180084469e46" providerId="ADAL" clId="{5D68029C-21D7-45A8-813F-43AA68B4F8FB}" dt="2022-09-04T23:28:46.881" v="5" actId="20577"/>
        <pc:sldMkLst>
          <pc:docMk/>
          <pc:sldMk cId="3154348761" sldId="262"/>
        </pc:sldMkLst>
        <pc:graphicFrameChg chg="mod">
          <ac:chgData name="Alex Legner" userId="2887a8fc-7abb-4a6f-b037-180084469e46" providerId="ADAL" clId="{5D68029C-21D7-45A8-813F-43AA68B4F8FB}" dt="2022-09-04T23:28:46.881" v="5" actId="20577"/>
          <ac:graphicFrameMkLst>
            <pc:docMk/>
            <pc:sldMk cId="3154348761" sldId="262"/>
            <ac:graphicFrameMk id="36" creationId="{8AB6B090-93A0-8A33-C519-8FC0EA59FF25}"/>
          </ac:graphicFrameMkLst>
        </pc:graphicFrameChg>
      </pc:sldChg>
      <pc:sldChg chg="addSp delSp modSp new mod setBg setClrOvrMap">
        <pc:chgData name="Alex Legner" userId="2887a8fc-7abb-4a6f-b037-180084469e46" providerId="ADAL" clId="{5D68029C-21D7-45A8-813F-43AA68B4F8FB}" dt="2022-09-05T00:22:31.815" v="29" actId="122"/>
        <pc:sldMkLst>
          <pc:docMk/>
          <pc:sldMk cId="3186600524" sldId="264"/>
        </pc:sldMkLst>
        <pc:spChg chg="mod ord">
          <ac:chgData name="Alex Legner" userId="2887a8fc-7abb-4a6f-b037-180084469e46" providerId="ADAL" clId="{5D68029C-21D7-45A8-813F-43AA68B4F8FB}" dt="2022-09-05T00:22:31.815" v="29" actId="122"/>
          <ac:spMkLst>
            <pc:docMk/>
            <pc:sldMk cId="3186600524" sldId="264"/>
            <ac:spMk id="2" creationId="{0F40B5F1-618E-4BC3-8682-F4A491CC76C5}"/>
          </ac:spMkLst>
        </pc:spChg>
        <pc:spChg chg="del mod">
          <ac:chgData name="Alex Legner" userId="2887a8fc-7abb-4a6f-b037-180084469e46" providerId="ADAL" clId="{5D68029C-21D7-45A8-813F-43AA68B4F8FB}" dt="2022-09-05T00:21:52.778" v="22" actId="22"/>
          <ac:spMkLst>
            <pc:docMk/>
            <pc:sldMk cId="3186600524" sldId="264"/>
            <ac:spMk id="3" creationId="{76A8E3C7-F00F-454B-95CB-94407575638F}"/>
          </ac:spMkLst>
        </pc:spChg>
        <pc:spChg chg="add">
          <ac:chgData name="Alex Legner" userId="2887a8fc-7abb-4a6f-b037-180084469e46" providerId="ADAL" clId="{5D68029C-21D7-45A8-813F-43AA68B4F8FB}" dt="2022-09-05T00:22:04.568" v="25" actId="26606"/>
          <ac:spMkLst>
            <pc:docMk/>
            <pc:sldMk cId="3186600524" sldId="264"/>
            <ac:spMk id="10" creationId="{8A7BA06D-B3FF-4E91-8639-B4569AE3AA23}"/>
          </ac:spMkLst>
        </pc:spChg>
        <pc:spChg chg="add">
          <ac:chgData name="Alex Legner" userId="2887a8fc-7abb-4a6f-b037-180084469e46" providerId="ADAL" clId="{5D68029C-21D7-45A8-813F-43AA68B4F8FB}" dt="2022-09-05T00:22:04.568" v="25" actId="26606"/>
          <ac:spMkLst>
            <pc:docMk/>
            <pc:sldMk cId="3186600524" sldId="264"/>
            <ac:spMk id="12" creationId="{2B30C86D-5A07-48BC-9C9D-6F9A2DB1E9E1}"/>
          </ac:spMkLst>
        </pc:spChg>
        <pc:spChg chg="add">
          <ac:chgData name="Alex Legner" userId="2887a8fc-7abb-4a6f-b037-180084469e46" providerId="ADAL" clId="{5D68029C-21D7-45A8-813F-43AA68B4F8FB}" dt="2022-09-05T00:22:04.568" v="25" actId="26606"/>
          <ac:spMkLst>
            <pc:docMk/>
            <pc:sldMk cId="3186600524" sldId="264"/>
            <ac:spMk id="14" creationId="{E2CFBC99-FB8F-41F7-A81D-A5288D688D79}"/>
          </ac:spMkLst>
        </pc:spChg>
        <pc:spChg chg="add">
          <ac:chgData name="Alex Legner" userId="2887a8fc-7abb-4a6f-b037-180084469e46" providerId="ADAL" clId="{5D68029C-21D7-45A8-813F-43AA68B4F8FB}" dt="2022-09-05T00:22:04.568" v="25" actId="26606"/>
          <ac:spMkLst>
            <pc:docMk/>
            <pc:sldMk cId="3186600524" sldId="264"/>
            <ac:spMk id="16" creationId="{1EF86BFA-9133-4F6B-98BE-1CBB87EB62F5}"/>
          </ac:spMkLst>
        </pc:spChg>
        <pc:picChg chg="add mod ord">
          <ac:chgData name="Alex Legner" userId="2887a8fc-7abb-4a6f-b037-180084469e46" providerId="ADAL" clId="{5D68029C-21D7-45A8-813F-43AA68B4F8FB}" dt="2022-09-05T00:22:04.568" v="25" actId="26606"/>
          <ac:picMkLst>
            <pc:docMk/>
            <pc:sldMk cId="3186600524" sldId="264"/>
            <ac:picMk id="5" creationId="{09158390-A73A-4F0B-87D5-4696C56312CB}"/>
          </ac:picMkLst>
        </pc:picChg>
      </pc:sldChg>
    </pc:docChg>
  </pc:docChgLst>
  <pc:docChgLst>
    <pc:chgData name="Alex Legner" userId="2887a8fc-7abb-4a6f-b037-180084469e46" providerId="ADAL" clId="{3DA2ACDE-930C-45FC-A74E-D30C3EB4EB6F}"/>
    <pc:docChg chg="undo custSel addSld modSld addMainMaster delMainMaster">
      <pc:chgData name="Alex Legner" userId="2887a8fc-7abb-4a6f-b037-180084469e46" providerId="ADAL" clId="{3DA2ACDE-930C-45FC-A74E-D30C3EB4EB6F}" dt="2022-08-25T03:45:19.541" v="905" actId="20577"/>
      <pc:docMkLst>
        <pc:docMk/>
      </pc:docMkLst>
      <pc:sldChg chg="addSp delSp modSp new mod setBg modClrScheme chgLayout">
        <pc:chgData name="Alex Legner" userId="2887a8fc-7abb-4a6f-b037-180084469e46" providerId="ADAL" clId="{3DA2ACDE-930C-45FC-A74E-D30C3EB4EB6F}" dt="2022-08-25T03:26:25.292" v="26" actId="14100"/>
        <pc:sldMkLst>
          <pc:docMk/>
          <pc:sldMk cId="4261629460" sldId="256"/>
        </pc:sldMkLst>
        <pc:spChg chg="mod">
          <ac:chgData name="Alex Legner" userId="2887a8fc-7abb-4a6f-b037-180084469e46" providerId="ADAL" clId="{3DA2ACDE-930C-45FC-A74E-D30C3EB4EB6F}" dt="2022-08-25T03:26:25.292" v="26" actId="14100"/>
          <ac:spMkLst>
            <pc:docMk/>
            <pc:sldMk cId="4261629460" sldId="256"/>
            <ac:spMk id="2" creationId="{19F31D19-C0F3-442C-A7E4-07D50C33DE8F}"/>
          </ac:spMkLst>
        </pc:spChg>
        <pc:spChg chg="mod">
          <ac:chgData name="Alex Legner" userId="2887a8fc-7abb-4a6f-b037-180084469e46" providerId="ADAL" clId="{3DA2ACDE-930C-45FC-A74E-D30C3EB4EB6F}" dt="2022-08-25T03:25:34.450" v="25" actId="20577"/>
          <ac:spMkLst>
            <pc:docMk/>
            <pc:sldMk cId="4261629460" sldId="256"/>
            <ac:spMk id="3" creationId="{4B338FB9-5769-4396-B87C-05123DA0EFF0}"/>
          </ac:spMkLst>
        </pc:spChg>
        <pc:spChg chg="add del">
          <ac:chgData name="Alex Legner" userId="2887a8fc-7abb-4a6f-b037-180084469e46" providerId="ADAL" clId="{3DA2ACDE-930C-45FC-A74E-D30C3EB4EB6F}" dt="2022-08-25T03:25:08.593" v="2" actId="22"/>
          <ac:spMkLst>
            <pc:docMk/>
            <pc:sldMk cId="4261629460" sldId="256"/>
            <ac:spMk id="5" creationId="{E841D60B-7FAA-4850-ACBD-DE9F651211AF}"/>
          </ac:spMkLst>
        </pc:spChg>
        <pc:spChg chg="add">
          <ac:chgData name="Alex Legner" userId="2887a8fc-7abb-4a6f-b037-180084469e46" providerId="ADAL" clId="{3DA2ACDE-930C-45FC-A74E-D30C3EB4EB6F}" dt="2022-08-25T03:25:23.543" v="4" actId="26606"/>
          <ac:spMkLst>
            <pc:docMk/>
            <pc:sldMk cId="4261629460" sldId="256"/>
            <ac:spMk id="9" creationId="{A1D7EC86-7CB9-431D-8AC3-8AAF0440B162}"/>
          </ac:spMkLst>
        </pc:spChg>
        <pc:spChg chg="add">
          <ac:chgData name="Alex Legner" userId="2887a8fc-7abb-4a6f-b037-180084469e46" providerId="ADAL" clId="{3DA2ACDE-930C-45FC-A74E-D30C3EB4EB6F}" dt="2022-08-25T03:25:23.543" v="4" actId="26606"/>
          <ac:spMkLst>
            <pc:docMk/>
            <pc:sldMk cId="4261629460" sldId="256"/>
            <ac:spMk id="11" creationId="{D4B9777F-B610-419B-9193-80306388F3E2}"/>
          </ac:spMkLst>
        </pc:spChg>
        <pc:spChg chg="add">
          <ac:chgData name="Alex Legner" userId="2887a8fc-7abb-4a6f-b037-180084469e46" providerId="ADAL" clId="{3DA2ACDE-930C-45FC-A74E-D30C3EB4EB6F}" dt="2022-08-25T03:25:23.543" v="4" actId="26606"/>
          <ac:spMkLst>
            <pc:docMk/>
            <pc:sldMk cId="4261629460" sldId="256"/>
            <ac:spMk id="13" creationId="{311F016A-A753-449B-9EA6-322199B7119E}"/>
          </ac:spMkLst>
        </pc:spChg>
        <pc:spChg chg="add">
          <ac:chgData name="Alex Legner" userId="2887a8fc-7abb-4a6f-b037-180084469e46" providerId="ADAL" clId="{3DA2ACDE-930C-45FC-A74E-D30C3EB4EB6F}" dt="2022-08-25T03:25:23.543" v="4" actId="26606"/>
          <ac:spMkLst>
            <pc:docMk/>
            <pc:sldMk cId="4261629460" sldId="256"/>
            <ac:spMk id="15" creationId="{95106A28-883A-4993-BF9E-C403B81A8D66}"/>
          </ac:spMkLst>
        </pc:spChg>
        <pc:spChg chg="add">
          <ac:chgData name="Alex Legner" userId="2887a8fc-7abb-4a6f-b037-180084469e46" providerId="ADAL" clId="{3DA2ACDE-930C-45FC-A74E-D30C3EB4EB6F}" dt="2022-08-25T03:25:23.543" v="4" actId="26606"/>
          <ac:spMkLst>
            <pc:docMk/>
            <pc:sldMk cId="4261629460" sldId="256"/>
            <ac:spMk id="17" creationId="{F5AE4E4F-9F4C-43ED-8299-9BD63B74E8F0}"/>
          </ac:spMkLst>
        </pc:spChg>
        <pc:picChg chg="add">
          <ac:chgData name="Alex Legner" userId="2887a8fc-7abb-4a6f-b037-180084469e46" providerId="ADAL" clId="{3DA2ACDE-930C-45FC-A74E-D30C3EB4EB6F}" dt="2022-08-25T03:25:23.543" v="4" actId="26606"/>
          <ac:picMkLst>
            <pc:docMk/>
            <pc:sldMk cId="4261629460" sldId="256"/>
            <ac:picMk id="4" creationId="{7B8DA2BD-AF78-9B32-2774-B083AB1624A2}"/>
          </ac:picMkLst>
        </pc:picChg>
      </pc:sldChg>
      <pc:sldChg chg="addSp modSp new mod setBg">
        <pc:chgData name="Alex Legner" userId="2887a8fc-7abb-4a6f-b037-180084469e46" providerId="ADAL" clId="{3DA2ACDE-930C-45FC-A74E-D30C3EB4EB6F}" dt="2022-08-25T03:28:43.348" v="228" actId="20577"/>
        <pc:sldMkLst>
          <pc:docMk/>
          <pc:sldMk cId="3477886553" sldId="257"/>
        </pc:sldMkLst>
        <pc:spChg chg="mod">
          <ac:chgData name="Alex Legner" userId="2887a8fc-7abb-4a6f-b037-180084469e46" providerId="ADAL" clId="{3DA2ACDE-930C-45FC-A74E-D30C3EB4EB6F}" dt="2022-08-25T03:28:24.747" v="209" actId="26606"/>
          <ac:spMkLst>
            <pc:docMk/>
            <pc:sldMk cId="3477886553" sldId="257"/>
            <ac:spMk id="2" creationId="{432C31C2-1788-4012-837F-81F6621D8FC3}"/>
          </ac:spMkLst>
        </pc:spChg>
        <pc:spChg chg="mod">
          <ac:chgData name="Alex Legner" userId="2887a8fc-7abb-4a6f-b037-180084469e46" providerId="ADAL" clId="{3DA2ACDE-930C-45FC-A74E-D30C3EB4EB6F}" dt="2022-08-25T03:28:43.348" v="228" actId="20577"/>
          <ac:spMkLst>
            <pc:docMk/>
            <pc:sldMk cId="3477886553" sldId="257"/>
            <ac:spMk id="3" creationId="{409BB5E0-507A-4E20-BD9A-372A053805F3}"/>
          </ac:spMkLst>
        </pc:spChg>
        <pc:spChg chg="add">
          <ac:chgData name="Alex Legner" userId="2887a8fc-7abb-4a6f-b037-180084469e46" providerId="ADAL" clId="{3DA2ACDE-930C-45FC-A74E-D30C3EB4EB6F}" dt="2022-08-25T03:28:24.747" v="209" actId="26606"/>
          <ac:spMkLst>
            <pc:docMk/>
            <pc:sldMk cId="3477886553" sldId="257"/>
            <ac:spMk id="10" creationId="{DB304A14-32D0-4873-B914-423ED7B8DAFD}"/>
          </ac:spMkLst>
        </pc:spChg>
        <pc:spChg chg="add">
          <ac:chgData name="Alex Legner" userId="2887a8fc-7abb-4a6f-b037-180084469e46" providerId="ADAL" clId="{3DA2ACDE-930C-45FC-A74E-D30C3EB4EB6F}" dt="2022-08-25T03:28:24.747" v="209" actId="26606"/>
          <ac:spMkLst>
            <pc:docMk/>
            <pc:sldMk cId="3477886553" sldId="257"/>
            <ac:spMk id="12" creationId="{1D460C86-854F-4FB3-ABC2-E823D8FEB9DB}"/>
          </ac:spMkLst>
        </pc:spChg>
        <pc:spChg chg="add">
          <ac:chgData name="Alex Legner" userId="2887a8fc-7abb-4a6f-b037-180084469e46" providerId="ADAL" clId="{3DA2ACDE-930C-45FC-A74E-D30C3EB4EB6F}" dt="2022-08-25T03:28:24.747" v="209" actId="26606"/>
          <ac:spMkLst>
            <pc:docMk/>
            <pc:sldMk cId="3477886553" sldId="257"/>
            <ac:spMk id="14" creationId="{BB48116A-278A-4CC5-89D3-9DE8E8FF1245}"/>
          </ac:spMkLst>
        </pc:spChg>
        <pc:picChg chg="add mod">
          <ac:chgData name="Alex Legner" userId="2887a8fc-7abb-4a6f-b037-180084469e46" providerId="ADAL" clId="{3DA2ACDE-930C-45FC-A74E-D30C3EB4EB6F}" dt="2022-08-25T03:28:32.787" v="211" actId="27614"/>
          <ac:picMkLst>
            <pc:docMk/>
            <pc:sldMk cId="3477886553" sldId="257"/>
            <ac:picMk id="5" creationId="{515957AC-7DF7-4890-BE54-0DCD514E6199}"/>
          </ac:picMkLst>
        </pc:picChg>
      </pc:sldChg>
      <pc:sldChg chg="addSp delSp modSp new mod setBg">
        <pc:chgData name="Alex Legner" userId="2887a8fc-7abb-4a6f-b037-180084469e46" providerId="ADAL" clId="{3DA2ACDE-930C-45FC-A74E-D30C3EB4EB6F}" dt="2022-08-25T03:31:12.299" v="404" actId="20577"/>
        <pc:sldMkLst>
          <pc:docMk/>
          <pc:sldMk cId="2840676930" sldId="258"/>
        </pc:sldMkLst>
        <pc:spChg chg="mod">
          <ac:chgData name="Alex Legner" userId="2887a8fc-7abb-4a6f-b037-180084469e46" providerId="ADAL" clId="{3DA2ACDE-930C-45FC-A74E-D30C3EB4EB6F}" dt="2022-08-25T03:29:47.897" v="245" actId="26606"/>
          <ac:spMkLst>
            <pc:docMk/>
            <pc:sldMk cId="2840676930" sldId="258"/>
            <ac:spMk id="2" creationId="{BDDDCDD6-2778-41D1-AFEA-012B8FA7ED48}"/>
          </ac:spMkLst>
        </pc:spChg>
        <pc:spChg chg="del">
          <ac:chgData name="Alex Legner" userId="2887a8fc-7abb-4a6f-b037-180084469e46" providerId="ADAL" clId="{3DA2ACDE-930C-45FC-A74E-D30C3EB4EB6F}" dt="2022-08-25T03:29:40.599" v="241" actId="22"/>
          <ac:spMkLst>
            <pc:docMk/>
            <pc:sldMk cId="2840676930" sldId="258"/>
            <ac:spMk id="3" creationId="{8CA62A66-7F0C-4AE5-BCB3-03BE74FAD726}"/>
          </ac:spMkLst>
        </pc:spChg>
        <pc:spChg chg="add del">
          <ac:chgData name="Alex Legner" userId="2887a8fc-7abb-4a6f-b037-180084469e46" providerId="ADAL" clId="{3DA2ACDE-930C-45FC-A74E-D30C3EB4EB6F}" dt="2022-08-25T03:29:47.886" v="244" actId="26606"/>
          <ac:spMkLst>
            <pc:docMk/>
            <pc:sldMk cId="2840676930" sldId="258"/>
            <ac:spMk id="9" creationId="{2AAD6540-726B-0359-3002-168CA84BFBDD}"/>
          </ac:spMkLst>
        </pc:spChg>
        <pc:spChg chg="add del">
          <ac:chgData name="Alex Legner" userId="2887a8fc-7abb-4a6f-b037-180084469e46" providerId="ADAL" clId="{3DA2ACDE-930C-45FC-A74E-D30C3EB4EB6F}" dt="2022-08-25T03:29:47.886" v="244" actId="26606"/>
          <ac:spMkLst>
            <pc:docMk/>
            <pc:sldMk cId="2840676930" sldId="258"/>
            <ac:spMk id="12" creationId="{DB304A14-32D0-4873-B914-423ED7B8DAFD}"/>
          </ac:spMkLst>
        </pc:spChg>
        <pc:spChg chg="add del">
          <ac:chgData name="Alex Legner" userId="2887a8fc-7abb-4a6f-b037-180084469e46" providerId="ADAL" clId="{3DA2ACDE-930C-45FC-A74E-D30C3EB4EB6F}" dt="2022-08-25T03:29:47.886" v="244" actId="26606"/>
          <ac:spMkLst>
            <pc:docMk/>
            <pc:sldMk cId="2840676930" sldId="258"/>
            <ac:spMk id="14" creationId="{1D460C86-854F-4FB3-ABC2-E823D8FEB9DB}"/>
          </ac:spMkLst>
        </pc:spChg>
        <pc:spChg chg="add del">
          <ac:chgData name="Alex Legner" userId="2887a8fc-7abb-4a6f-b037-180084469e46" providerId="ADAL" clId="{3DA2ACDE-930C-45FC-A74E-D30C3EB4EB6F}" dt="2022-08-25T03:29:47.886" v="244" actId="26606"/>
          <ac:spMkLst>
            <pc:docMk/>
            <pc:sldMk cId="2840676930" sldId="258"/>
            <ac:spMk id="16" creationId="{BB48116A-278A-4CC5-89D3-9DE8E8FF1245}"/>
          </ac:spMkLst>
        </pc:spChg>
        <pc:spChg chg="add">
          <ac:chgData name="Alex Legner" userId="2887a8fc-7abb-4a6f-b037-180084469e46" providerId="ADAL" clId="{3DA2ACDE-930C-45FC-A74E-D30C3EB4EB6F}" dt="2022-08-25T03:29:47.897" v="245" actId="26606"/>
          <ac:spMkLst>
            <pc:docMk/>
            <pc:sldMk cId="2840676930" sldId="258"/>
            <ac:spMk id="18" creationId="{4CBF9756-6AC8-4C65-84DF-56FBFFA1D873}"/>
          </ac:spMkLst>
        </pc:spChg>
        <pc:spChg chg="add">
          <ac:chgData name="Alex Legner" userId="2887a8fc-7abb-4a6f-b037-180084469e46" providerId="ADAL" clId="{3DA2ACDE-930C-45FC-A74E-D30C3EB4EB6F}" dt="2022-08-25T03:29:47.897" v="245" actId="26606"/>
          <ac:spMkLst>
            <pc:docMk/>
            <pc:sldMk cId="2840676930" sldId="258"/>
            <ac:spMk id="19" creationId="{6A84B152-3496-4C52-AF08-97AFFC09DD2C}"/>
          </ac:spMkLst>
        </pc:spChg>
        <pc:spChg chg="add">
          <ac:chgData name="Alex Legner" userId="2887a8fc-7abb-4a6f-b037-180084469e46" providerId="ADAL" clId="{3DA2ACDE-930C-45FC-A74E-D30C3EB4EB6F}" dt="2022-08-25T03:29:47.897" v="245" actId="26606"/>
          <ac:spMkLst>
            <pc:docMk/>
            <pc:sldMk cId="2840676930" sldId="258"/>
            <ac:spMk id="20" creationId="{2D385988-EAAF-4C27-AF8A-2BFBECAF3D4F}"/>
          </ac:spMkLst>
        </pc:spChg>
        <pc:spChg chg="add">
          <ac:chgData name="Alex Legner" userId="2887a8fc-7abb-4a6f-b037-180084469e46" providerId="ADAL" clId="{3DA2ACDE-930C-45FC-A74E-D30C3EB4EB6F}" dt="2022-08-25T03:29:47.897" v="245" actId="26606"/>
          <ac:spMkLst>
            <pc:docMk/>
            <pc:sldMk cId="2840676930" sldId="258"/>
            <ac:spMk id="21" creationId="{6B2ADB95-0FA3-4BD7-A8AC-89D014A83E5B}"/>
          </ac:spMkLst>
        </pc:spChg>
        <pc:spChg chg="add mod">
          <ac:chgData name="Alex Legner" userId="2887a8fc-7abb-4a6f-b037-180084469e46" providerId="ADAL" clId="{3DA2ACDE-930C-45FC-A74E-D30C3EB4EB6F}" dt="2022-08-25T03:31:12.299" v="404" actId="20577"/>
          <ac:spMkLst>
            <pc:docMk/>
            <pc:sldMk cId="2840676930" sldId="258"/>
            <ac:spMk id="23" creationId="{69686F18-CDB6-0B0A-E24B-D17047055A20}"/>
          </ac:spMkLst>
        </pc:spChg>
        <pc:spChg chg="add">
          <ac:chgData name="Alex Legner" userId="2887a8fc-7abb-4a6f-b037-180084469e46" providerId="ADAL" clId="{3DA2ACDE-930C-45FC-A74E-D30C3EB4EB6F}" dt="2022-08-25T03:29:47.897" v="245" actId="26606"/>
          <ac:spMkLst>
            <pc:docMk/>
            <pc:sldMk cId="2840676930" sldId="258"/>
            <ac:spMk id="24" creationId="{B621D332-7329-4994-8836-C429A51B7549}"/>
          </ac:spMkLst>
        </pc:spChg>
        <pc:spChg chg="add">
          <ac:chgData name="Alex Legner" userId="2887a8fc-7abb-4a6f-b037-180084469e46" providerId="ADAL" clId="{3DA2ACDE-930C-45FC-A74E-D30C3EB4EB6F}" dt="2022-08-25T03:29:47.897" v="245" actId="26606"/>
          <ac:spMkLst>
            <pc:docMk/>
            <pc:sldMk cId="2840676930" sldId="258"/>
            <ac:spMk id="25" creationId="{C924DBCE-E731-4B22-8181-A39C1D86276C}"/>
          </ac:spMkLst>
        </pc:spChg>
        <pc:spChg chg="add">
          <ac:chgData name="Alex Legner" userId="2887a8fc-7abb-4a6f-b037-180084469e46" providerId="ADAL" clId="{3DA2ACDE-930C-45FC-A74E-D30C3EB4EB6F}" dt="2022-08-25T03:29:47.897" v="245" actId="26606"/>
          <ac:spMkLst>
            <pc:docMk/>
            <pc:sldMk cId="2840676930" sldId="258"/>
            <ac:spMk id="26" creationId="{2D20F754-35A9-4508-BE3C-C59996D1437B}"/>
          </ac:spMkLst>
        </pc:spChg>
        <pc:picChg chg="add mod ord">
          <ac:chgData name="Alex Legner" userId="2887a8fc-7abb-4a6f-b037-180084469e46" providerId="ADAL" clId="{3DA2ACDE-930C-45FC-A74E-D30C3EB4EB6F}" dt="2022-08-25T03:29:47.897" v="245" actId="26606"/>
          <ac:picMkLst>
            <pc:docMk/>
            <pc:sldMk cId="2840676930" sldId="258"/>
            <ac:picMk id="5" creationId="{F22769A3-1AC6-438A-8667-D01EC265F9CC}"/>
          </ac:picMkLst>
        </pc:picChg>
        <pc:cxnChg chg="add">
          <ac:chgData name="Alex Legner" userId="2887a8fc-7abb-4a6f-b037-180084469e46" providerId="ADAL" clId="{3DA2ACDE-930C-45FC-A74E-D30C3EB4EB6F}" dt="2022-08-25T03:29:47.897" v="245" actId="26606"/>
          <ac:cxnSpMkLst>
            <pc:docMk/>
            <pc:sldMk cId="2840676930" sldId="258"/>
            <ac:cxnSpMk id="22" creationId="{43621FD4-D14D-45D5-9A57-9A2DE5EA59C0}"/>
          </ac:cxnSpMkLst>
        </pc:cxnChg>
      </pc:sldChg>
      <pc:sldChg chg="addSp delSp modSp add mod">
        <pc:chgData name="Alex Legner" userId="2887a8fc-7abb-4a6f-b037-180084469e46" providerId="ADAL" clId="{3DA2ACDE-930C-45FC-A74E-D30C3EB4EB6F}" dt="2022-08-25T03:39:57.201" v="806" actId="313"/>
        <pc:sldMkLst>
          <pc:docMk/>
          <pc:sldMk cId="1677865918" sldId="259"/>
        </pc:sldMkLst>
        <pc:spChg chg="mod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2" creationId="{BDDDCDD6-2778-41D1-AFEA-012B8FA7ED48}"/>
          </ac:spMkLst>
        </pc:spChg>
        <pc:spChg chg="del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18" creationId="{4CBF9756-6AC8-4C65-84DF-56FBFFA1D873}"/>
          </ac:spMkLst>
        </pc:spChg>
        <pc:spChg chg="del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19" creationId="{6A84B152-3496-4C52-AF08-97AFFC09DD2C}"/>
          </ac:spMkLst>
        </pc:spChg>
        <pc:spChg chg="del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20" creationId="{2D385988-EAAF-4C27-AF8A-2BFBECAF3D4F}"/>
          </ac:spMkLst>
        </pc:spChg>
        <pc:spChg chg="del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21" creationId="{6B2ADB95-0FA3-4BD7-A8AC-89D014A83E5B}"/>
          </ac:spMkLst>
        </pc:spChg>
        <pc:spChg chg="mod">
          <ac:chgData name="Alex Legner" userId="2887a8fc-7abb-4a6f-b037-180084469e46" providerId="ADAL" clId="{3DA2ACDE-930C-45FC-A74E-D30C3EB4EB6F}" dt="2022-08-25T03:39:57.201" v="806" actId="313"/>
          <ac:spMkLst>
            <pc:docMk/>
            <pc:sldMk cId="1677865918" sldId="259"/>
            <ac:spMk id="23" creationId="{69686F18-CDB6-0B0A-E24B-D17047055A20}"/>
          </ac:spMkLst>
        </pc:spChg>
        <pc:spChg chg="del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24" creationId="{B621D332-7329-4994-8836-C429A51B7549}"/>
          </ac:spMkLst>
        </pc:spChg>
        <pc:spChg chg="del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25" creationId="{C924DBCE-E731-4B22-8181-A39C1D86276C}"/>
          </ac:spMkLst>
        </pc:spChg>
        <pc:spChg chg="del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26" creationId="{2D20F754-35A9-4508-BE3C-C59996D1437B}"/>
          </ac:spMkLst>
        </pc:spChg>
        <pc:spChg chg="add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31" creationId="{B3684CCF-CEBB-4D8E-A366-95E43D4C790B}"/>
          </ac:spMkLst>
        </pc:spChg>
        <pc:spChg chg="add">
          <ac:chgData name="Alex Legner" userId="2887a8fc-7abb-4a6f-b037-180084469e46" providerId="ADAL" clId="{3DA2ACDE-930C-45FC-A74E-D30C3EB4EB6F}" dt="2022-08-25T03:33:26.180" v="503" actId="26606"/>
          <ac:spMkLst>
            <pc:docMk/>
            <pc:sldMk cId="1677865918" sldId="259"/>
            <ac:spMk id="33" creationId="{70BEB1E7-2F88-40BC-B73D-42E5B6F80BFC}"/>
          </ac:spMkLst>
        </pc:spChg>
        <pc:picChg chg="add mod ord modCrop">
          <ac:chgData name="Alex Legner" userId="2887a8fc-7abb-4a6f-b037-180084469e46" providerId="ADAL" clId="{3DA2ACDE-930C-45FC-A74E-D30C3EB4EB6F}" dt="2022-08-25T03:33:56.539" v="514" actId="18131"/>
          <ac:picMkLst>
            <pc:docMk/>
            <pc:sldMk cId="1677865918" sldId="259"/>
            <ac:picMk id="4" creationId="{A52E978A-7583-4FA7-A0F3-E900515ECD5F}"/>
          </ac:picMkLst>
        </pc:picChg>
        <pc:picChg chg="del">
          <ac:chgData name="Alex Legner" userId="2887a8fc-7abb-4a6f-b037-180084469e46" providerId="ADAL" clId="{3DA2ACDE-930C-45FC-A74E-D30C3EB4EB6F}" dt="2022-08-25T03:32:19.875" v="497" actId="478"/>
          <ac:picMkLst>
            <pc:docMk/>
            <pc:sldMk cId="1677865918" sldId="259"/>
            <ac:picMk id="5" creationId="{F22769A3-1AC6-438A-8667-D01EC265F9CC}"/>
          </ac:picMkLst>
        </pc:picChg>
        <pc:picChg chg="add mod ord modCrop">
          <ac:chgData name="Alex Legner" userId="2887a8fc-7abb-4a6f-b037-180084469e46" providerId="ADAL" clId="{3DA2ACDE-930C-45FC-A74E-D30C3EB4EB6F}" dt="2022-08-25T03:34:09.123" v="516" actId="18131"/>
          <ac:picMkLst>
            <pc:docMk/>
            <pc:sldMk cId="1677865918" sldId="259"/>
            <ac:picMk id="7" creationId="{F93844E0-CA77-4A88-BA29-ACB4100FDF2F}"/>
          </ac:picMkLst>
        </pc:picChg>
        <pc:picChg chg="add mod">
          <ac:chgData name="Alex Legner" userId="2887a8fc-7abb-4a6f-b037-180084469e46" providerId="ADAL" clId="{3DA2ACDE-930C-45FC-A74E-D30C3EB4EB6F}" dt="2022-08-25T03:33:29" v="505" actId="27614"/>
          <ac:picMkLst>
            <pc:docMk/>
            <pc:sldMk cId="1677865918" sldId="259"/>
            <ac:picMk id="9" creationId="{83E0CA1A-9E2D-4AED-8266-EBB012EEFA3F}"/>
          </ac:picMkLst>
        </pc:picChg>
        <pc:cxnChg chg="del">
          <ac:chgData name="Alex Legner" userId="2887a8fc-7abb-4a6f-b037-180084469e46" providerId="ADAL" clId="{3DA2ACDE-930C-45FC-A74E-D30C3EB4EB6F}" dt="2022-08-25T03:33:26.180" v="503" actId="26606"/>
          <ac:cxnSpMkLst>
            <pc:docMk/>
            <pc:sldMk cId="1677865918" sldId="259"/>
            <ac:cxnSpMk id="22" creationId="{43621FD4-D14D-45D5-9A57-9A2DE5EA59C0}"/>
          </ac:cxnSpMkLst>
        </pc:cxnChg>
      </pc:sldChg>
      <pc:sldChg chg="addSp delSp modSp new mod setBg">
        <pc:chgData name="Alex Legner" userId="2887a8fc-7abb-4a6f-b037-180084469e46" providerId="ADAL" clId="{3DA2ACDE-930C-45FC-A74E-D30C3EB4EB6F}" dt="2022-08-25T03:38:54.138" v="768" actId="26606"/>
        <pc:sldMkLst>
          <pc:docMk/>
          <pc:sldMk cId="3447600851" sldId="260"/>
        </pc:sldMkLst>
        <pc:spChg chg="mod">
          <ac:chgData name="Alex Legner" userId="2887a8fc-7abb-4a6f-b037-180084469e46" providerId="ADAL" clId="{3DA2ACDE-930C-45FC-A74E-D30C3EB4EB6F}" dt="2022-08-25T03:37:55.256" v="753" actId="26606"/>
          <ac:spMkLst>
            <pc:docMk/>
            <pc:sldMk cId="3447600851" sldId="260"/>
            <ac:spMk id="2" creationId="{94CA2BE8-5E20-4A04-AEAA-4C00DDF2EDB4}"/>
          </ac:spMkLst>
        </pc:spChg>
        <pc:spChg chg="del">
          <ac:chgData name="Alex Legner" userId="2887a8fc-7abb-4a6f-b037-180084469e46" providerId="ADAL" clId="{3DA2ACDE-930C-45FC-A74E-D30C3EB4EB6F}" dt="2022-08-25T03:34:46.539" v="550" actId="22"/>
          <ac:spMkLst>
            <pc:docMk/>
            <pc:sldMk cId="3447600851" sldId="260"/>
            <ac:spMk id="3" creationId="{B204E80C-C6E2-4084-9D38-6B6611065441}"/>
          </ac:spMkLst>
        </pc:spChg>
        <pc:spChg chg="add mod">
          <ac:chgData name="Alex Legner" userId="2887a8fc-7abb-4a6f-b037-180084469e46" providerId="ADAL" clId="{3DA2ACDE-930C-45FC-A74E-D30C3EB4EB6F}" dt="2022-08-25T03:37:55.256" v="753" actId="26606"/>
          <ac:spMkLst>
            <pc:docMk/>
            <pc:sldMk cId="3447600851" sldId="260"/>
            <ac:spMk id="9" creationId="{398A2D5E-7531-BF9B-A338-7BE462268777}"/>
          </ac:spMkLst>
        </pc:spChg>
        <pc:spChg chg="add del">
          <ac:chgData name="Alex Legner" userId="2887a8fc-7abb-4a6f-b037-180084469e46" providerId="ADAL" clId="{3DA2ACDE-930C-45FC-A74E-D30C3EB4EB6F}" dt="2022-08-25T03:37:41.276" v="751" actId="26606"/>
          <ac:spMkLst>
            <pc:docMk/>
            <pc:sldMk cId="3447600851" sldId="260"/>
            <ac:spMk id="12" creationId="{DB304A14-32D0-4873-B914-423ED7B8DAFD}"/>
          </ac:spMkLst>
        </pc:spChg>
        <pc:spChg chg="add del">
          <ac:chgData name="Alex Legner" userId="2887a8fc-7abb-4a6f-b037-180084469e46" providerId="ADAL" clId="{3DA2ACDE-930C-45FC-A74E-D30C3EB4EB6F}" dt="2022-08-25T03:37:41.276" v="751" actId="26606"/>
          <ac:spMkLst>
            <pc:docMk/>
            <pc:sldMk cId="3447600851" sldId="260"/>
            <ac:spMk id="14" creationId="{1D460C86-854F-4FB3-ABC2-E823D8FEB9DB}"/>
          </ac:spMkLst>
        </pc:spChg>
        <pc:spChg chg="add del">
          <ac:chgData name="Alex Legner" userId="2887a8fc-7abb-4a6f-b037-180084469e46" providerId="ADAL" clId="{3DA2ACDE-930C-45FC-A74E-D30C3EB4EB6F}" dt="2022-08-25T03:37:41.276" v="751" actId="26606"/>
          <ac:spMkLst>
            <pc:docMk/>
            <pc:sldMk cId="3447600851" sldId="260"/>
            <ac:spMk id="16" creationId="{BB48116A-278A-4CC5-89D3-9DE8E8FF1245}"/>
          </ac:spMkLst>
        </pc:spChg>
        <pc:spChg chg="add del">
          <ac:chgData name="Alex Legner" userId="2887a8fc-7abb-4a6f-b037-180084469e46" providerId="ADAL" clId="{3DA2ACDE-930C-45FC-A74E-D30C3EB4EB6F}" dt="2022-08-25T03:37:55.256" v="753" actId="26606"/>
          <ac:spMkLst>
            <pc:docMk/>
            <pc:sldMk cId="3447600851" sldId="260"/>
            <ac:spMk id="21" creationId="{B3684CCF-CEBB-4D8E-A366-95E43D4C790B}"/>
          </ac:spMkLst>
        </pc:spChg>
        <pc:spChg chg="add del">
          <ac:chgData name="Alex Legner" userId="2887a8fc-7abb-4a6f-b037-180084469e46" providerId="ADAL" clId="{3DA2ACDE-930C-45FC-A74E-D30C3EB4EB6F}" dt="2022-08-25T03:37:55.256" v="753" actId="26606"/>
          <ac:spMkLst>
            <pc:docMk/>
            <pc:sldMk cId="3447600851" sldId="260"/>
            <ac:spMk id="23" creationId="{70BEB1E7-2F88-40BC-B73D-42E5B6F80BFC}"/>
          </ac:spMkLst>
        </pc:spChg>
        <pc:spChg chg="add del">
          <ac:chgData name="Alex Legner" userId="2887a8fc-7abb-4a6f-b037-180084469e46" providerId="ADAL" clId="{3DA2ACDE-930C-45FC-A74E-D30C3EB4EB6F}" dt="2022-08-25T03:38:54.138" v="768" actId="26606"/>
          <ac:spMkLst>
            <pc:docMk/>
            <pc:sldMk cId="3447600851" sldId="260"/>
            <ac:spMk id="28" creationId="{B3684CCF-CEBB-4D8E-A366-95E43D4C790B}"/>
          </ac:spMkLst>
        </pc:spChg>
        <pc:spChg chg="add del">
          <ac:chgData name="Alex Legner" userId="2887a8fc-7abb-4a6f-b037-180084469e46" providerId="ADAL" clId="{3DA2ACDE-930C-45FC-A74E-D30C3EB4EB6F}" dt="2022-08-25T03:38:54.138" v="768" actId="26606"/>
          <ac:spMkLst>
            <pc:docMk/>
            <pc:sldMk cId="3447600851" sldId="260"/>
            <ac:spMk id="30" creationId="{70BEB1E7-2F88-40BC-B73D-42E5B6F80BFC}"/>
          </ac:spMkLst>
        </pc:spChg>
        <pc:spChg chg="add">
          <ac:chgData name="Alex Legner" userId="2887a8fc-7abb-4a6f-b037-180084469e46" providerId="ADAL" clId="{3DA2ACDE-930C-45FC-A74E-D30C3EB4EB6F}" dt="2022-08-25T03:38:54.138" v="768" actId="26606"/>
          <ac:spMkLst>
            <pc:docMk/>
            <pc:sldMk cId="3447600851" sldId="260"/>
            <ac:spMk id="35" creationId="{B3684CCF-CEBB-4D8E-A366-95E43D4C790B}"/>
          </ac:spMkLst>
        </pc:spChg>
        <pc:spChg chg="add">
          <ac:chgData name="Alex Legner" userId="2887a8fc-7abb-4a6f-b037-180084469e46" providerId="ADAL" clId="{3DA2ACDE-930C-45FC-A74E-D30C3EB4EB6F}" dt="2022-08-25T03:38:54.138" v="768" actId="26606"/>
          <ac:spMkLst>
            <pc:docMk/>
            <pc:sldMk cId="3447600851" sldId="260"/>
            <ac:spMk id="37" creationId="{70BEB1E7-2F88-40BC-B73D-42E5B6F80BFC}"/>
          </ac:spMkLst>
        </pc:spChg>
        <pc:picChg chg="add mod ord modCrop">
          <ac:chgData name="Alex Legner" userId="2887a8fc-7abb-4a6f-b037-180084469e46" providerId="ADAL" clId="{3DA2ACDE-930C-45FC-A74E-D30C3EB4EB6F}" dt="2022-08-25T03:38:54.138" v="768" actId="26606"/>
          <ac:picMkLst>
            <pc:docMk/>
            <pc:sldMk cId="3447600851" sldId="260"/>
            <ac:picMk id="5" creationId="{33A0C242-D0C7-4433-83BD-1FBDB43C864D}"/>
          </ac:picMkLst>
        </pc:picChg>
        <pc:picChg chg="add del mod ord modCrop">
          <ac:chgData name="Alex Legner" userId="2887a8fc-7abb-4a6f-b037-180084469e46" providerId="ADAL" clId="{3DA2ACDE-930C-45FC-A74E-D30C3EB4EB6F}" dt="2022-08-25T03:38:50.139" v="766" actId="478"/>
          <ac:picMkLst>
            <pc:docMk/>
            <pc:sldMk cId="3447600851" sldId="260"/>
            <ac:picMk id="7" creationId="{9D5C0DCC-0115-43C8-8F01-3FAD32B4D4AA}"/>
          </ac:picMkLst>
        </pc:picChg>
        <pc:picChg chg="add mod ord">
          <ac:chgData name="Alex Legner" userId="2887a8fc-7abb-4a6f-b037-180084469e46" providerId="ADAL" clId="{3DA2ACDE-930C-45FC-A74E-D30C3EB4EB6F}" dt="2022-08-25T03:38:54.138" v="768" actId="26606"/>
          <ac:picMkLst>
            <pc:docMk/>
            <pc:sldMk cId="3447600851" sldId="260"/>
            <ac:picMk id="10" creationId="{F4CAF2C9-C646-424E-AF37-CB508E1DE3B2}"/>
          </ac:picMkLst>
        </pc:picChg>
        <pc:picChg chg="add mod">
          <ac:chgData name="Alex Legner" userId="2887a8fc-7abb-4a6f-b037-180084469e46" providerId="ADAL" clId="{3DA2ACDE-930C-45FC-A74E-D30C3EB4EB6F}" dt="2022-08-25T03:38:54.138" v="768" actId="26606"/>
          <ac:picMkLst>
            <pc:docMk/>
            <pc:sldMk cId="3447600851" sldId="260"/>
            <ac:picMk id="13" creationId="{142CC828-765B-4918-927E-36059AA5DD28}"/>
          </ac:picMkLst>
        </pc:picChg>
      </pc:sldChg>
      <pc:sldChg chg="addSp delSp modSp new mod setBg">
        <pc:chgData name="Alex Legner" userId="2887a8fc-7abb-4a6f-b037-180084469e46" providerId="ADAL" clId="{3DA2ACDE-930C-45FC-A74E-D30C3EB4EB6F}" dt="2022-08-25T03:40:10.662" v="807" actId="26606"/>
        <pc:sldMkLst>
          <pc:docMk/>
          <pc:sldMk cId="2200343848" sldId="261"/>
        </pc:sldMkLst>
        <pc:spChg chg="mod">
          <ac:chgData name="Alex Legner" userId="2887a8fc-7abb-4a6f-b037-180084469e46" providerId="ADAL" clId="{3DA2ACDE-930C-45FC-A74E-D30C3EB4EB6F}" dt="2022-08-25T03:40:10.662" v="807" actId="26606"/>
          <ac:spMkLst>
            <pc:docMk/>
            <pc:sldMk cId="2200343848" sldId="261"/>
            <ac:spMk id="2" creationId="{91F31E85-05C3-4687-991D-6AEF7EBC1DEC}"/>
          </ac:spMkLst>
        </pc:spChg>
        <pc:spChg chg="del">
          <ac:chgData name="Alex Legner" userId="2887a8fc-7abb-4a6f-b037-180084469e46" providerId="ADAL" clId="{3DA2ACDE-930C-45FC-A74E-D30C3EB4EB6F}" dt="2022-08-25T03:40:10.662" v="807" actId="26606"/>
          <ac:spMkLst>
            <pc:docMk/>
            <pc:sldMk cId="2200343848" sldId="261"/>
            <ac:spMk id="3" creationId="{6F42D287-A007-45C6-866D-BAF47187039F}"/>
          </ac:spMkLst>
        </pc:spChg>
        <pc:spChg chg="add">
          <ac:chgData name="Alex Legner" userId="2887a8fc-7abb-4a6f-b037-180084469e46" providerId="ADAL" clId="{3DA2ACDE-930C-45FC-A74E-D30C3EB4EB6F}" dt="2022-08-25T03:40:10.662" v="807" actId="26606"/>
          <ac:spMkLst>
            <pc:docMk/>
            <pc:sldMk cId="2200343848" sldId="261"/>
            <ac:spMk id="10" creationId="{8A7BA06D-B3FF-4E91-8639-B4569AE3AA23}"/>
          </ac:spMkLst>
        </pc:spChg>
        <pc:spChg chg="add">
          <ac:chgData name="Alex Legner" userId="2887a8fc-7abb-4a6f-b037-180084469e46" providerId="ADAL" clId="{3DA2ACDE-930C-45FC-A74E-D30C3EB4EB6F}" dt="2022-08-25T03:40:10.662" v="807" actId="26606"/>
          <ac:spMkLst>
            <pc:docMk/>
            <pc:sldMk cId="2200343848" sldId="261"/>
            <ac:spMk id="12" creationId="{2B30C86D-5A07-48BC-9C9D-6F9A2DB1E9E1}"/>
          </ac:spMkLst>
        </pc:spChg>
        <pc:spChg chg="add">
          <ac:chgData name="Alex Legner" userId="2887a8fc-7abb-4a6f-b037-180084469e46" providerId="ADAL" clId="{3DA2ACDE-930C-45FC-A74E-D30C3EB4EB6F}" dt="2022-08-25T03:40:10.662" v="807" actId="26606"/>
          <ac:spMkLst>
            <pc:docMk/>
            <pc:sldMk cId="2200343848" sldId="261"/>
            <ac:spMk id="14" creationId="{3F138222-D274-4866-96E7-C3B1D6DA8CEE}"/>
          </ac:spMkLst>
        </pc:spChg>
        <pc:spChg chg="add">
          <ac:chgData name="Alex Legner" userId="2887a8fc-7abb-4a6f-b037-180084469e46" providerId="ADAL" clId="{3DA2ACDE-930C-45FC-A74E-D30C3EB4EB6F}" dt="2022-08-25T03:40:10.662" v="807" actId="26606"/>
          <ac:spMkLst>
            <pc:docMk/>
            <pc:sldMk cId="2200343848" sldId="261"/>
            <ac:spMk id="16" creationId="{5888E255-D20B-4F26-B9DA-3DF036797008}"/>
          </ac:spMkLst>
        </pc:spChg>
        <pc:spChg chg="add">
          <ac:chgData name="Alex Legner" userId="2887a8fc-7abb-4a6f-b037-180084469e46" providerId="ADAL" clId="{3DA2ACDE-930C-45FC-A74E-D30C3EB4EB6F}" dt="2022-08-25T03:40:10.662" v="807" actId="26606"/>
          <ac:spMkLst>
            <pc:docMk/>
            <pc:sldMk cId="2200343848" sldId="261"/>
            <ac:spMk id="18" creationId="{02AD46D6-02D6-45B3-921C-F4033826EFA7}"/>
          </ac:spMkLst>
        </pc:spChg>
        <pc:picChg chg="add mod">
          <ac:chgData name="Alex Legner" userId="2887a8fc-7abb-4a6f-b037-180084469e46" providerId="ADAL" clId="{3DA2ACDE-930C-45FC-A74E-D30C3EB4EB6F}" dt="2022-08-25T03:40:10.662" v="807" actId="26606"/>
          <ac:picMkLst>
            <pc:docMk/>
            <pc:sldMk cId="2200343848" sldId="261"/>
            <ac:picMk id="5" creationId="{6C66B9B4-1783-4EFC-A0AE-4A35A3F13535}"/>
          </ac:picMkLst>
        </pc:picChg>
      </pc:sldChg>
      <pc:sldChg chg="addSp delSp modSp new mod setBg">
        <pc:chgData name="Alex Legner" userId="2887a8fc-7abb-4a6f-b037-180084469e46" providerId="ADAL" clId="{3DA2ACDE-930C-45FC-A74E-D30C3EB4EB6F}" dt="2022-08-25T03:44:27.165" v="894" actId="403"/>
        <pc:sldMkLst>
          <pc:docMk/>
          <pc:sldMk cId="3154348761" sldId="262"/>
        </pc:sldMkLst>
        <pc:spChg chg="mod">
          <ac:chgData name="Alex Legner" userId="2887a8fc-7abb-4a6f-b037-180084469e46" providerId="ADAL" clId="{3DA2ACDE-930C-45FC-A74E-D30C3EB4EB6F}" dt="2022-08-25T03:44:14.902" v="889" actId="26606"/>
          <ac:spMkLst>
            <pc:docMk/>
            <pc:sldMk cId="3154348761" sldId="262"/>
            <ac:spMk id="2" creationId="{4D4005C4-9557-46BC-9D53-7FE4D0685A4F}"/>
          </ac:spMkLst>
        </pc:spChg>
        <pc:spChg chg="add del mod">
          <ac:chgData name="Alex Legner" userId="2887a8fc-7abb-4a6f-b037-180084469e46" providerId="ADAL" clId="{3DA2ACDE-930C-45FC-A74E-D30C3EB4EB6F}" dt="2022-08-25T03:44:14.902" v="889" actId="26606"/>
          <ac:spMkLst>
            <pc:docMk/>
            <pc:sldMk cId="3154348761" sldId="262"/>
            <ac:spMk id="3" creationId="{E235F128-9C2B-4213-9C9B-134A1CEB5B86}"/>
          </ac:spMkLst>
        </pc:spChg>
        <pc:spChg chg="add del">
          <ac:chgData name="Alex Legner" userId="2887a8fc-7abb-4a6f-b037-180084469e46" providerId="ADAL" clId="{3DA2ACDE-930C-45FC-A74E-D30C3EB4EB6F}" dt="2022-08-25T03:44:05.737" v="880" actId="26606"/>
          <ac:spMkLst>
            <pc:docMk/>
            <pc:sldMk cId="3154348761" sldId="262"/>
            <ac:spMk id="6" creationId="{AE2B703B-46F9-481A-A605-82E2A828C4FA}"/>
          </ac:spMkLst>
        </pc:spChg>
        <pc:spChg chg="add del">
          <ac:chgData name="Alex Legner" userId="2887a8fc-7abb-4a6f-b037-180084469e46" providerId="ADAL" clId="{3DA2ACDE-930C-45FC-A74E-D30C3EB4EB6F}" dt="2022-08-25T03:44:05.737" v="880" actId="26606"/>
          <ac:spMkLst>
            <pc:docMk/>
            <pc:sldMk cId="3154348761" sldId="262"/>
            <ac:spMk id="7" creationId="{F13BE4D7-0C3D-4906-B230-A1C5B4665CCF}"/>
          </ac:spMkLst>
        </pc:spChg>
        <pc:spChg chg="add del">
          <ac:chgData name="Alex Legner" userId="2887a8fc-7abb-4a6f-b037-180084469e46" providerId="ADAL" clId="{3DA2ACDE-930C-45FC-A74E-D30C3EB4EB6F}" dt="2022-08-25T03:43:54.694" v="878" actId="26606"/>
          <ac:spMkLst>
            <pc:docMk/>
            <pc:sldMk cId="3154348761" sldId="262"/>
            <ac:spMk id="9" creationId="{AE2B703B-46F9-481A-A605-82E2A828C4FA}"/>
          </ac:spMkLst>
        </pc:spChg>
        <pc:spChg chg="add del">
          <ac:chgData name="Alex Legner" userId="2887a8fc-7abb-4a6f-b037-180084469e46" providerId="ADAL" clId="{3DA2ACDE-930C-45FC-A74E-D30C3EB4EB6F}" dt="2022-08-25T03:44:07.239" v="882" actId="26606"/>
          <ac:spMkLst>
            <pc:docMk/>
            <pc:sldMk cId="3154348761" sldId="262"/>
            <ac:spMk id="10" creationId="{9DBC8166-481C-4473-95F5-9A5B9073B7F1}"/>
          </ac:spMkLst>
        </pc:spChg>
        <pc:spChg chg="add del">
          <ac:chgData name="Alex Legner" userId="2887a8fc-7abb-4a6f-b037-180084469e46" providerId="ADAL" clId="{3DA2ACDE-930C-45FC-A74E-D30C3EB4EB6F}" dt="2022-08-25T03:43:54.694" v="878" actId="26606"/>
          <ac:spMkLst>
            <pc:docMk/>
            <pc:sldMk cId="3154348761" sldId="262"/>
            <ac:spMk id="11" creationId="{F13BE4D7-0C3D-4906-B230-A1C5B4665CCF}"/>
          </ac:spMkLst>
        </pc:spChg>
        <pc:spChg chg="add del">
          <ac:chgData name="Alex Legner" userId="2887a8fc-7abb-4a6f-b037-180084469e46" providerId="ADAL" clId="{3DA2ACDE-930C-45FC-A74E-D30C3EB4EB6F}" dt="2022-08-25T03:44:07.239" v="882" actId="26606"/>
          <ac:spMkLst>
            <pc:docMk/>
            <pc:sldMk cId="3154348761" sldId="262"/>
            <ac:spMk id="12" creationId="{A5A5CE6E-90AF-4D43-A014-1F9EC83EB93D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14" creationId="{CABBD4C1-E6F8-46F6-8152-A8A97490BF4D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15" creationId="{F837543A-6020-4505-A233-C9DB4BF74011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16" creationId="{83BA5EF5-1FE9-4BF9-83BB-269BCDDF6156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17" creationId="{35B16301-FB18-48BA-A6DD-C37CAF6F9A18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19" creationId="{E235F128-9C2B-4213-9C9B-134A1CEB5B86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20" creationId="{88853921-7BC9-4BDE-ACAB-133C683C82D6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21" creationId="{C3C0D90E-074A-4F52-9B11-B52BEF4BCBE5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22" creationId="{09192968-3AE7-4470-A61C-97294BB92731}"/>
          </ac:spMkLst>
        </pc:spChg>
        <pc:spChg chg="add del">
          <ac:chgData name="Alex Legner" userId="2887a8fc-7abb-4a6f-b037-180084469e46" providerId="ADAL" clId="{3DA2ACDE-930C-45FC-A74E-D30C3EB4EB6F}" dt="2022-08-25T03:44:08.010" v="884" actId="26606"/>
          <ac:spMkLst>
            <pc:docMk/>
            <pc:sldMk cId="3154348761" sldId="262"/>
            <ac:spMk id="24" creationId="{3AB72E55-43E4-4356-BFE8-E2102CB0B505}"/>
          </ac:spMkLst>
        </pc:spChg>
        <pc:spChg chg="add del">
          <ac:chgData name="Alex Legner" userId="2887a8fc-7abb-4a6f-b037-180084469e46" providerId="ADAL" clId="{3DA2ACDE-930C-45FC-A74E-D30C3EB4EB6F}" dt="2022-08-25T03:44:09.801" v="886" actId="26606"/>
          <ac:spMkLst>
            <pc:docMk/>
            <pc:sldMk cId="3154348761" sldId="262"/>
            <ac:spMk id="26" creationId="{7DA1F35B-C8F7-4A5A-9339-7DA4D785B300}"/>
          </ac:spMkLst>
        </pc:spChg>
        <pc:spChg chg="add del">
          <ac:chgData name="Alex Legner" userId="2887a8fc-7abb-4a6f-b037-180084469e46" providerId="ADAL" clId="{3DA2ACDE-930C-45FC-A74E-D30C3EB4EB6F}" dt="2022-08-25T03:44:09.801" v="886" actId="26606"/>
          <ac:spMkLst>
            <pc:docMk/>
            <pc:sldMk cId="3154348761" sldId="262"/>
            <ac:spMk id="27" creationId="{B2D4AD41-40DA-4A81-92F5-B6E3BA1ED82A}"/>
          </ac:spMkLst>
        </pc:spChg>
        <pc:spChg chg="add del">
          <ac:chgData name="Alex Legner" userId="2887a8fc-7abb-4a6f-b037-180084469e46" providerId="ADAL" clId="{3DA2ACDE-930C-45FC-A74E-D30C3EB4EB6F}" dt="2022-08-25T03:44:14.887" v="888" actId="26606"/>
          <ac:spMkLst>
            <pc:docMk/>
            <pc:sldMk cId="3154348761" sldId="262"/>
            <ac:spMk id="30" creationId="{7DA1F35B-C8F7-4A5A-9339-7DA4D785B300}"/>
          </ac:spMkLst>
        </pc:spChg>
        <pc:spChg chg="add del">
          <ac:chgData name="Alex Legner" userId="2887a8fc-7abb-4a6f-b037-180084469e46" providerId="ADAL" clId="{3DA2ACDE-930C-45FC-A74E-D30C3EB4EB6F}" dt="2022-08-25T03:44:14.887" v="888" actId="26606"/>
          <ac:spMkLst>
            <pc:docMk/>
            <pc:sldMk cId="3154348761" sldId="262"/>
            <ac:spMk id="31" creationId="{B2D4AD41-40DA-4A81-92F5-B6E3BA1ED82A}"/>
          </ac:spMkLst>
        </pc:spChg>
        <pc:spChg chg="add">
          <ac:chgData name="Alex Legner" userId="2887a8fc-7abb-4a6f-b037-180084469e46" providerId="ADAL" clId="{3DA2ACDE-930C-45FC-A74E-D30C3EB4EB6F}" dt="2022-08-25T03:44:14.902" v="889" actId="26606"/>
          <ac:spMkLst>
            <pc:docMk/>
            <pc:sldMk cId="3154348761" sldId="262"/>
            <ac:spMk id="34" creationId="{7DA1F35B-C8F7-4A5A-9339-7DA4D785B300}"/>
          </ac:spMkLst>
        </pc:spChg>
        <pc:spChg chg="add">
          <ac:chgData name="Alex Legner" userId="2887a8fc-7abb-4a6f-b037-180084469e46" providerId="ADAL" clId="{3DA2ACDE-930C-45FC-A74E-D30C3EB4EB6F}" dt="2022-08-25T03:44:14.902" v="889" actId="26606"/>
          <ac:spMkLst>
            <pc:docMk/>
            <pc:sldMk cId="3154348761" sldId="262"/>
            <ac:spMk id="35" creationId="{B2D4AD41-40DA-4A81-92F5-B6E3BA1ED82A}"/>
          </ac:spMkLst>
        </pc:spChg>
        <pc:graphicFrameChg chg="add del mod">
          <ac:chgData name="Alex Legner" userId="2887a8fc-7abb-4a6f-b037-180084469e46" providerId="ADAL" clId="{3DA2ACDE-930C-45FC-A74E-D30C3EB4EB6F}" dt="2022-08-25T03:43:54.694" v="878" actId="26606"/>
          <ac:graphicFrameMkLst>
            <pc:docMk/>
            <pc:sldMk cId="3154348761" sldId="262"/>
            <ac:graphicFrameMk id="5" creationId="{627AF067-ACBB-4460-596D-A18AE7E18EFE}"/>
          </ac:graphicFrameMkLst>
        </pc:graphicFrameChg>
        <pc:graphicFrameChg chg="add del">
          <ac:chgData name="Alex Legner" userId="2887a8fc-7abb-4a6f-b037-180084469e46" providerId="ADAL" clId="{3DA2ACDE-930C-45FC-A74E-D30C3EB4EB6F}" dt="2022-08-25T03:44:05.737" v="880" actId="26606"/>
          <ac:graphicFrameMkLst>
            <pc:docMk/>
            <pc:sldMk cId="3154348761" sldId="262"/>
            <ac:graphicFrameMk id="8" creationId="{09ED6969-C607-5D42-1E70-96F0EEE727FA}"/>
          </ac:graphicFrameMkLst>
        </pc:graphicFrameChg>
        <pc:graphicFrameChg chg="add del">
          <ac:chgData name="Alex Legner" userId="2887a8fc-7abb-4a6f-b037-180084469e46" providerId="ADAL" clId="{3DA2ACDE-930C-45FC-A74E-D30C3EB4EB6F}" dt="2022-08-25T03:44:07.239" v="882" actId="26606"/>
          <ac:graphicFrameMkLst>
            <pc:docMk/>
            <pc:sldMk cId="3154348761" sldId="262"/>
            <ac:graphicFrameMk id="13" creationId="{CF8C847F-CEDC-23FC-C0FD-48E9F364815C}"/>
          </ac:graphicFrameMkLst>
        </pc:graphicFrameChg>
        <pc:graphicFrameChg chg="add del">
          <ac:chgData name="Alex Legner" userId="2887a8fc-7abb-4a6f-b037-180084469e46" providerId="ADAL" clId="{3DA2ACDE-930C-45FC-A74E-D30C3EB4EB6F}" dt="2022-08-25T03:44:09.801" v="886" actId="26606"/>
          <ac:graphicFrameMkLst>
            <pc:docMk/>
            <pc:sldMk cId="3154348761" sldId="262"/>
            <ac:graphicFrameMk id="28" creationId="{8AB6B090-93A0-8A33-C519-8FC0EA59FF25}"/>
          </ac:graphicFrameMkLst>
        </pc:graphicFrameChg>
        <pc:graphicFrameChg chg="add del">
          <ac:chgData name="Alex Legner" userId="2887a8fc-7abb-4a6f-b037-180084469e46" providerId="ADAL" clId="{3DA2ACDE-930C-45FC-A74E-D30C3EB4EB6F}" dt="2022-08-25T03:44:14.887" v="888" actId="26606"/>
          <ac:graphicFrameMkLst>
            <pc:docMk/>
            <pc:sldMk cId="3154348761" sldId="262"/>
            <ac:graphicFrameMk id="32" creationId="{2BD3A5D8-08B4-5CEB-18A0-BAC152D524F7}"/>
          </ac:graphicFrameMkLst>
        </pc:graphicFrameChg>
        <pc:graphicFrameChg chg="add modGraphic">
          <ac:chgData name="Alex Legner" userId="2887a8fc-7abb-4a6f-b037-180084469e46" providerId="ADAL" clId="{3DA2ACDE-930C-45FC-A74E-D30C3EB4EB6F}" dt="2022-08-25T03:44:27.165" v="894" actId="403"/>
          <ac:graphicFrameMkLst>
            <pc:docMk/>
            <pc:sldMk cId="3154348761" sldId="262"/>
            <ac:graphicFrameMk id="36" creationId="{8AB6B090-93A0-8A33-C519-8FC0EA59FF25}"/>
          </ac:graphicFrameMkLst>
        </pc:graphicFrameChg>
        <pc:cxnChg chg="add del">
          <ac:chgData name="Alex Legner" userId="2887a8fc-7abb-4a6f-b037-180084469e46" providerId="ADAL" clId="{3DA2ACDE-930C-45FC-A74E-D30C3EB4EB6F}" dt="2022-08-25T03:44:08.010" v="884" actId="26606"/>
          <ac:cxnSpMkLst>
            <pc:docMk/>
            <pc:sldMk cId="3154348761" sldId="262"/>
            <ac:cxnSpMk id="18" creationId="{4B3BCACB-5880-460B-9606-8C433A9AF99D}"/>
          </ac:cxnSpMkLst>
        </pc:cxnChg>
      </pc:sldChg>
      <pc:sldChg chg="addSp delSp modSp new mod setBg setClrOvrMap">
        <pc:chgData name="Alex Legner" userId="2887a8fc-7abb-4a6f-b037-180084469e46" providerId="ADAL" clId="{3DA2ACDE-930C-45FC-A74E-D30C3EB4EB6F}" dt="2022-08-25T03:45:19.541" v="905" actId="20577"/>
        <pc:sldMkLst>
          <pc:docMk/>
          <pc:sldMk cId="926061518" sldId="263"/>
        </pc:sldMkLst>
        <pc:spChg chg="mod">
          <ac:chgData name="Alex Legner" userId="2887a8fc-7abb-4a6f-b037-180084469e46" providerId="ADAL" clId="{3DA2ACDE-930C-45FC-A74E-D30C3EB4EB6F}" dt="2022-08-25T03:45:19.541" v="905" actId="20577"/>
          <ac:spMkLst>
            <pc:docMk/>
            <pc:sldMk cId="926061518" sldId="263"/>
            <ac:spMk id="2" creationId="{4F7DB82E-E276-4299-98DD-EF3FDA6AA7E1}"/>
          </ac:spMkLst>
        </pc:spChg>
        <pc:spChg chg="add del">
          <ac:chgData name="Alex Legner" userId="2887a8fc-7abb-4a6f-b037-180084469e46" providerId="ADAL" clId="{3DA2ACDE-930C-45FC-A74E-D30C3EB4EB6F}" dt="2022-08-25T03:44:39.956" v="897" actId="26606"/>
          <ac:spMkLst>
            <pc:docMk/>
            <pc:sldMk cId="926061518" sldId="263"/>
            <ac:spMk id="3" creationId="{AB6BA3FE-E03A-45A5-AB57-45DB89493788}"/>
          </ac:spMkLst>
        </pc:spChg>
        <pc:spChg chg="add del">
          <ac:chgData name="Alex Legner" userId="2887a8fc-7abb-4a6f-b037-180084469e46" providerId="ADAL" clId="{3DA2ACDE-930C-45FC-A74E-D30C3EB4EB6F}" dt="2022-08-25T03:44:58.252" v="899" actId="26606"/>
          <ac:spMkLst>
            <pc:docMk/>
            <pc:sldMk cId="926061518" sldId="263"/>
            <ac:spMk id="8" creationId="{907EF6B7-1338-4443-8C46-6A318D952DFD}"/>
          </ac:spMkLst>
        </pc:spChg>
        <pc:spChg chg="add del">
          <ac:chgData name="Alex Legner" userId="2887a8fc-7abb-4a6f-b037-180084469e46" providerId="ADAL" clId="{3DA2ACDE-930C-45FC-A74E-D30C3EB4EB6F}" dt="2022-08-25T03:44:39.950" v="896" actId="26606"/>
          <ac:spMkLst>
            <pc:docMk/>
            <pc:sldMk cId="926061518" sldId="263"/>
            <ac:spMk id="9" creationId="{8A7BA06D-B3FF-4E91-8639-B4569AE3AA23}"/>
          </ac:spMkLst>
        </pc:spChg>
        <pc:spChg chg="add del">
          <ac:chgData name="Alex Legner" userId="2887a8fc-7abb-4a6f-b037-180084469e46" providerId="ADAL" clId="{3DA2ACDE-930C-45FC-A74E-D30C3EB4EB6F}" dt="2022-08-25T03:44:58.252" v="899" actId="26606"/>
          <ac:spMkLst>
            <pc:docMk/>
            <pc:sldMk cId="926061518" sldId="263"/>
            <ac:spMk id="10" creationId="{DAAE4CDD-124C-4DCF-9584-B6033B545DD5}"/>
          </ac:spMkLst>
        </pc:spChg>
        <pc:spChg chg="add del">
          <ac:chgData name="Alex Legner" userId="2887a8fc-7abb-4a6f-b037-180084469e46" providerId="ADAL" clId="{3DA2ACDE-930C-45FC-A74E-D30C3EB4EB6F}" dt="2022-08-25T03:44:39.950" v="896" actId="26606"/>
          <ac:spMkLst>
            <pc:docMk/>
            <pc:sldMk cId="926061518" sldId="263"/>
            <ac:spMk id="11" creationId="{2B30C86D-5A07-48BC-9C9D-6F9A2DB1E9E1}"/>
          </ac:spMkLst>
        </pc:spChg>
        <pc:spChg chg="add del">
          <ac:chgData name="Alex Legner" userId="2887a8fc-7abb-4a6f-b037-180084469e46" providerId="ADAL" clId="{3DA2ACDE-930C-45FC-A74E-D30C3EB4EB6F}" dt="2022-08-25T03:44:58.252" v="899" actId="26606"/>
          <ac:spMkLst>
            <pc:docMk/>
            <pc:sldMk cId="926061518" sldId="263"/>
            <ac:spMk id="12" creationId="{081E4A58-353D-44AE-B2FC-2A74E2E400F7}"/>
          </ac:spMkLst>
        </pc:spChg>
        <pc:spChg chg="add del">
          <ac:chgData name="Alex Legner" userId="2887a8fc-7abb-4a6f-b037-180084469e46" providerId="ADAL" clId="{3DA2ACDE-930C-45FC-A74E-D30C3EB4EB6F}" dt="2022-08-25T03:44:39.950" v="896" actId="26606"/>
          <ac:spMkLst>
            <pc:docMk/>
            <pc:sldMk cId="926061518" sldId="263"/>
            <ac:spMk id="13" creationId="{0671A8AE-40A1-4631-A6B8-581AFF065482}"/>
          </ac:spMkLst>
        </pc:spChg>
        <pc:spChg chg="add del">
          <ac:chgData name="Alex Legner" userId="2887a8fc-7abb-4a6f-b037-180084469e46" providerId="ADAL" clId="{3DA2ACDE-930C-45FC-A74E-D30C3EB4EB6F}" dt="2022-08-25T03:44:39.950" v="896" actId="26606"/>
          <ac:spMkLst>
            <pc:docMk/>
            <pc:sldMk cId="926061518" sldId="263"/>
            <ac:spMk id="15" creationId="{A44CD100-6267-4E62-AA64-2182A3A6A1C0}"/>
          </ac:spMkLst>
        </pc:spChg>
        <pc:spChg chg="add del">
          <ac:chgData name="Alex Legner" userId="2887a8fc-7abb-4a6f-b037-180084469e46" providerId="ADAL" clId="{3DA2ACDE-930C-45FC-A74E-D30C3EB4EB6F}" dt="2022-08-25T03:45:04.764" v="900" actId="478"/>
          <ac:spMkLst>
            <pc:docMk/>
            <pc:sldMk cId="926061518" sldId="263"/>
            <ac:spMk id="16" creationId="{78B6DECD-BBBA-51A8-6833-FE6561517506}"/>
          </ac:spMkLst>
        </pc:spChg>
        <pc:spChg chg="add del">
          <ac:chgData name="Alex Legner" userId="2887a8fc-7abb-4a6f-b037-180084469e46" providerId="ADAL" clId="{3DA2ACDE-930C-45FC-A74E-D30C3EB4EB6F}" dt="2022-08-25T03:44:55.523" v="898" actId="22"/>
          <ac:spMkLst>
            <pc:docMk/>
            <pc:sldMk cId="926061518" sldId="263"/>
            <ac:spMk id="17" creationId="{AB6BA3FE-E03A-45A5-AB57-45DB89493788}"/>
          </ac:spMkLst>
        </pc:spChg>
        <pc:spChg chg="add del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19" creationId="{DB304A14-32D0-4873-B914-423ED7B8DAFD}"/>
          </ac:spMkLst>
        </pc:spChg>
        <pc:spChg chg="add del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21" creationId="{1D460C86-854F-4FB3-ABC2-E823D8FEB9DB}"/>
          </ac:spMkLst>
        </pc:spChg>
        <pc:spChg chg="add del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23" creationId="{BB48116A-278A-4CC5-89D3-9DE8E8FF1245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28" creationId="{8A7BA06D-B3FF-4E91-8639-B4569AE3AA23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30" creationId="{2B30C86D-5A07-48BC-9C9D-6F9A2DB1E9E1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32" creationId="{59EF30C2-29AC-4A0D-BC0A-A679CF113EDD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34" creationId="{EA804283-B929-4503-802F-4585376E2B42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36" creationId="{9C682A1A-5B2D-4111-BBD6-620165633E5B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38" creationId="{A04F1504-431A-4D86-9091-AE7E4B33376B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40" creationId="{AD3811F5-514E-49A4-B382-673ED228A4CC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44" creationId="{C36A08F5-3B56-47C5-A371-9187BE56E1E5}"/>
          </ac:spMkLst>
        </pc:spChg>
        <pc:spChg chg="add">
          <ac:chgData name="Alex Legner" userId="2887a8fc-7abb-4a6f-b037-180084469e46" providerId="ADAL" clId="{3DA2ACDE-930C-45FC-A74E-D30C3EB4EB6F}" dt="2022-08-25T03:45:14.669" v="902" actId="26606"/>
          <ac:spMkLst>
            <pc:docMk/>
            <pc:sldMk cId="926061518" sldId="263"/>
            <ac:spMk id="46" creationId="{067AD921-1CEE-4C1B-9AA3-C66D908DDD14}"/>
          </ac:spMkLst>
        </pc:spChg>
        <pc:picChg chg="add del">
          <ac:chgData name="Alex Legner" userId="2887a8fc-7abb-4a6f-b037-180084469e46" providerId="ADAL" clId="{3DA2ACDE-930C-45FC-A74E-D30C3EB4EB6F}" dt="2022-08-25T03:44:39.950" v="896" actId="26606"/>
          <ac:picMkLst>
            <pc:docMk/>
            <pc:sldMk cId="926061518" sldId="263"/>
            <ac:picMk id="5" creationId="{E5DD9B0A-DDA6-B63B-4AC7-9A85DBD0BC42}"/>
          </ac:picMkLst>
        </pc:picChg>
        <pc:picChg chg="add del mod ord">
          <ac:chgData name="Alex Legner" userId="2887a8fc-7abb-4a6f-b037-180084469e46" providerId="ADAL" clId="{3DA2ACDE-930C-45FC-A74E-D30C3EB4EB6F}" dt="2022-08-25T03:45:12.300" v="901" actId="478"/>
          <ac:picMkLst>
            <pc:docMk/>
            <pc:sldMk cId="926061518" sldId="263"/>
            <ac:picMk id="6" creationId="{0AD11D5E-4FD8-4E28-85B0-2B1588206863}"/>
          </ac:picMkLst>
        </pc:picChg>
        <pc:cxnChg chg="add">
          <ac:chgData name="Alex Legner" userId="2887a8fc-7abb-4a6f-b037-180084469e46" providerId="ADAL" clId="{3DA2ACDE-930C-45FC-A74E-D30C3EB4EB6F}" dt="2022-08-25T03:45:14.669" v="902" actId="26606"/>
          <ac:cxnSpMkLst>
            <pc:docMk/>
            <pc:sldMk cId="926061518" sldId="263"/>
            <ac:cxnSpMk id="42" creationId="{266A0658-1CC4-4B0D-AAB7-A702286AFB03}"/>
          </ac:cxnSpMkLst>
        </pc:cxnChg>
      </pc:sldChg>
      <pc:sldMasterChg chg="del delSldLayout">
        <pc:chgData name="Alex Legner" userId="2887a8fc-7abb-4a6f-b037-180084469e46" providerId="ADAL" clId="{3DA2ACDE-930C-45FC-A74E-D30C3EB4EB6F}" dt="2022-08-25T03:25:23.543" v="4" actId="26606"/>
        <pc:sldMasterMkLst>
          <pc:docMk/>
          <pc:sldMasterMk cId="3496433652" sldId="2147483648"/>
        </pc:sldMasterMkLst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89052802" sldId="2147483649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2536035554" sldId="2147483650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1349215129" sldId="2147483651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613407729" sldId="2147483652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3770158815" sldId="2147483653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2855895679" sldId="2147483654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2464435120" sldId="2147483655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2425721809" sldId="2147483656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524762581" sldId="2147483657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2557466714" sldId="2147483658"/>
          </pc:sldLayoutMkLst>
        </pc:sldLayoutChg>
        <pc:sldLayoutChg chg="del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3496433652" sldId="2147483648"/>
            <pc:sldLayoutMk cId="279712140" sldId="2147483659"/>
          </pc:sldLayoutMkLst>
        </pc:sldLayoutChg>
      </pc:sldMasterChg>
      <pc:sldMasterChg chg="add addSldLayout">
        <pc:chgData name="Alex Legner" userId="2887a8fc-7abb-4a6f-b037-180084469e46" providerId="ADAL" clId="{3DA2ACDE-930C-45FC-A74E-D30C3EB4EB6F}" dt="2022-08-25T03:25:23.543" v="4" actId="26606"/>
        <pc:sldMasterMkLst>
          <pc:docMk/>
          <pc:sldMasterMk cId="4265457436" sldId="2147483712"/>
        </pc:sldMasterMkLst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433530870" sldId="2147483701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1302511009" sldId="2147483702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271111477" sldId="2147483703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1417136757" sldId="2147483704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3781996032" sldId="2147483705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3674578752" sldId="2147483706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2462432380" sldId="2147483707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3273327112" sldId="2147483708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2975108798" sldId="2147483709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4053313061" sldId="2147483710"/>
          </pc:sldLayoutMkLst>
        </pc:sldLayoutChg>
        <pc:sldLayoutChg chg="add">
          <pc:chgData name="Alex Legner" userId="2887a8fc-7abb-4a6f-b037-180084469e46" providerId="ADAL" clId="{3DA2ACDE-930C-45FC-A74E-D30C3EB4EB6F}" dt="2022-08-25T03:25:23.543" v="4" actId="26606"/>
          <pc:sldLayoutMkLst>
            <pc:docMk/>
            <pc:sldMasterMk cId="4265457436" sldId="2147483712"/>
            <pc:sldLayoutMk cId="836642374" sldId="214748371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lexl.github.io/ramenshop-rework/" TargetMode="External"/><Relationship Id="rId1" Type="http://schemas.openxmlformats.org/officeDocument/2006/relationships/hyperlink" Target="https://www.figma.com/file/i0YFLZHDfuQQHCc5uPtNqL/Figma-Work-(Group)?node-id=0%3A1" TargetMode="Externa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0YFLZHDfuQQHCc5uPtNqL/Figma-Work-(Group)?node-id=0%3A1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ilexl.github.io/ramenshop-rework/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A3EBB-1F89-4A88-B0D0-40F9FF42AE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E27215-06C5-4952-8B06-BD92A0A7C71D}">
      <dgm:prSet custT="1"/>
      <dgm:spPr/>
      <dgm:t>
        <a:bodyPr/>
        <a:lstStyle/>
        <a:p>
          <a:r>
            <a:rPr lang="en-US" sz="2000" dirty="0">
              <a:hlinkClick xmlns:r="http://schemas.openxmlformats.org/officeDocument/2006/relationships" r:id="rId1"/>
            </a:rPr>
            <a:t>https://www.figma.com/file/i0YFLZHDfuQQHCc5uPtNqL/Figma-Work-(Group)?node-id=0%3A1</a:t>
          </a:r>
          <a:endParaRPr lang="en-US" sz="2000" dirty="0"/>
        </a:p>
      </dgm:t>
    </dgm:pt>
    <dgm:pt modelId="{E7F88CFF-2400-4CA7-AABB-89711B2B0E64}" type="parTrans" cxnId="{58596126-A10E-4947-851F-2C7784C639C0}">
      <dgm:prSet/>
      <dgm:spPr/>
      <dgm:t>
        <a:bodyPr/>
        <a:lstStyle/>
        <a:p>
          <a:endParaRPr lang="en-US"/>
        </a:p>
      </dgm:t>
    </dgm:pt>
    <dgm:pt modelId="{2ABD3C93-DA85-4D94-B8A5-FBBCD0BE867A}" type="sibTrans" cxnId="{58596126-A10E-4947-851F-2C7784C639C0}">
      <dgm:prSet/>
      <dgm:spPr/>
      <dgm:t>
        <a:bodyPr/>
        <a:lstStyle/>
        <a:p>
          <a:endParaRPr lang="en-US"/>
        </a:p>
      </dgm:t>
    </dgm:pt>
    <dgm:pt modelId="{60E2E2EC-4B33-4FD7-8998-1E83E49C368A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https://ilexl.github.io/ramenshop-rework/</a:t>
          </a:r>
          <a:endParaRPr lang="en-US"/>
        </a:p>
      </dgm:t>
    </dgm:pt>
    <dgm:pt modelId="{1D5829B9-2213-4A9E-86BB-1D042ECA8A40}" type="parTrans" cxnId="{379AD0DF-99B2-4893-928B-034F59DFEE8E}">
      <dgm:prSet/>
      <dgm:spPr/>
      <dgm:t>
        <a:bodyPr/>
        <a:lstStyle/>
        <a:p>
          <a:endParaRPr lang="en-US"/>
        </a:p>
      </dgm:t>
    </dgm:pt>
    <dgm:pt modelId="{A8591285-C0FF-422F-9328-A33241CFC7AF}" type="sibTrans" cxnId="{379AD0DF-99B2-4893-928B-034F59DFEE8E}">
      <dgm:prSet/>
      <dgm:spPr/>
      <dgm:t>
        <a:bodyPr/>
        <a:lstStyle/>
        <a:p>
          <a:endParaRPr lang="en-US"/>
        </a:p>
      </dgm:t>
    </dgm:pt>
    <dgm:pt modelId="{9876B66E-A622-42EB-9256-9C47000AB384}" type="pres">
      <dgm:prSet presAssocID="{223A3EBB-1F89-4A88-B0D0-40F9FF42AEE9}" presName="root" presStyleCnt="0">
        <dgm:presLayoutVars>
          <dgm:dir/>
          <dgm:resizeHandles val="exact"/>
        </dgm:presLayoutVars>
      </dgm:prSet>
      <dgm:spPr/>
    </dgm:pt>
    <dgm:pt modelId="{AE04D300-D471-4E6B-990C-93CADF323F0F}" type="pres">
      <dgm:prSet presAssocID="{54E27215-06C5-4952-8B06-BD92A0A7C71D}" presName="compNode" presStyleCnt="0"/>
      <dgm:spPr/>
    </dgm:pt>
    <dgm:pt modelId="{B0B621F6-7FAF-4773-934F-EBDF85337A1A}" type="pres">
      <dgm:prSet presAssocID="{54E27215-06C5-4952-8B06-BD92A0A7C71D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F5F5FE7-CAE1-4823-A10A-487D1D311935}" type="pres">
      <dgm:prSet presAssocID="{54E27215-06C5-4952-8B06-BD92A0A7C71D}" presName="spaceRect" presStyleCnt="0"/>
      <dgm:spPr/>
    </dgm:pt>
    <dgm:pt modelId="{674F7664-5FA5-49F1-A2BE-BC67688A0627}" type="pres">
      <dgm:prSet presAssocID="{54E27215-06C5-4952-8B06-BD92A0A7C71D}" presName="textRect" presStyleLbl="revTx" presStyleIdx="0" presStyleCnt="2">
        <dgm:presLayoutVars>
          <dgm:chMax val="1"/>
          <dgm:chPref val="1"/>
        </dgm:presLayoutVars>
      </dgm:prSet>
      <dgm:spPr/>
    </dgm:pt>
    <dgm:pt modelId="{287F0614-4561-43C4-99F5-F2F9D0813815}" type="pres">
      <dgm:prSet presAssocID="{2ABD3C93-DA85-4D94-B8A5-FBBCD0BE867A}" presName="sibTrans" presStyleCnt="0"/>
      <dgm:spPr/>
    </dgm:pt>
    <dgm:pt modelId="{380D5689-439C-413B-8C9B-BA86383B3255}" type="pres">
      <dgm:prSet presAssocID="{60E2E2EC-4B33-4FD7-8998-1E83E49C368A}" presName="compNode" presStyleCnt="0"/>
      <dgm:spPr/>
    </dgm:pt>
    <dgm:pt modelId="{BB094786-9212-4682-91BC-E1B4E1033989}" type="pres">
      <dgm:prSet presAssocID="{60E2E2EC-4B33-4FD7-8998-1E83E49C368A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199F744-FCF1-4C58-A8BE-56818863AB47}" type="pres">
      <dgm:prSet presAssocID="{60E2E2EC-4B33-4FD7-8998-1E83E49C368A}" presName="spaceRect" presStyleCnt="0"/>
      <dgm:spPr/>
    </dgm:pt>
    <dgm:pt modelId="{74D4F23E-B509-4C0F-BD4C-05F7BE363BDD}" type="pres">
      <dgm:prSet presAssocID="{60E2E2EC-4B33-4FD7-8998-1E83E49C368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596126-A10E-4947-851F-2C7784C639C0}" srcId="{223A3EBB-1F89-4A88-B0D0-40F9FF42AEE9}" destId="{54E27215-06C5-4952-8B06-BD92A0A7C71D}" srcOrd="0" destOrd="0" parTransId="{E7F88CFF-2400-4CA7-AABB-89711B2B0E64}" sibTransId="{2ABD3C93-DA85-4D94-B8A5-FBBCD0BE867A}"/>
    <dgm:cxn modelId="{F59239A6-4A16-4D59-A67D-9F3E090C7CB1}" type="presOf" srcId="{54E27215-06C5-4952-8B06-BD92A0A7C71D}" destId="{674F7664-5FA5-49F1-A2BE-BC67688A0627}" srcOrd="0" destOrd="0" presId="urn:microsoft.com/office/officeart/2018/2/layout/IconLabelList"/>
    <dgm:cxn modelId="{34C1AEDA-E66B-41E6-A547-C61EB81D43B1}" type="presOf" srcId="{60E2E2EC-4B33-4FD7-8998-1E83E49C368A}" destId="{74D4F23E-B509-4C0F-BD4C-05F7BE363BDD}" srcOrd="0" destOrd="0" presId="urn:microsoft.com/office/officeart/2018/2/layout/IconLabelList"/>
    <dgm:cxn modelId="{379AD0DF-99B2-4893-928B-034F59DFEE8E}" srcId="{223A3EBB-1F89-4A88-B0D0-40F9FF42AEE9}" destId="{60E2E2EC-4B33-4FD7-8998-1E83E49C368A}" srcOrd="1" destOrd="0" parTransId="{1D5829B9-2213-4A9E-86BB-1D042ECA8A40}" sibTransId="{A8591285-C0FF-422F-9328-A33241CFC7AF}"/>
    <dgm:cxn modelId="{828AA8F2-0941-44E1-A9F4-FD847BB24706}" type="presOf" srcId="{223A3EBB-1F89-4A88-B0D0-40F9FF42AEE9}" destId="{9876B66E-A622-42EB-9256-9C47000AB384}" srcOrd="0" destOrd="0" presId="urn:microsoft.com/office/officeart/2018/2/layout/IconLabelList"/>
    <dgm:cxn modelId="{1207F0B3-CBF5-40D3-88F2-15EE238F7397}" type="presParOf" srcId="{9876B66E-A622-42EB-9256-9C47000AB384}" destId="{AE04D300-D471-4E6B-990C-93CADF323F0F}" srcOrd="0" destOrd="0" presId="urn:microsoft.com/office/officeart/2018/2/layout/IconLabelList"/>
    <dgm:cxn modelId="{1762EBD6-C4C9-4FE2-BF4A-D32A20BE8DD8}" type="presParOf" srcId="{AE04D300-D471-4E6B-990C-93CADF323F0F}" destId="{B0B621F6-7FAF-4773-934F-EBDF85337A1A}" srcOrd="0" destOrd="0" presId="urn:microsoft.com/office/officeart/2018/2/layout/IconLabelList"/>
    <dgm:cxn modelId="{CB171AEF-5A60-4077-A970-DEFB1D56BB73}" type="presParOf" srcId="{AE04D300-D471-4E6B-990C-93CADF323F0F}" destId="{3F5F5FE7-CAE1-4823-A10A-487D1D311935}" srcOrd="1" destOrd="0" presId="urn:microsoft.com/office/officeart/2018/2/layout/IconLabelList"/>
    <dgm:cxn modelId="{95B29C91-7288-4193-A8D4-46D7361D0439}" type="presParOf" srcId="{AE04D300-D471-4E6B-990C-93CADF323F0F}" destId="{674F7664-5FA5-49F1-A2BE-BC67688A0627}" srcOrd="2" destOrd="0" presId="urn:microsoft.com/office/officeart/2018/2/layout/IconLabelList"/>
    <dgm:cxn modelId="{BE25CD08-5E90-4A1E-8881-A72850920525}" type="presParOf" srcId="{9876B66E-A622-42EB-9256-9C47000AB384}" destId="{287F0614-4561-43C4-99F5-F2F9D0813815}" srcOrd="1" destOrd="0" presId="urn:microsoft.com/office/officeart/2018/2/layout/IconLabelList"/>
    <dgm:cxn modelId="{928BBA5E-0772-48C7-A606-3EAC940833DD}" type="presParOf" srcId="{9876B66E-A622-42EB-9256-9C47000AB384}" destId="{380D5689-439C-413B-8C9B-BA86383B3255}" srcOrd="2" destOrd="0" presId="urn:microsoft.com/office/officeart/2018/2/layout/IconLabelList"/>
    <dgm:cxn modelId="{68223E13-F71F-4EBE-864A-31955BEF5135}" type="presParOf" srcId="{380D5689-439C-413B-8C9B-BA86383B3255}" destId="{BB094786-9212-4682-91BC-E1B4E1033989}" srcOrd="0" destOrd="0" presId="urn:microsoft.com/office/officeart/2018/2/layout/IconLabelList"/>
    <dgm:cxn modelId="{2C2FBCAB-03CE-44F2-8C38-0A43B38CB121}" type="presParOf" srcId="{380D5689-439C-413B-8C9B-BA86383B3255}" destId="{E199F744-FCF1-4C58-A8BE-56818863AB47}" srcOrd="1" destOrd="0" presId="urn:microsoft.com/office/officeart/2018/2/layout/IconLabelList"/>
    <dgm:cxn modelId="{D71AB29E-7216-46E2-BF67-BEA6584C9BD5}" type="presParOf" srcId="{380D5689-439C-413B-8C9B-BA86383B3255}" destId="{74D4F23E-B509-4C0F-BD4C-05F7BE363B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21F6-7FAF-4773-934F-EBDF85337A1A}">
      <dsp:nvSpPr>
        <dsp:cNvPr id="0" name=""/>
        <dsp:cNvSpPr/>
      </dsp:nvSpPr>
      <dsp:spPr>
        <a:xfrm>
          <a:off x="1747800" y="2962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F7664-5FA5-49F1-A2BE-BC67688A0627}">
      <dsp:nvSpPr>
        <dsp:cNvPr id="0" name=""/>
        <dsp:cNvSpPr/>
      </dsp:nvSpPr>
      <dsp:spPr>
        <a:xfrm>
          <a:off x="559800" y="2730476"/>
          <a:ext cx="432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3"/>
            </a:rPr>
            <a:t>https://www.figma.com/file/i0YFLZHDfuQQHCc5uPtNqL/Figma-Work-(Group)?node-id=0%3A1</a:t>
          </a:r>
          <a:endParaRPr lang="en-US" sz="2000" kern="1200" dirty="0"/>
        </a:p>
      </dsp:txBody>
      <dsp:txXfrm>
        <a:off x="559800" y="2730476"/>
        <a:ext cx="4320000" cy="832500"/>
      </dsp:txXfrm>
    </dsp:sp>
    <dsp:sp modelId="{BB094786-9212-4682-91BC-E1B4E1033989}">
      <dsp:nvSpPr>
        <dsp:cNvPr id="0" name=""/>
        <dsp:cNvSpPr/>
      </dsp:nvSpPr>
      <dsp:spPr>
        <a:xfrm>
          <a:off x="6823800" y="296236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4F23E-B509-4C0F-BD4C-05F7BE363BDD}">
      <dsp:nvSpPr>
        <dsp:cNvPr id="0" name=""/>
        <dsp:cNvSpPr/>
      </dsp:nvSpPr>
      <dsp:spPr>
        <a:xfrm>
          <a:off x="5635800" y="2730476"/>
          <a:ext cx="432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6"/>
            </a:rPr>
            <a:t>https://ilexl.github.io/ramenshop-rework/</a:t>
          </a:r>
          <a:endParaRPr lang="en-US" sz="2200" kern="1200"/>
        </a:p>
      </dsp:txBody>
      <dsp:txXfrm>
        <a:off x="5635800" y="2730476"/>
        <a:ext cx="4320000" cy="83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13B87-D8E3-40D2-95D1-AE9C86A8217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57656-72C2-431F-85F9-A0E7165E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Tester 1: “I love the look of the new website, it feels welcoming and not overwhelming. Everything is exactly where I would expect to find it!”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Tester 2: “I found the sign up / login process really easy and the ordering process even easier! This is a much better improvement from the old website.”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Tester 3: “The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reponsiveness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website is really good, it worked on any device I was able to try it on and the mobile / tablet layouts look great just like the desktop layout.”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Tester 4: “I like how you kept the same colour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pallete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style etc. It makes the website feel familiar to us customers who have used the old website, but is different in all good ways.”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Tester 5: “The layout is clean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simple. Anyone should be able to use this website with ease, it was impossible to get lost around the website. A difference I noticed was the back button in the confirm order page. That one button is a time saver for sure!”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57656-72C2-431F-85F9-A0E7165E4B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57656-72C2-431F-85F9-A0E7165E4B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9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4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10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31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64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53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57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5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1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13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31D19-C0F3-442C-A7E4-07D50C33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873026" cy="23876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Ramen Shop Website Development Report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38FB9-5769-4396-B87C-05123DA0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Alex Legner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DA2BD-AF78-9B32-2774-B083AB162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7" r="1732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62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C31C2-1788-4012-837F-81F6621D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B5E0-507A-4E20-BD9A-372A0538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dirty="0"/>
              <a:t>HTML Structuring</a:t>
            </a:r>
          </a:p>
          <a:p>
            <a:r>
              <a:rPr lang="en-US" dirty="0"/>
              <a:t>CSS Styling</a:t>
            </a:r>
          </a:p>
          <a:p>
            <a:r>
              <a:rPr lang="en-US" dirty="0"/>
              <a:t>JavaScript Functionality</a:t>
            </a:r>
          </a:p>
          <a:p>
            <a:r>
              <a:rPr lang="en-US" dirty="0"/>
              <a:t>Code Validation</a:t>
            </a:r>
          </a:p>
          <a:p>
            <a:r>
              <a:rPr lang="en-US" dirty="0"/>
              <a:t>User Testing</a:t>
            </a:r>
          </a:p>
          <a:p>
            <a:r>
              <a:rPr lang="en-US" dirty="0"/>
              <a:t>Prototype Comparison (review)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5957AC-7DF7-4890-BE54-0DCD514E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0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88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CDD6-2778-41D1-AFEA-012B8FA7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HTML Structuring </a:t>
            </a: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69686F18-CDB6-0B0A-E24B-D1704705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Head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Nav (always shown)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Footer (in bottom of content)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769A3-1AC6-438A-8667-D01EC265F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8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67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CDD6-2778-41D1-AFEA-012B8FA7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345" y="345810"/>
            <a:ext cx="4960945" cy="1325563"/>
          </a:xfrm>
        </p:spPr>
        <p:txBody>
          <a:bodyPr>
            <a:normAutofit/>
          </a:bodyPr>
          <a:lstStyle/>
          <a:p>
            <a:r>
              <a:rPr lang="en-US" dirty="0"/>
              <a:t>CSS Styling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69686F18-CDB6-0B0A-E24B-D1704705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345" y="1825625"/>
            <a:ext cx="493346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Main.css</a:t>
            </a:r>
          </a:p>
          <a:p>
            <a:r>
              <a:rPr lang="en-US" sz="2400" dirty="0"/>
              <a:t>PageSpecific.css</a:t>
            </a:r>
          </a:p>
          <a:p>
            <a:endParaRPr lang="en-US" sz="2400" dirty="0"/>
          </a:p>
          <a:p>
            <a:r>
              <a:rPr lang="en-US" sz="2400" dirty="0"/>
              <a:t>Style Guide</a:t>
            </a:r>
          </a:p>
          <a:p>
            <a:r>
              <a:rPr lang="en-US" sz="2400" dirty="0"/>
              <a:t>Prototype</a:t>
            </a:r>
          </a:p>
          <a:p>
            <a:r>
              <a:rPr lang="en-US" sz="2400" dirty="0"/>
              <a:t>Responsive Design</a:t>
            </a:r>
          </a:p>
        </p:txBody>
      </p:sp>
      <p:pic>
        <p:nvPicPr>
          <p:cNvPr id="9" name="Picture 8" descr="A collage of food&#10;&#10;Description automatically generated with low confidence">
            <a:extLst>
              <a:ext uri="{FF2B5EF4-FFF2-40B4-BE49-F238E27FC236}">
                <a16:creationId xmlns:a16="http://schemas.microsoft.com/office/drawing/2014/main" id="{83E0CA1A-9E2D-4AED-8266-EBB012EEF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4" r="23276" b="-2"/>
          <a:stretch/>
        </p:blipFill>
        <p:spPr>
          <a:xfrm>
            <a:off x="1303383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840930" flipH="1" flipV="1">
            <a:off x="2387864" y="-729071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93844E0-CA77-4A88-BA29-ACB4100FD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8" t="4415" r="8964" b="6858"/>
          <a:stretch/>
        </p:blipFill>
        <p:spPr>
          <a:xfrm>
            <a:off x="20" y="717747"/>
            <a:ext cx="2141444" cy="3047950"/>
          </a:xfrm>
          <a:custGeom>
            <a:avLst/>
            <a:gdLst/>
            <a:ahLst/>
            <a:cxnLst/>
            <a:rect l="l" t="t" r="r" b="b"/>
            <a:pathLst>
              <a:path w="2377036" h="3435255">
                <a:moveTo>
                  <a:pt x="659409" y="0"/>
                </a:moveTo>
                <a:cubicBezTo>
                  <a:pt x="1608028" y="0"/>
                  <a:pt x="2377036" y="769008"/>
                  <a:pt x="2377036" y="1717628"/>
                </a:cubicBezTo>
                <a:cubicBezTo>
                  <a:pt x="2377036" y="2666247"/>
                  <a:pt x="1608028" y="3435255"/>
                  <a:pt x="659409" y="3435255"/>
                </a:cubicBezTo>
                <a:cubicBezTo>
                  <a:pt x="481542" y="3435255"/>
                  <a:pt x="309991" y="3408220"/>
                  <a:pt x="148639" y="3358034"/>
                </a:cubicBezTo>
                <a:lnTo>
                  <a:pt x="0" y="3303632"/>
                </a:lnTo>
                <a:lnTo>
                  <a:pt x="0" y="131624"/>
                </a:lnTo>
                <a:lnTo>
                  <a:pt x="148639" y="77221"/>
                </a:lnTo>
                <a:cubicBezTo>
                  <a:pt x="309991" y="27036"/>
                  <a:pt x="481542" y="0"/>
                  <a:pt x="659409" y="0"/>
                </a:cubicBezTo>
                <a:close/>
              </a:path>
            </a:pathLst>
          </a:cu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2E978A-7583-4FA7-A0F3-E900515EC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" t="47942" r="-640" b="1764"/>
          <a:stretch/>
        </p:blipFill>
        <p:spPr>
          <a:xfrm>
            <a:off x="2694837" y="0"/>
            <a:ext cx="3566160" cy="3047950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78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A2BE8-5E20-4A04-AEAA-4C00DDF2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345" y="345810"/>
            <a:ext cx="496094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Functionality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8A2D5E-7531-BF9B-A338-7BE46226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345" y="1825625"/>
            <a:ext cx="493346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3 Scripts</a:t>
            </a:r>
          </a:p>
          <a:p>
            <a:pPr lvl="1"/>
            <a:r>
              <a:rPr lang="en-US" dirty="0"/>
              <a:t>Signinup.js</a:t>
            </a:r>
          </a:p>
          <a:p>
            <a:pPr lvl="1"/>
            <a:r>
              <a:rPr lang="en-US" dirty="0"/>
              <a:t>orderNow.js</a:t>
            </a:r>
          </a:p>
          <a:p>
            <a:pPr lvl="1"/>
            <a:r>
              <a:rPr lang="en-US" dirty="0"/>
              <a:t>Ordering.js</a:t>
            </a:r>
          </a:p>
          <a:p>
            <a:endParaRPr lang="en-US" sz="2400" dirty="0"/>
          </a:p>
          <a:p>
            <a:r>
              <a:rPr lang="en-US" sz="2400" dirty="0"/>
              <a:t>Cookies</a:t>
            </a:r>
          </a:p>
          <a:p>
            <a:r>
              <a:rPr lang="en-US" sz="2400" dirty="0"/>
              <a:t>How it works?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AF2C9-C646-424E-AF37-CB508E1DE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5" b="3"/>
          <a:stretch/>
        </p:blipFill>
        <p:spPr>
          <a:xfrm>
            <a:off x="1303383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37" name="Arc 3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840930" flipH="1" flipV="1">
            <a:off x="2387864" y="-729071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0C242-D0C7-4433-83BD-1FBDB43C8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8" r="16007" b="-1"/>
          <a:stretch/>
        </p:blipFill>
        <p:spPr>
          <a:xfrm>
            <a:off x="20" y="330442"/>
            <a:ext cx="2377016" cy="3435255"/>
          </a:xfrm>
          <a:custGeom>
            <a:avLst/>
            <a:gdLst/>
            <a:ahLst/>
            <a:cxnLst/>
            <a:rect l="l" t="t" r="r" b="b"/>
            <a:pathLst>
              <a:path w="2377036" h="3435255">
                <a:moveTo>
                  <a:pt x="659409" y="0"/>
                </a:moveTo>
                <a:cubicBezTo>
                  <a:pt x="1608028" y="0"/>
                  <a:pt x="2377036" y="769008"/>
                  <a:pt x="2377036" y="1717628"/>
                </a:cubicBezTo>
                <a:cubicBezTo>
                  <a:pt x="2377036" y="2666247"/>
                  <a:pt x="1608028" y="3435255"/>
                  <a:pt x="659409" y="3435255"/>
                </a:cubicBezTo>
                <a:cubicBezTo>
                  <a:pt x="481542" y="3435255"/>
                  <a:pt x="309991" y="3408220"/>
                  <a:pt x="148639" y="3358034"/>
                </a:cubicBezTo>
                <a:lnTo>
                  <a:pt x="0" y="3303632"/>
                </a:lnTo>
                <a:lnTo>
                  <a:pt x="0" y="131624"/>
                </a:lnTo>
                <a:lnTo>
                  <a:pt x="148639" y="77221"/>
                </a:lnTo>
                <a:cubicBezTo>
                  <a:pt x="309991" y="27036"/>
                  <a:pt x="481542" y="0"/>
                  <a:pt x="659409" y="0"/>
                </a:cubicBez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2CC828-765B-4918-927E-36059AA5DD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" r="2" b="2"/>
          <a:stretch/>
        </p:blipFill>
        <p:spPr>
          <a:xfrm>
            <a:off x="269483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76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58390-A73A-4F0B-87D5-4696C5631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33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0B5F1-618E-4BC3-8682-F4A491CC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52" y="3045993"/>
            <a:ext cx="2608696" cy="766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186600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31E85-05C3-4687-991D-6AEF7EBC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69" y="-128972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Testing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6B9B4-1783-4EFC-A0AE-4A35A3F13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87887" y="669394"/>
            <a:ext cx="3261060" cy="5503900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5430B2A-61A8-43B6-8652-60D727D890F1}"/>
              </a:ext>
            </a:extLst>
          </p:cNvPr>
          <p:cNvSpPr txBox="1">
            <a:spLocks/>
          </p:cNvSpPr>
          <p:nvPr/>
        </p:nvSpPr>
        <p:spPr>
          <a:xfrm>
            <a:off x="-152284" y="1899968"/>
            <a:ext cx="508763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FFFF"/>
                </a:solidFill>
              </a:rPr>
              <a:t>5 Testers</a:t>
            </a:r>
          </a:p>
        </p:txBody>
      </p:sp>
    </p:spTree>
    <p:extLst>
      <p:ext uri="{BB962C8B-B14F-4D97-AF65-F5344CB8AC3E}">
        <p14:creationId xmlns:p14="http://schemas.microsoft.com/office/powerpoint/2010/main" val="22003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005C4-9557-46BC-9D53-7FE4D068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Prototype vs Website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8AB6B090-93A0-8A33-C519-8FC0EA59F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25381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34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DB82E-E276-4299-98DD-EF3FDA6A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 (: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615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316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The Ramen Shop Website Development Report</vt:lpstr>
      <vt:lpstr>Development Process</vt:lpstr>
      <vt:lpstr>HTML Structuring </vt:lpstr>
      <vt:lpstr>CSS Styling</vt:lpstr>
      <vt:lpstr>JavaScript Functionality</vt:lpstr>
      <vt:lpstr>Validation</vt:lpstr>
      <vt:lpstr>User Testing</vt:lpstr>
      <vt:lpstr>Prototype vs Website</vt:lpstr>
      <vt:lpstr>The End (: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Ramen Shop Website Development Report</dc:title>
  <dc:creator>Alex Legner</dc:creator>
  <cp:lastModifiedBy>Alex Legner</cp:lastModifiedBy>
  <cp:revision>1</cp:revision>
  <dcterms:created xsi:type="dcterms:W3CDTF">2022-08-25T03:23:30Z</dcterms:created>
  <dcterms:modified xsi:type="dcterms:W3CDTF">2022-09-05T00:23:43Z</dcterms:modified>
</cp:coreProperties>
</file>