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dvent Pro SemiBold"/>
      <p:regular r:id="rId17"/>
      <p:bold r:id="rId18"/>
      <p:italic r:id="rId19"/>
      <p:boldItalic r:id="rId20"/>
    </p:embeddedFont>
    <p:embeddedFont>
      <p:font typeface="Fira Sans Condensed Medium"/>
      <p:regular r:id="rId21"/>
      <p:bold r:id="rId22"/>
      <p:italic r:id="rId23"/>
      <p:boldItalic r:id="rId24"/>
    </p:embeddedFont>
    <p:embeddedFont>
      <p:font typeface="Fira Sans Extra Condensed Medium"/>
      <p:regular r:id="rId25"/>
      <p:bold r:id="rId26"/>
      <p:italic r:id="rId27"/>
      <p:boldItalic r:id="rId28"/>
    </p:embeddedFont>
    <p:embeddedFont>
      <p:font typeface="Old Standard TT"/>
      <p:regular r:id="rId29"/>
      <p:bold r:id="rId30"/>
      <p: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dventProSemiBold-boldItalic.fntdata"/><Relationship Id="rId22" Type="http://schemas.openxmlformats.org/officeDocument/2006/relationships/font" Target="fonts/FiraSansCondensedMedium-bold.fntdata"/><Relationship Id="rId21" Type="http://schemas.openxmlformats.org/officeDocument/2006/relationships/font" Target="fonts/FiraSansCondensedMedium-regular.fntdata"/><Relationship Id="rId24" Type="http://schemas.openxmlformats.org/officeDocument/2006/relationships/font" Target="fonts/FiraSansCondensedMedium-boldItalic.fntdata"/><Relationship Id="rId23" Type="http://schemas.openxmlformats.org/officeDocument/2006/relationships/font" Target="fonts/FiraSansCondensedMedium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Medium-bold.fntdata"/><Relationship Id="rId25" Type="http://schemas.openxmlformats.org/officeDocument/2006/relationships/font" Target="fonts/FiraSansExtraCondensedMedium-regular.fntdata"/><Relationship Id="rId28" Type="http://schemas.openxmlformats.org/officeDocument/2006/relationships/font" Target="fonts/FiraSansExtraCondensedMedium-boldItalic.fntdata"/><Relationship Id="rId27" Type="http://schemas.openxmlformats.org/officeDocument/2006/relationships/font" Target="fonts/FiraSansExtraCondensed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italic.fntdata"/><Relationship Id="rId3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dventProSemiBold-regular.fntdata"/><Relationship Id="rId16" Type="http://schemas.openxmlformats.org/officeDocument/2006/relationships/slide" Target="slides/slide11.xml"/><Relationship Id="rId19" Type="http://schemas.openxmlformats.org/officeDocument/2006/relationships/font" Target="fonts/AdventProSemiBold-italic.fntdata"/><Relationship Id="rId18" Type="http://schemas.openxmlformats.org/officeDocument/2006/relationships/font" Target="fonts/AdventPro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54961a4c0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54961a4c0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a54961a4c0_0_7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a54961a4c0_0_7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a54961a4c0_0_8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a54961a4c0_0_8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54961a4c0_0_1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54961a4c0_0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54961a4c0_0_5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54961a4c0_0_5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54961a4c0_0_3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a54961a4c0_0_3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a54961a4c0_0_5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a54961a4c0_0_5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a54961a4c0_0_6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a54961a4c0_0_6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a67642779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a67642779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a54961a4c0_0_6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a54961a4c0_0_6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a54961a4c0_0_6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a54961a4c0_0_6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57" name="Google Shape;57;p13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0" name="Google Shape;70;p14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14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94" name="Google Shape;94;p15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5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7" name="Google Shape;107;p16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6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16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6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3" name="Google Shape;133;p17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37" name="Google Shape;137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" name="Google Shape;152;p18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53" name="Google Shape;153;p1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8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58" name="Google Shape;158;p18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9" name="Google Shape;159;p18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0" name="Google Shape;160;p18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1" name="Google Shape;161;p18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2" name="Google Shape;162;p18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6" name="Google Shape;166;p19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7" name="Google Shape;167;p19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68" name="Google Shape;168;p19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9" name="Google Shape;169;p19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70" name="Google Shape;170;p19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1" name="Google Shape;171;p19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72" name="Google Shape;172;p19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73" name="Google Shape;173;p19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74" name="Google Shape;174;p19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Harnessing Machine Learning for Secure Transactions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BANKNOTE AUTHENTICATION</a:t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" name="Google Shape;196;p20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97" name="Google Shape;197;p20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20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200" name="Google Shape;200;p20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0"/>
          <p:cNvSpPr/>
          <p:nvPr/>
        </p:nvSpPr>
        <p:spPr>
          <a:xfrm>
            <a:off x="2355692" y="3696328"/>
            <a:ext cx="8464" cy="2519663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" name="Google Shape;204;p20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205" name="Google Shape;205;p20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9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pic>
        <p:nvPicPr>
          <p:cNvPr id="494" name="Google Shape;4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13" y="1316275"/>
            <a:ext cx="650557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6400" y="4310075"/>
            <a:ext cx="519112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ln cap="flat" cmpd="sng" w="9525">
            <a:solidFill>
              <a:srgbClr val="EC5D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>
                <a:solidFill>
                  <a:srgbClr val="FF9973"/>
                </a:solidFill>
              </a:rPr>
              <a:t>YOU</a:t>
            </a:r>
            <a:endParaRPr>
              <a:solidFill>
                <a:srgbClr val="FF997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21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1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1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1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1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cxnSp>
        <p:nvCxnSpPr>
          <p:cNvPr id="216" name="Google Shape;216;p21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7" name="Google Shape;217;p21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218" name="Google Shape;218;p21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21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221" name="Google Shape;221;p21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21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224" name="Google Shape;224;p21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21"/>
          <p:cNvGrpSpPr/>
          <p:nvPr/>
        </p:nvGrpSpPr>
        <p:grpSpPr>
          <a:xfrm>
            <a:off x="7457825" y="2731350"/>
            <a:ext cx="373500" cy="373500"/>
            <a:chOff x="7457825" y="1912500"/>
            <a:chExt cx="373500" cy="373500"/>
          </a:xfrm>
        </p:grpSpPr>
        <p:sp>
          <p:nvSpPr>
            <p:cNvPr id="227" name="Google Shape;227;p21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21"/>
          <p:cNvSpPr txBox="1"/>
          <p:nvPr>
            <p:ph idx="4294967295" type="subTitle"/>
          </p:nvPr>
        </p:nvSpPr>
        <p:spPr>
          <a:xfrm>
            <a:off x="610413" y="1631443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Counterfeit banknotes pose a significant threat in today's financial landscape</a:t>
            </a:r>
            <a:endParaRPr sz="1400"/>
          </a:p>
        </p:txBody>
      </p:sp>
      <p:sp>
        <p:nvSpPr>
          <p:cNvPr id="230" name="Google Shape;230;p21"/>
          <p:cNvSpPr txBox="1"/>
          <p:nvPr>
            <p:ph idx="4294967295" type="subTitle"/>
          </p:nvPr>
        </p:nvSpPr>
        <p:spPr>
          <a:xfrm>
            <a:off x="6720703" y="3490111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Challenging for conventional authentication systems to keep pace.</a:t>
            </a:r>
            <a:endParaRPr sz="1400"/>
          </a:p>
        </p:txBody>
      </p:sp>
      <p:sp>
        <p:nvSpPr>
          <p:cNvPr id="231" name="Google Shape;231;p21"/>
          <p:cNvSpPr txBox="1"/>
          <p:nvPr>
            <p:ph idx="4294967295" type="subTitle"/>
          </p:nvPr>
        </p:nvSpPr>
        <p:spPr>
          <a:xfrm>
            <a:off x="2532889" y="3490098"/>
            <a:ext cx="21099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Potential risks associated with fraudulent transactions</a:t>
            </a:r>
            <a:endParaRPr sz="1400"/>
          </a:p>
        </p:txBody>
      </p:sp>
      <p:sp>
        <p:nvSpPr>
          <p:cNvPr id="232" name="Google Shape;232;p21"/>
          <p:cNvSpPr txBox="1"/>
          <p:nvPr>
            <p:ph idx="4294967295" type="subTitle"/>
          </p:nvPr>
        </p:nvSpPr>
        <p:spPr>
          <a:xfrm>
            <a:off x="4569650" y="1813617"/>
            <a:ext cx="21099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Traditional methods of banknote authentication, often reliant on manual inspection, have limitations.</a:t>
            </a:r>
            <a:endParaRPr sz="1400"/>
          </a:p>
        </p:txBody>
      </p:sp>
      <p:sp>
        <p:nvSpPr>
          <p:cNvPr id="233" name="Google Shape;233;p21"/>
          <p:cNvSpPr txBox="1"/>
          <p:nvPr>
            <p:ph idx="4294967295" type="ctrTitle"/>
          </p:nvPr>
        </p:nvSpPr>
        <p:spPr>
          <a:xfrm>
            <a:off x="907900" y="3282474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60">
                <a:solidFill>
                  <a:schemeClr val="accent2"/>
                </a:solidFill>
              </a:rPr>
              <a:t>Counterfeit Banknotes</a:t>
            </a:r>
            <a:endParaRPr sz="1360">
              <a:solidFill>
                <a:schemeClr val="accent2"/>
              </a:solidFill>
            </a:endParaRPr>
          </a:p>
        </p:txBody>
      </p:sp>
      <p:sp>
        <p:nvSpPr>
          <p:cNvPr id="234" name="Google Shape;234;p21"/>
          <p:cNvSpPr txBox="1"/>
          <p:nvPr>
            <p:ph idx="4294967295" type="ctrTitle"/>
          </p:nvPr>
        </p:nvSpPr>
        <p:spPr>
          <a:xfrm>
            <a:off x="2944650" y="2113408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60">
                <a:solidFill>
                  <a:schemeClr val="dk2"/>
                </a:solidFill>
              </a:rPr>
              <a:t>Financial Implications</a:t>
            </a:r>
            <a:endParaRPr sz="1460">
              <a:solidFill>
                <a:schemeClr val="dk2"/>
              </a:solidFill>
            </a:endParaRPr>
          </a:p>
        </p:txBody>
      </p:sp>
      <p:sp>
        <p:nvSpPr>
          <p:cNvPr id="235" name="Google Shape;235;p21"/>
          <p:cNvSpPr txBox="1"/>
          <p:nvPr>
            <p:ph idx="4294967295" type="ctrTitle"/>
          </p:nvPr>
        </p:nvSpPr>
        <p:spPr>
          <a:xfrm>
            <a:off x="4941600" y="3282475"/>
            <a:ext cx="13263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60">
                <a:solidFill>
                  <a:schemeClr val="accent3"/>
                </a:solidFill>
              </a:rPr>
              <a:t>Manual Authentication Challenges</a:t>
            </a:r>
            <a:endParaRPr sz="1260">
              <a:solidFill>
                <a:schemeClr val="accent3"/>
              </a:solidFill>
            </a:endParaRPr>
          </a:p>
        </p:txBody>
      </p:sp>
      <p:sp>
        <p:nvSpPr>
          <p:cNvPr id="236" name="Google Shape;236;p21"/>
          <p:cNvSpPr txBox="1"/>
          <p:nvPr>
            <p:ph idx="4294967295" type="ctrTitle"/>
          </p:nvPr>
        </p:nvSpPr>
        <p:spPr>
          <a:xfrm>
            <a:off x="7018150" y="2099750"/>
            <a:ext cx="1584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60">
                <a:solidFill>
                  <a:schemeClr val="accent4"/>
                </a:solidFill>
              </a:rPr>
              <a:t>Evolution of Counterfeiting</a:t>
            </a:r>
            <a:endParaRPr sz="146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>
            <p:ph idx="1" type="body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BANKNOTE AUTHENTICATOR APP is the cutting-edge solution to counterfeit banknotes.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Why ML model?</a:t>
            </a:r>
            <a:endParaRPr b="1" sz="19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Char char="●"/>
            </a:pPr>
            <a:r>
              <a:rPr lang="en" sz="1300"/>
              <a:t>Increased Accuracy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Char char="●"/>
            </a:pPr>
            <a:r>
              <a:rPr lang="en" sz="1300"/>
              <a:t>Adaptability to Changing Patterns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Char char="●"/>
            </a:pPr>
            <a:r>
              <a:rPr lang="en" sz="1300"/>
              <a:t>Automation of Decision-Making</a:t>
            </a:r>
            <a:endParaRPr sz="1300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Old Standard TT"/>
              <a:buChar char="●"/>
            </a:pPr>
            <a:r>
              <a:rPr lang="en" sz="1300"/>
              <a:t>Efficient Handling of Large Datasets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Key Components:</a:t>
            </a:r>
            <a:endParaRPr b="1" sz="19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Old Standard TT"/>
              <a:buChar char="●"/>
            </a:pPr>
            <a:r>
              <a:rPr lang="en" sz="1300"/>
              <a:t>Data Preprocessing: Cleaning and preparing the input data for optimal learning.</a:t>
            </a:r>
            <a:endParaRPr sz="13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Old Standard TT"/>
              <a:buChar char="●"/>
            </a:pPr>
            <a:r>
              <a:rPr lang="en" sz="1300"/>
              <a:t>Feature Extraction: Identifying relevant features that distinguish between genuine and counterfeit banknotes.</a:t>
            </a:r>
            <a:endParaRPr sz="1300"/>
          </a:p>
          <a:p>
            <a:pPr indent="-292100" lvl="0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Old Standard TT"/>
              <a:buChar char="●"/>
            </a:pPr>
            <a:r>
              <a:rPr lang="en" sz="1300"/>
              <a:t>Classification Algorithm: The core algorithm responsible for making accurate predictions.</a:t>
            </a:r>
            <a:endParaRPr sz="1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42" name="Google Shape;242;p22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48" name="Google Shape;248;p23"/>
          <p:cNvSpPr txBox="1"/>
          <p:nvPr>
            <p:ph idx="2" type="ctrTitle"/>
          </p:nvPr>
        </p:nvSpPr>
        <p:spPr>
          <a:xfrm>
            <a:off x="3614525" y="2040363"/>
            <a:ext cx="1881300" cy="9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 provides a seamless experience for users involved in the authentication process.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9" name="Google Shape;249;p23"/>
          <p:cNvSpPr txBox="1"/>
          <p:nvPr>
            <p:ph type="ctrTitle"/>
          </p:nvPr>
        </p:nvSpPr>
        <p:spPr>
          <a:xfrm>
            <a:off x="885325" y="2150075"/>
            <a:ext cx="1881300" cy="8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Model's adaptability to evolving counterfeit strategies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0" name="Google Shape;250;p23"/>
          <p:cNvSpPr txBox="1"/>
          <p:nvPr>
            <p:ph idx="1" type="subTitle"/>
          </p:nvPr>
        </p:nvSpPr>
        <p:spPr>
          <a:xfrm>
            <a:off x="7333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Dynamic Adaptation</a:t>
            </a:r>
            <a:endParaRPr sz="1600"/>
          </a:p>
        </p:txBody>
      </p:sp>
      <p:sp>
        <p:nvSpPr>
          <p:cNvPr id="251" name="Google Shape;251;p23"/>
          <p:cNvSpPr txBox="1"/>
          <p:nvPr>
            <p:ph idx="3" type="subTitle"/>
          </p:nvPr>
        </p:nvSpPr>
        <p:spPr>
          <a:xfrm>
            <a:off x="3468676" y="1643750"/>
            <a:ext cx="2444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User-Friendly Interface</a:t>
            </a:r>
            <a:endParaRPr sz="1600"/>
          </a:p>
        </p:txBody>
      </p:sp>
      <p:sp>
        <p:nvSpPr>
          <p:cNvPr id="252" name="Google Shape;252;p23"/>
          <p:cNvSpPr txBox="1"/>
          <p:nvPr>
            <p:ph idx="4" type="ctrTitle"/>
          </p:nvPr>
        </p:nvSpPr>
        <p:spPr>
          <a:xfrm>
            <a:off x="6343725" y="2011575"/>
            <a:ext cx="1881300" cy="9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The model's compatibility and seamless integration with existing systems.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p23"/>
          <p:cNvSpPr txBox="1"/>
          <p:nvPr>
            <p:ph idx="5" type="subTitle"/>
          </p:nvPr>
        </p:nvSpPr>
        <p:spPr>
          <a:xfrm>
            <a:off x="61765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Integration Capabilities</a:t>
            </a:r>
            <a:endParaRPr sz="1600"/>
          </a:p>
        </p:txBody>
      </p:sp>
      <p:sp>
        <p:nvSpPr>
          <p:cNvPr id="254" name="Google Shape;254;p23"/>
          <p:cNvSpPr txBox="1"/>
          <p:nvPr>
            <p:ph idx="8" type="subTitle"/>
          </p:nvPr>
        </p:nvSpPr>
        <p:spPr>
          <a:xfrm>
            <a:off x="3232025" y="3595550"/>
            <a:ext cx="2681400" cy="14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Efficiency and Speed</a:t>
            </a:r>
            <a:endParaRPr sz="1600"/>
          </a:p>
        </p:txBody>
      </p:sp>
      <p:sp>
        <p:nvSpPr>
          <p:cNvPr id="255" name="Google Shape;255;p23"/>
          <p:cNvSpPr txBox="1"/>
          <p:nvPr>
            <p:ph idx="9" type="ctrTitle"/>
          </p:nvPr>
        </p:nvSpPr>
        <p:spPr>
          <a:xfrm>
            <a:off x="3342525" y="4032650"/>
            <a:ext cx="1881300" cy="99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</a:t>
            </a:r>
            <a:r>
              <a:rPr lang="en">
                <a:solidFill>
                  <a:schemeClr val="dk1"/>
                </a:solidFill>
              </a:rPr>
              <a:t>fficiency of the ML model compared to traditional manual methods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6" name="Google Shape;256;p23"/>
          <p:cNvSpPr txBox="1"/>
          <p:nvPr>
            <p:ph idx="14" type="ctrTitle"/>
          </p:nvPr>
        </p:nvSpPr>
        <p:spPr>
          <a:xfrm>
            <a:off x="6371224" y="4134800"/>
            <a:ext cx="1881300" cy="4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—ROSE CLARK</a:t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4364250" y="2970934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7104124" y="3005284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1625825" y="1163242"/>
            <a:ext cx="415500" cy="41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4361163" y="1163242"/>
            <a:ext cx="415500" cy="415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7104124" y="1163242"/>
            <a:ext cx="415500" cy="415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" name="Google Shape;262;p23"/>
          <p:cNvCxnSpPr>
            <a:stCxn id="259" idx="3"/>
            <a:endCxn id="263" idx="1"/>
          </p:cNvCxnSpPr>
          <p:nvPr/>
        </p:nvCxnSpPr>
        <p:spPr>
          <a:xfrm>
            <a:off x="2041325" y="1370992"/>
            <a:ext cx="2319900" cy="184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3"/>
          <p:cNvCxnSpPr>
            <a:stCxn id="263" idx="3"/>
            <a:endCxn id="261" idx="1"/>
          </p:cNvCxnSpPr>
          <p:nvPr/>
        </p:nvCxnSpPr>
        <p:spPr>
          <a:xfrm flipH="1" rot="10800000">
            <a:off x="4776724" y="1370992"/>
            <a:ext cx="2327400" cy="184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5" name="Google Shape;265;p23"/>
          <p:cNvGrpSpPr/>
          <p:nvPr/>
        </p:nvGrpSpPr>
        <p:grpSpPr>
          <a:xfrm>
            <a:off x="4433349" y="3039620"/>
            <a:ext cx="271244" cy="346801"/>
            <a:chOff x="4899999" y="2882095"/>
            <a:chExt cx="271244" cy="346801"/>
          </a:xfrm>
        </p:grpSpPr>
        <p:sp>
          <p:nvSpPr>
            <p:cNvPr id="266" name="Google Shape;266;p23"/>
            <p:cNvSpPr/>
            <p:nvPr/>
          </p:nvSpPr>
          <p:spPr>
            <a:xfrm>
              <a:off x="4899999" y="2882095"/>
              <a:ext cx="271244" cy="346801"/>
            </a:xfrm>
            <a:custGeom>
              <a:rect b="b" l="l" r="r" t="t"/>
              <a:pathLst>
                <a:path extrusionOk="0" h="10947" w="8562">
                  <a:moveTo>
                    <a:pt x="6609" y="1719"/>
                  </a:moveTo>
                  <a:cubicBezTo>
                    <a:pt x="6823" y="1803"/>
                    <a:pt x="6954" y="2041"/>
                    <a:pt x="6906" y="2279"/>
                  </a:cubicBezTo>
                  <a:lnTo>
                    <a:pt x="6716" y="3398"/>
                  </a:lnTo>
                  <a:lnTo>
                    <a:pt x="6502" y="3398"/>
                  </a:lnTo>
                  <a:cubicBezTo>
                    <a:pt x="6406" y="3398"/>
                    <a:pt x="6323" y="3327"/>
                    <a:pt x="6323" y="3220"/>
                  </a:cubicBezTo>
                  <a:lnTo>
                    <a:pt x="6323" y="1969"/>
                  </a:lnTo>
                  <a:cubicBezTo>
                    <a:pt x="6454" y="1910"/>
                    <a:pt x="6537" y="1815"/>
                    <a:pt x="6609" y="1719"/>
                  </a:cubicBezTo>
                  <a:close/>
                  <a:moveTo>
                    <a:pt x="2287" y="1684"/>
                  </a:moveTo>
                  <a:cubicBezTo>
                    <a:pt x="2287" y="1743"/>
                    <a:pt x="2263" y="1803"/>
                    <a:pt x="2263" y="1862"/>
                  </a:cubicBezTo>
                  <a:lnTo>
                    <a:pt x="2263" y="3231"/>
                  </a:lnTo>
                  <a:cubicBezTo>
                    <a:pt x="2263" y="3339"/>
                    <a:pt x="2191" y="3410"/>
                    <a:pt x="2084" y="3410"/>
                  </a:cubicBezTo>
                  <a:lnTo>
                    <a:pt x="1882" y="3410"/>
                  </a:lnTo>
                  <a:lnTo>
                    <a:pt x="1691" y="2291"/>
                  </a:lnTo>
                  <a:cubicBezTo>
                    <a:pt x="1656" y="2136"/>
                    <a:pt x="1703" y="1981"/>
                    <a:pt x="1810" y="1862"/>
                  </a:cubicBezTo>
                  <a:cubicBezTo>
                    <a:pt x="1906" y="1743"/>
                    <a:pt x="2037" y="1684"/>
                    <a:pt x="2203" y="1684"/>
                  </a:cubicBezTo>
                  <a:close/>
                  <a:moveTo>
                    <a:pt x="6454" y="386"/>
                  </a:moveTo>
                  <a:lnTo>
                    <a:pt x="6454" y="386"/>
                  </a:lnTo>
                  <a:cubicBezTo>
                    <a:pt x="6597" y="815"/>
                    <a:pt x="6573" y="1207"/>
                    <a:pt x="6394" y="1469"/>
                  </a:cubicBezTo>
                  <a:cubicBezTo>
                    <a:pt x="6228" y="1707"/>
                    <a:pt x="5954" y="1862"/>
                    <a:pt x="5680" y="1862"/>
                  </a:cubicBezTo>
                  <a:lnTo>
                    <a:pt x="3120" y="1862"/>
                  </a:lnTo>
                  <a:cubicBezTo>
                    <a:pt x="3025" y="1862"/>
                    <a:pt x="2953" y="1934"/>
                    <a:pt x="2953" y="2029"/>
                  </a:cubicBezTo>
                  <a:cubicBezTo>
                    <a:pt x="2953" y="2112"/>
                    <a:pt x="3025" y="2184"/>
                    <a:pt x="3120" y="2184"/>
                  </a:cubicBezTo>
                  <a:lnTo>
                    <a:pt x="5680" y="2184"/>
                  </a:lnTo>
                  <a:cubicBezTo>
                    <a:pt x="5799" y="2184"/>
                    <a:pt x="5918" y="2172"/>
                    <a:pt x="6037" y="2136"/>
                  </a:cubicBezTo>
                  <a:lnTo>
                    <a:pt x="6037" y="3220"/>
                  </a:lnTo>
                  <a:cubicBezTo>
                    <a:pt x="6037" y="3493"/>
                    <a:pt x="6252" y="3720"/>
                    <a:pt x="6537" y="3720"/>
                  </a:cubicBezTo>
                  <a:lnTo>
                    <a:pt x="6787" y="3720"/>
                  </a:lnTo>
                  <a:cubicBezTo>
                    <a:pt x="6871" y="3720"/>
                    <a:pt x="6942" y="3755"/>
                    <a:pt x="6990" y="3815"/>
                  </a:cubicBezTo>
                  <a:cubicBezTo>
                    <a:pt x="7025" y="3874"/>
                    <a:pt x="7061" y="3946"/>
                    <a:pt x="7061" y="4017"/>
                  </a:cubicBezTo>
                  <a:cubicBezTo>
                    <a:pt x="7049" y="4148"/>
                    <a:pt x="6930" y="4255"/>
                    <a:pt x="6763" y="4255"/>
                  </a:cubicBezTo>
                  <a:lnTo>
                    <a:pt x="6692" y="4255"/>
                  </a:lnTo>
                  <a:lnTo>
                    <a:pt x="6692" y="4244"/>
                  </a:lnTo>
                  <a:cubicBezTo>
                    <a:pt x="6692" y="4148"/>
                    <a:pt x="6609" y="4077"/>
                    <a:pt x="6525" y="4077"/>
                  </a:cubicBezTo>
                  <a:cubicBezTo>
                    <a:pt x="6430" y="4077"/>
                    <a:pt x="6359" y="4148"/>
                    <a:pt x="6359" y="4244"/>
                  </a:cubicBezTo>
                  <a:cubicBezTo>
                    <a:pt x="6359" y="5375"/>
                    <a:pt x="5442" y="6315"/>
                    <a:pt x="4287" y="6315"/>
                  </a:cubicBezTo>
                  <a:cubicBezTo>
                    <a:pt x="3180" y="6315"/>
                    <a:pt x="2239" y="5387"/>
                    <a:pt x="2239" y="4244"/>
                  </a:cubicBezTo>
                  <a:cubicBezTo>
                    <a:pt x="2239" y="4160"/>
                    <a:pt x="2168" y="4077"/>
                    <a:pt x="2072" y="4077"/>
                  </a:cubicBezTo>
                  <a:cubicBezTo>
                    <a:pt x="1989" y="4077"/>
                    <a:pt x="1906" y="4160"/>
                    <a:pt x="1906" y="4244"/>
                  </a:cubicBezTo>
                  <a:lnTo>
                    <a:pt x="1906" y="4255"/>
                  </a:lnTo>
                  <a:lnTo>
                    <a:pt x="1822" y="4255"/>
                  </a:lnTo>
                  <a:cubicBezTo>
                    <a:pt x="1751" y="4255"/>
                    <a:pt x="1668" y="4232"/>
                    <a:pt x="1632" y="4172"/>
                  </a:cubicBezTo>
                  <a:cubicBezTo>
                    <a:pt x="1584" y="4113"/>
                    <a:pt x="1549" y="4041"/>
                    <a:pt x="1549" y="3958"/>
                  </a:cubicBezTo>
                  <a:cubicBezTo>
                    <a:pt x="1572" y="3827"/>
                    <a:pt x="1691" y="3720"/>
                    <a:pt x="1846" y="3720"/>
                  </a:cubicBezTo>
                  <a:lnTo>
                    <a:pt x="2084" y="3720"/>
                  </a:lnTo>
                  <a:cubicBezTo>
                    <a:pt x="2370" y="3720"/>
                    <a:pt x="2596" y="3505"/>
                    <a:pt x="2596" y="3220"/>
                  </a:cubicBezTo>
                  <a:lnTo>
                    <a:pt x="2596" y="1850"/>
                  </a:lnTo>
                  <a:cubicBezTo>
                    <a:pt x="2596" y="1184"/>
                    <a:pt x="3132" y="648"/>
                    <a:pt x="3799" y="648"/>
                  </a:cubicBezTo>
                  <a:lnTo>
                    <a:pt x="5335" y="648"/>
                  </a:lnTo>
                  <a:cubicBezTo>
                    <a:pt x="5894" y="648"/>
                    <a:pt x="6252" y="493"/>
                    <a:pt x="6454" y="386"/>
                  </a:cubicBezTo>
                  <a:close/>
                  <a:moveTo>
                    <a:pt x="5347" y="6387"/>
                  </a:moveTo>
                  <a:lnTo>
                    <a:pt x="5347" y="6911"/>
                  </a:lnTo>
                  <a:lnTo>
                    <a:pt x="4299" y="7494"/>
                  </a:lnTo>
                  <a:lnTo>
                    <a:pt x="3263" y="6911"/>
                  </a:lnTo>
                  <a:lnTo>
                    <a:pt x="3263" y="6387"/>
                  </a:lnTo>
                  <a:cubicBezTo>
                    <a:pt x="3573" y="6541"/>
                    <a:pt x="3930" y="6625"/>
                    <a:pt x="4299" y="6625"/>
                  </a:cubicBezTo>
                  <a:cubicBezTo>
                    <a:pt x="4680" y="6625"/>
                    <a:pt x="5037" y="6541"/>
                    <a:pt x="5347" y="6387"/>
                  </a:cubicBezTo>
                  <a:close/>
                  <a:moveTo>
                    <a:pt x="2846" y="7041"/>
                  </a:moveTo>
                  <a:lnTo>
                    <a:pt x="4073" y="7708"/>
                  </a:lnTo>
                  <a:lnTo>
                    <a:pt x="3704" y="8149"/>
                  </a:lnTo>
                  <a:cubicBezTo>
                    <a:pt x="3680" y="8184"/>
                    <a:pt x="3632" y="8208"/>
                    <a:pt x="3596" y="8220"/>
                  </a:cubicBezTo>
                  <a:cubicBezTo>
                    <a:pt x="3549" y="8220"/>
                    <a:pt x="3489" y="8208"/>
                    <a:pt x="3454" y="8173"/>
                  </a:cubicBezTo>
                  <a:lnTo>
                    <a:pt x="2620" y="7458"/>
                  </a:lnTo>
                  <a:lnTo>
                    <a:pt x="2834" y="7041"/>
                  </a:lnTo>
                  <a:close/>
                  <a:moveTo>
                    <a:pt x="5787" y="7041"/>
                  </a:moveTo>
                  <a:lnTo>
                    <a:pt x="6001" y="7458"/>
                  </a:lnTo>
                  <a:lnTo>
                    <a:pt x="5156" y="8173"/>
                  </a:lnTo>
                  <a:cubicBezTo>
                    <a:pt x="5109" y="8208"/>
                    <a:pt x="5061" y="8220"/>
                    <a:pt x="5013" y="8220"/>
                  </a:cubicBezTo>
                  <a:cubicBezTo>
                    <a:pt x="4978" y="8220"/>
                    <a:pt x="4930" y="8184"/>
                    <a:pt x="4894" y="8149"/>
                  </a:cubicBezTo>
                  <a:lnTo>
                    <a:pt x="4561" y="7708"/>
                  </a:lnTo>
                  <a:lnTo>
                    <a:pt x="5775" y="7041"/>
                  </a:lnTo>
                  <a:close/>
                  <a:moveTo>
                    <a:pt x="6497" y="1"/>
                  </a:moveTo>
                  <a:cubicBezTo>
                    <a:pt x="6455" y="1"/>
                    <a:pt x="6419" y="16"/>
                    <a:pt x="6382" y="53"/>
                  </a:cubicBezTo>
                  <a:cubicBezTo>
                    <a:pt x="6382" y="53"/>
                    <a:pt x="6073" y="350"/>
                    <a:pt x="5299" y="350"/>
                  </a:cubicBezTo>
                  <a:lnTo>
                    <a:pt x="3763" y="350"/>
                  </a:lnTo>
                  <a:cubicBezTo>
                    <a:pt x="3096" y="350"/>
                    <a:pt x="2537" y="779"/>
                    <a:pt x="2322" y="1374"/>
                  </a:cubicBezTo>
                  <a:lnTo>
                    <a:pt x="2180" y="1374"/>
                  </a:lnTo>
                  <a:cubicBezTo>
                    <a:pt x="1918" y="1374"/>
                    <a:pt x="1703" y="1481"/>
                    <a:pt x="1537" y="1672"/>
                  </a:cubicBezTo>
                  <a:cubicBezTo>
                    <a:pt x="1370" y="1862"/>
                    <a:pt x="1310" y="2112"/>
                    <a:pt x="1346" y="2350"/>
                  </a:cubicBezTo>
                  <a:lnTo>
                    <a:pt x="1537" y="3505"/>
                  </a:lnTo>
                  <a:cubicBezTo>
                    <a:pt x="1358" y="3589"/>
                    <a:pt x="1239" y="3755"/>
                    <a:pt x="1203" y="3958"/>
                  </a:cubicBezTo>
                  <a:cubicBezTo>
                    <a:pt x="1191" y="4124"/>
                    <a:pt x="1251" y="4291"/>
                    <a:pt x="1358" y="4422"/>
                  </a:cubicBezTo>
                  <a:cubicBezTo>
                    <a:pt x="1465" y="4541"/>
                    <a:pt x="1620" y="4613"/>
                    <a:pt x="1787" y="4613"/>
                  </a:cubicBezTo>
                  <a:lnTo>
                    <a:pt x="1906" y="4613"/>
                  </a:lnTo>
                  <a:cubicBezTo>
                    <a:pt x="2001" y="5291"/>
                    <a:pt x="2382" y="5863"/>
                    <a:pt x="2906" y="6244"/>
                  </a:cubicBezTo>
                  <a:lnTo>
                    <a:pt x="2906" y="6780"/>
                  </a:lnTo>
                  <a:cubicBezTo>
                    <a:pt x="2876" y="6762"/>
                    <a:pt x="2843" y="6753"/>
                    <a:pt x="2808" y="6753"/>
                  </a:cubicBezTo>
                  <a:cubicBezTo>
                    <a:pt x="2772" y="6753"/>
                    <a:pt x="2733" y="6762"/>
                    <a:pt x="2692" y="6780"/>
                  </a:cubicBezTo>
                  <a:cubicBezTo>
                    <a:pt x="2608" y="6803"/>
                    <a:pt x="2537" y="6863"/>
                    <a:pt x="2501" y="6934"/>
                  </a:cubicBezTo>
                  <a:lnTo>
                    <a:pt x="2251" y="7434"/>
                  </a:lnTo>
                  <a:lnTo>
                    <a:pt x="846" y="7851"/>
                  </a:lnTo>
                  <a:cubicBezTo>
                    <a:pt x="346" y="7994"/>
                    <a:pt x="1" y="8458"/>
                    <a:pt x="1" y="8982"/>
                  </a:cubicBezTo>
                  <a:lnTo>
                    <a:pt x="1" y="10780"/>
                  </a:lnTo>
                  <a:cubicBezTo>
                    <a:pt x="1" y="10863"/>
                    <a:pt x="72" y="10947"/>
                    <a:pt x="167" y="10947"/>
                  </a:cubicBezTo>
                  <a:cubicBezTo>
                    <a:pt x="251" y="10947"/>
                    <a:pt x="334" y="10863"/>
                    <a:pt x="334" y="10780"/>
                  </a:cubicBezTo>
                  <a:lnTo>
                    <a:pt x="334" y="8982"/>
                  </a:lnTo>
                  <a:cubicBezTo>
                    <a:pt x="334" y="8589"/>
                    <a:pt x="584" y="8244"/>
                    <a:pt x="953" y="8149"/>
                  </a:cubicBezTo>
                  <a:lnTo>
                    <a:pt x="1549" y="7958"/>
                  </a:lnTo>
                  <a:lnTo>
                    <a:pt x="1549" y="10756"/>
                  </a:lnTo>
                  <a:cubicBezTo>
                    <a:pt x="1549" y="10851"/>
                    <a:pt x="1620" y="10923"/>
                    <a:pt x="1715" y="10923"/>
                  </a:cubicBezTo>
                  <a:cubicBezTo>
                    <a:pt x="1799" y="10923"/>
                    <a:pt x="1882" y="10851"/>
                    <a:pt x="1882" y="10756"/>
                  </a:cubicBezTo>
                  <a:lnTo>
                    <a:pt x="1882" y="7863"/>
                  </a:lnTo>
                  <a:lnTo>
                    <a:pt x="2239" y="7756"/>
                  </a:lnTo>
                  <a:lnTo>
                    <a:pt x="2239" y="10756"/>
                  </a:lnTo>
                  <a:cubicBezTo>
                    <a:pt x="2239" y="10851"/>
                    <a:pt x="2311" y="10923"/>
                    <a:pt x="2394" y="10923"/>
                  </a:cubicBezTo>
                  <a:cubicBezTo>
                    <a:pt x="2489" y="10923"/>
                    <a:pt x="2561" y="10851"/>
                    <a:pt x="2561" y="10756"/>
                  </a:cubicBezTo>
                  <a:lnTo>
                    <a:pt x="2561" y="7863"/>
                  </a:lnTo>
                  <a:lnTo>
                    <a:pt x="3227" y="8423"/>
                  </a:lnTo>
                  <a:cubicBezTo>
                    <a:pt x="3323" y="8494"/>
                    <a:pt x="3442" y="8542"/>
                    <a:pt x="3561" y="8542"/>
                  </a:cubicBezTo>
                  <a:lnTo>
                    <a:pt x="3608" y="8542"/>
                  </a:lnTo>
                  <a:cubicBezTo>
                    <a:pt x="3739" y="8530"/>
                    <a:pt x="3858" y="8470"/>
                    <a:pt x="3942" y="8351"/>
                  </a:cubicBezTo>
                  <a:lnTo>
                    <a:pt x="4287" y="7934"/>
                  </a:lnTo>
                  <a:lnTo>
                    <a:pt x="4632" y="8351"/>
                  </a:lnTo>
                  <a:cubicBezTo>
                    <a:pt x="4716" y="8458"/>
                    <a:pt x="4835" y="8530"/>
                    <a:pt x="4978" y="8542"/>
                  </a:cubicBezTo>
                  <a:lnTo>
                    <a:pt x="5013" y="8542"/>
                  </a:lnTo>
                  <a:cubicBezTo>
                    <a:pt x="5132" y="8542"/>
                    <a:pt x="5251" y="8494"/>
                    <a:pt x="5347" y="8423"/>
                  </a:cubicBezTo>
                  <a:lnTo>
                    <a:pt x="6180" y="7708"/>
                  </a:lnTo>
                  <a:lnTo>
                    <a:pt x="6680" y="7863"/>
                  </a:lnTo>
                  <a:lnTo>
                    <a:pt x="6680" y="10756"/>
                  </a:lnTo>
                  <a:cubicBezTo>
                    <a:pt x="6680" y="10851"/>
                    <a:pt x="6763" y="10923"/>
                    <a:pt x="6847" y="10923"/>
                  </a:cubicBezTo>
                  <a:cubicBezTo>
                    <a:pt x="6942" y="10923"/>
                    <a:pt x="7014" y="10851"/>
                    <a:pt x="7014" y="10756"/>
                  </a:cubicBezTo>
                  <a:lnTo>
                    <a:pt x="7014" y="7958"/>
                  </a:lnTo>
                  <a:lnTo>
                    <a:pt x="7609" y="8149"/>
                  </a:lnTo>
                  <a:cubicBezTo>
                    <a:pt x="7978" y="8244"/>
                    <a:pt x="8228" y="8589"/>
                    <a:pt x="8228" y="8982"/>
                  </a:cubicBezTo>
                  <a:lnTo>
                    <a:pt x="8228" y="10780"/>
                  </a:lnTo>
                  <a:cubicBezTo>
                    <a:pt x="8228" y="10863"/>
                    <a:pt x="8311" y="10947"/>
                    <a:pt x="8395" y="10947"/>
                  </a:cubicBezTo>
                  <a:cubicBezTo>
                    <a:pt x="8490" y="10947"/>
                    <a:pt x="8561" y="10863"/>
                    <a:pt x="8561" y="10780"/>
                  </a:cubicBezTo>
                  <a:lnTo>
                    <a:pt x="8561" y="8982"/>
                  </a:lnTo>
                  <a:cubicBezTo>
                    <a:pt x="8561" y="8423"/>
                    <a:pt x="8216" y="7970"/>
                    <a:pt x="7716" y="7815"/>
                  </a:cubicBezTo>
                  <a:lnTo>
                    <a:pt x="6311" y="7399"/>
                  </a:lnTo>
                  <a:lnTo>
                    <a:pt x="6061" y="6911"/>
                  </a:lnTo>
                  <a:cubicBezTo>
                    <a:pt x="6013" y="6839"/>
                    <a:pt x="5942" y="6756"/>
                    <a:pt x="5871" y="6744"/>
                  </a:cubicBezTo>
                  <a:cubicBezTo>
                    <a:pt x="5829" y="6738"/>
                    <a:pt x="5793" y="6735"/>
                    <a:pt x="5759" y="6735"/>
                  </a:cubicBezTo>
                  <a:cubicBezTo>
                    <a:pt x="5725" y="6735"/>
                    <a:pt x="5692" y="6738"/>
                    <a:pt x="5656" y="6744"/>
                  </a:cubicBezTo>
                  <a:lnTo>
                    <a:pt x="5656" y="6208"/>
                  </a:lnTo>
                  <a:cubicBezTo>
                    <a:pt x="6192" y="5839"/>
                    <a:pt x="6561" y="5256"/>
                    <a:pt x="6656" y="4589"/>
                  </a:cubicBezTo>
                  <a:lnTo>
                    <a:pt x="6740" y="4589"/>
                  </a:lnTo>
                  <a:cubicBezTo>
                    <a:pt x="7061" y="4589"/>
                    <a:pt x="7323" y="4351"/>
                    <a:pt x="7359" y="4065"/>
                  </a:cubicBezTo>
                  <a:cubicBezTo>
                    <a:pt x="7371" y="3898"/>
                    <a:pt x="7311" y="3743"/>
                    <a:pt x="7204" y="3601"/>
                  </a:cubicBezTo>
                  <a:cubicBezTo>
                    <a:pt x="7156" y="3541"/>
                    <a:pt x="7097" y="3505"/>
                    <a:pt x="7025" y="3470"/>
                  </a:cubicBezTo>
                  <a:lnTo>
                    <a:pt x="7216" y="2339"/>
                  </a:lnTo>
                  <a:cubicBezTo>
                    <a:pt x="7275" y="1969"/>
                    <a:pt x="7085" y="1600"/>
                    <a:pt x="6763" y="1446"/>
                  </a:cubicBezTo>
                  <a:cubicBezTo>
                    <a:pt x="6906" y="1065"/>
                    <a:pt x="6883" y="600"/>
                    <a:pt x="6656" y="88"/>
                  </a:cubicBezTo>
                  <a:cubicBezTo>
                    <a:pt x="6644" y="53"/>
                    <a:pt x="6597" y="5"/>
                    <a:pt x="6537" y="5"/>
                  </a:cubicBezTo>
                  <a:cubicBezTo>
                    <a:pt x="6523" y="2"/>
                    <a:pt x="6510" y="1"/>
                    <a:pt x="6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5090491" y="3141364"/>
              <a:ext cx="10581" cy="86391"/>
            </a:xfrm>
            <a:custGeom>
              <a:rect b="b" l="l" r="r" t="t"/>
              <a:pathLst>
                <a:path extrusionOk="0" h="2727" w="334"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2560"/>
                  </a:lnTo>
                  <a:cubicBezTo>
                    <a:pt x="0" y="2656"/>
                    <a:pt x="84" y="2727"/>
                    <a:pt x="167" y="2727"/>
                  </a:cubicBezTo>
                  <a:cubicBezTo>
                    <a:pt x="262" y="2727"/>
                    <a:pt x="334" y="2656"/>
                    <a:pt x="334" y="2560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5031281" y="3152294"/>
              <a:ext cx="10201" cy="10613"/>
            </a:xfrm>
            <a:custGeom>
              <a:rect b="b" l="l" r="r" t="t"/>
              <a:pathLst>
                <a:path extrusionOk="0" h="335" w="322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cubicBezTo>
                    <a:pt x="250" y="334"/>
                    <a:pt x="322" y="251"/>
                    <a:pt x="322" y="167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5031281" y="3217555"/>
              <a:ext cx="10201" cy="10201"/>
            </a:xfrm>
            <a:custGeom>
              <a:rect b="b" l="l" r="r" t="t"/>
              <a:pathLst>
                <a:path extrusionOk="0" h="322" w="322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55" y="322"/>
                  </a:cubicBezTo>
                  <a:cubicBezTo>
                    <a:pt x="250" y="322"/>
                    <a:pt x="322" y="251"/>
                    <a:pt x="322" y="155"/>
                  </a:cubicBez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5031281" y="3184734"/>
              <a:ext cx="10201" cy="10613"/>
            </a:xfrm>
            <a:custGeom>
              <a:rect b="b" l="l" r="r" t="t"/>
              <a:pathLst>
                <a:path extrusionOk="0" h="335" w="322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250" y="334"/>
                    <a:pt x="322" y="263"/>
                    <a:pt x="322" y="167"/>
                  </a:cubicBezTo>
                  <a:cubicBezTo>
                    <a:pt x="322" y="84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4998841" y="2995763"/>
              <a:ext cx="10201" cy="15492"/>
            </a:xfrm>
            <a:custGeom>
              <a:rect b="b" l="l" r="r" t="t"/>
              <a:pathLst>
                <a:path extrusionOk="0" h="489" w="322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2" y="489"/>
                    <a:pt x="155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5063721" y="2995763"/>
              <a:ext cx="10201" cy="15492"/>
            </a:xfrm>
            <a:custGeom>
              <a:rect b="b" l="l" r="r" t="t"/>
              <a:pathLst>
                <a:path extrusionOk="0" h="489" w="322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334"/>
                  </a:lnTo>
                  <a:cubicBezTo>
                    <a:pt x="0" y="417"/>
                    <a:pt x="71" y="489"/>
                    <a:pt x="167" y="489"/>
                  </a:cubicBezTo>
                  <a:cubicBezTo>
                    <a:pt x="250" y="489"/>
                    <a:pt x="322" y="417"/>
                    <a:pt x="322" y="334"/>
                  </a:cubicBezTo>
                  <a:lnTo>
                    <a:pt x="322" y="167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4993550" y="2979163"/>
              <a:ext cx="21162" cy="10613"/>
            </a:xfrm>
            <a:custGeom>
              <a:rect b="b" l="l" r="r" t="t"/>
              <a:pathLst>
                <a:path extrusionOk="0" h="335" w="668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55" y="84"/>
                    <a:pt x="584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5058051" y="2979163"/>
              <a:ext cx="21162" cy="10613"/>
            </a:xfrm>
            <a:custGeom>
              <a:rect b="b" l="l" r="r" t="t"/>
              <a:pathLst>
                <a:path extrusionOk="0" h="335" w="668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01" y="334"/>
                  </a:lnTo>
                  <a:cubicBezTo>
                    <a:pt x="596" y="334"/>
                    <a:pt x="667" y="263"/>
                    <a:pt x="667" y="167"/>
                  </a:cubicBezTo>
                  <a:cubicBezTo>
                    <a:pt x="667" y="84"/>
                    <a:pt x="596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5007141" y="3025574"/>
              <a:ext cx="58481" cy="32092"/>
            </a:xfrm>
            <a:custGeom>
              <a:rect b="b" l="l" r="r" t="t"/>
              <a:pathLst>
                <a:path extrusionOk="0" h="1013" w="1846">
                  <a:moveTo>
                    <a:pt x="1500" y="322"/>
                  </a:moveTo>
                  <a:cubicBezTo>
                    <a:pt x="1429" y="536"/>
                    <a:pt x="1191" y="679"/>
                    <a:pt x="917" y="679"/>
                  </a:cubicBezTo>
                  <a:cubicBezTo>
                    <a:pt x="655" y="679"/>
                    <a:pt x="417" y="536"/>
                    <a:pt x="345" y="322"/>
                  </a:cubicBez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619"/>
                    <a:pt x="417" y="1012"/>
                    <a:pt x="929" y="1012"/>
                  </a:cubicBezTo>
                  <a:cubicBezTo>
                    <a:pt x="1429" y="1012"/>
                    <a:pt x="1846" y="643"/>
                    <a:pt x="1846" y="167"/>
                  </a:cubicBezTo>
                  <a:cubicBezTo>
                    <a:pt x="1846" y="72"/>
                    <a:pt x="1786" y="0"/>
                    <a:pt x="1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23"/>
          <p:cNvGrpSpPr/>
          <p:nvPr/>
        </p:nvGrpSpPr>
        <p:grpSpPr>
          <a:xfrm>
            <a:off x="1707236" y="1198029"/>
            <a:ext cx="260283" cy="345914"/>
            <a:chOff x="8055961" y="2881842"/>
            <a:chExt cx="260283" cy="345914"/>
          </a:xfrm>
        </p:grpSpPr>
        <p:sp>
          <p:nvSpPr>
            <p:cNvPr id="277" name="Google Shape;277;p23"/>
            <p:cNvSpPr/>
            <p:nvPr/>
          </p:nvSpPr>
          <p:spPr>
            <a:xfrm>
              <a:off x="8055961" y="2881842"/>
              <a:ext cx="260283" cy="345914"/>
            </a:xfrm>
            <a:custGeom>
              <a:rect b="b" l="l" r="r" t="t"/>
              <a:pathLst>
                <a:path extrusionOk="0" h="10919" w="8216">
                  <a:moveTo>
                    <a:pt x="4918" y="2358"/>
                  </a:moveTo>
                  <a:cubicBezTo>
                    <a:pt x="5120" y="2656"/>
                    <a:pt x="5334" y="2882"/>
                    <a:pt x="5561" y="3073"/>
                  </a:cubicBezTo>
                  <a:lnTo>
                    <a:pt x="4477" y="3073"/>
                  </a:lnTo>
                  <a:cubicBezTo>
                    <a:pt x="4429" y="3073"/>
                    <a:pt x="4382" y="3085"/>
                    <a:pt x="4358" y="3132"/>
                  </a:cubicBezTo>
                  <a:cubicBezTo>
                    <a:pt x="4310" y="3168"/>
                    <a:pt x="4298" y="3216"/>
                    <a:pt x="4298" y="3251"/>
                  </a:cubicBezTo>
                  <a:lnTo>
                    <a:pt x="4322" y="3442"/>
                  </a:lnTo>
                  <a:cubicBezTo>
                    <a:pt x="4263" y="3418"/>
                    <a:pt x="4191" y="3418"/>
                    <a:pt x="4120" y="3418"/>
                  </a:cubicBezTo>
                  <a:cubicBezTo>
                    <a:pt x="4048" y="3418"/>
                    <a:pt x="3965" y="3430"/>
                    <a:pt x="3906" y="3442"/>
                  </a:cubicBezTo>
                  <a:lnTo>
                    <a:pt x="3941" y="3251"/>
                  </a:lnTo>
                  <a:lnTo>
                    <a:pt x="3941" y="3228"/>
                  </a:lnTo>
                  <a:cubicBezTo>
                    <a:pt x="4263" y="2966"/>
                    <a:pt x="4596" y="2692"/>
                    <a:pt x="4918" y="2358"/>
                  </a:cubicBezTo>
                  <a:close/>
                  <a:moveTo>
                    <a:pt x="3572" y="3478"/>
                  </a:moveTo>
                  <a:lnTo>
                    <a:pt x="3525" y="3823"/>
                  </a:lnTo>
                  <a:cubicBezTo>
                    <a:pt x="3525" y="3823"/>
                    <a:pt x="3513" y="3894"/>
                    <a:pt x="3513" y="3906"/>
                  </a:cubicBezTo>
                  <a:cubicBezTo>
                    <a:pt x="3429" y="4121"/>
                    <a:pt x="3239" y="4263"/>
                    <a:pt x="3013" y="4263"/>
                  </a:cubicBezTo>
                  <a:lnTo>
                    <a:pt x="2858" y="4263"/>
                  </a:lnTo>
                  <a:cubicBezTo>
                    <a:pt x="2739" y="4263"/>
                    <a:pt x="2632" y="4204"/>
                    <a:pt x="2572" y="4121"/>
                  </a:cubicBezTo>
                  <a:cubicBezTo>
                    <a:pt x="2596" y="4097"/>
                    <a:pt x="2620" y="4085"/>
                    <a:pt x="2644" y="4073"/>
                  </a:cubicBezTo>
                  <a:cubicBezTo>
                    <a:pt x="2739" y="4013"/>
                    <a:pt x="2834" y="3954"/>
                    <a:pt x="2941" y="3894"/>
                  </a:cubicBezTo>
                  <a:lnTo>
                    <a:pt x="2941" y="3906"/>
                  </a:lnTo>
                  <a:cubicBezTo>
                    <a:pt x="2929" y="4013"/>
                    <a:pt x="3001" y="4073"/>
                    <a:pt x="3096" y="4073"/>
                  </a:cubicBezTo>
                  <a:cubicBezTo>
                    <a:pt x="3179" y="4073"/>
                    <a:pt x="3239" y="4001"/>
                    <a:pt x="3239" y="3906"/>
                  </a:cubicBezTo>
                  <a:lnTo>
                    <a:pt x="3239" y="3704"/>
                  </a:lnTo>
                  <a:cubicBezTo>
                    <a:pt x="3346" y="3632"/>
                    <a:pt x="3453" y="3549"/>
                    <a:pt x="3572" y="3478"/>
                  </a:cubicBezTo>
                  <a:close/>
                  <a:moveTo>
                    <a:pt x="4965" y="3370"/>
                  </a:moveTo>
                  <a:lnTo>
                    <a:pt x="4965" y="3382"/>
                  </a:lnTo>
                  <a:lnTo>
                    <a:pt x="5811" y="3382"/>
                  </a:lnTo>
                  <a:lnTo>
                    <a:pt x="5727" y="3966"/>
                  </a:lnTo>
                  <a:cubicBezTo>
                    <a:pt x="5692" y="4144"/>
                    <a:pt x="5549" y="4263"/>
                    <a:pt x="5382" y="4263"/>
                  </a:cubicBezTo>
                  <a:lnTo>
                    <a:pt x="5215" y="4263"/>
                  </a:lnTo>
                  <a:cubicBezTo>
                    <a:pt x="4977" y="4263"/>
                    <a:pt x="4775" y="4097"/>
                    <a:pt x="4715" y="3882"/>
                  </a:cubicBezTo>
                  <a:cubicBezTo>
                    <a:pt x="4715" y="3847"/>
                    <a:pt x="4703" y="3823"/>
                    <a:pt x="4703" y="3787"/>
                  </a:cubicBezTo>
                  <a:cubicBezTo>
                    <a:pt x="4679" y="3668"/>
                    <a:pt x="4644" y="3370"/>
                    <a:pt x="4644" y="3370"/>
                  </a:cubicBezTo>
                  <a:close/>
                  <a:moveTo>
                    <a:pt x="4453" y="311"/>
                  </a:moveTo>
                  <a:cubicBezTo>
                    <a:pt x="4549" y="311"/>
                    <a:pt x="4632" y="322"/>
                    <a:pt x="4715" y="358"/>
                  </a:cubicBezTo>
                  <a:cubicBezTo>
                    <a:pt x="5072" y="453"/>
                    <a:pt x="5299" y="811"/>
                    <a:pt x="5275" y="1215"/>
                  </a:cubicBezTo>
                  <a:cubicBezTo>
                    <a:pt x="5275" y="1299"/>
                    <a:pt x="5334" y="1382"/>
                    <a:pt x="5430" y="1382"/>
                  </a:cubicBezTo>
                  <a:cubicBezTo>
                    <a:pt x="5513" y="1382"/>
                    <a:pt x="5584" y="1323"/>
                    <a:pt x="5584" y="1227"/>
                  </a:cubicBezTo>
                  <a:cubicBezTo>
                    <a:pt x="5608" y="1025"/>
                    <a:pt x="5572" y="823"/>
                    <a:pt x="5501" y="668"/>
                  </a:cubicBezTo>
                  <a:lnTo>
                    <a:pt x="5501" y="668"/>
                  </a:lnTo>
                  <a:cubicBezTo>
                    <a:pt x="6084" y="751"/>
                    <a:pt x="6525" y="1263"/>
                    <a:pt x="6525" y="1858"/>
                  </a:cubicBezTo>
                  <a:lnTo>
                    <a:pt x="6525" y="3299"/>
                  </a:lnTo>
                  <a:cubicBezTo>
                    <a:pt x="6215" y="3156"/>
                    <a:pt x="5596" y="2811"/>
                    <a:pt x="5144" y="2120"/>
                  </a:cubicBezTo>
                  <a:cubicBezTo>
                    <a:pt x="5191" y="2061"/>
                    <a:pt x="5251" y="2025"/>
                    <a:pt x="5299" y="1966"/>
                  </a:cubicBezTo>
                  <a:cubicBezTo>
                    <a:pt x="5358" y="1906"/>
                    <a:pt x="5358" y="1799"/>
                    <a:pt x="5275" y="1739"/>
                  </a:cubicBezTo>
                  <a:cubicBezTo>
                    <a:pt x="5246" y="1711"/>
                    <a:pt x="5210" y="1696"/>
                    <a:pt x="5173" y="1696"/>
                  </a:cubicBezTo>
                  <a:cubicBezTo>
                    <a:pt x="5132" y="1696"/>
                    <a:pt x="5092" y="1714"/>
                    <a:pt x="5060" y="1751"/>
                  </a:cubicBezTo>
                  <a:cubicBezTo>
                    <a:pt x="3727" y="3239"/>
                    <a:pt x="2060" y="4061"/>
                    <a:pt x="1429" y="4323"/>
                  </a:cubicBezTo>
                  <a:cubicBezTo>
                    <a:pt x="1465" y="4061"/>
                    <a:pt x="1512" y="3585"/>
                    <a:pt x="1512" y="2882"/>
                  </a:cubicBezTo>
                  <a:cubicBezTo>
                    <a:pt x="1512" y="2192"/>
                    <a:pt x="1798" y="1549"/>
                    <a:pt x="2322" y="1049"/>
                  </a:cubicBezTo>
                  <a:cubicBezTo>
                    <a:pt x="2822" y="572"/>
                    <a:pt x="3477" y="311"/>
                    <a:pt x="4120" y="311"/>
                  </a:cubicBezTo>
                  <a:close/>
                  <a:moveTo>
                    <a:pt x="6108" y="3466"/>
                  </a:moveTo>
                  <a:cubicBezTo>
                    <a:pt x="6144" y="3478"/>
                    <a:pt x="6156" y="3490"/>
                    <a:pt x="6192" y="3490"/>
                  </a:cubicBezTo>
                  <a:cubicBezTo>
                    <a:pt x="6227" y="3632"/>
                    <a:pt x="6346" y="3728"/>
                    <a:pt x="6501" y="3728"/>
                  </a:cubicBezTo>
                  <a:lnTo>
                    <a:pt x="6584" y="3728"/>
                  </a:lnTo>
                  <a:cubicBezTo>
                    <a:pt x="6739" y="3728"/>
                    <a:pt x="6858" y="3847"/>
                    <a:pt x="6858" y="4001"/>
                  </a:cubicBezTo>
                  <a:cubicBezTo>
                    <a:pt x="6858" y="4144"/>
                    <a:pt x="6739" y="4263"/>
                    <a:pt x="6584" y="4263"/>
                  </a:cubicBezTo>
                  <a:lnTo>
                    <a:pt x="6477" y="4263"/>
                  </a:lnTo>
                  <a:cubicBezTo>
                    <a:pt x="6477" y="4180"/>
                    <a:pt x="6418" y="4097"/>
                    <a:pt x="6334" y="4097"/>
                  </a:cubicBezTo>
                  <a:cubicBezTo>
                    <a:pt x="6239" y="4097"/>
                    <a:pt x="6168" y="4156"/>
                    <a:pt x="6156" y="4252"/>
                  </a:cubicBezTo>
                  <a:cubicBezTo>
                    <a:pt x="6108" y="4775"/>
                    <a:pt x="5882" y="5252"/>
                    <a:pt x="5501" y="5609"/>
                  </a:cubicBezTo>
                  <a:cubicBezTo>
                    <a:pt x="5108" y="5966"/>
                    <a:pt x="4620" y="6157"/>
                    <a:pt x="4096" y="6157"/>
                  </a:cubicBezTo>
                  <a:cubicBezTo>
                    <a:pt x="3596" y="6157"/>
                    <a:pt x="3108" y="5966"/>
                    <a:pt x="2715" y="5621"/>
                  </a:cubicBezTo>
                  <a:cubicBezTo>
                    <a:pt x="2358" y="5287"/>
                    <a:pt x="2143" y="4859"/>
                    <a:pt x="2060" y="4382"/>
                  </a:cubicBezTo>
                  <a:cubicBezTo>
                    <a:pt x="2120" y="4359"/>
                    <a:pt x="2203" y="4311"/>
                    <a:pt x="2274" y="4287"/>
                  </a:cubicBezTo>
                  <a:cubicBezTo>
                    <a:pt x="2393" y="4478"/>
                    <a:pt x="2596" y="4597"/>
                    <a:pt x="2834" y="4597"/>
                  </a:cubicBezTo>
                  <a:lnTo>
                    <a:pt x="3001" y="4597"/>
                  </a:lnTo>
                  <a:cubicBezTo>
                    <a:pt x="3382" y="4597"/>
                    <a:pt x="3727" y="4311"/>
                    <a:pt x="3822" y="3942"/>
                  </a:cubicBezTo>
                  <a:cubicBezTo>
                    <a:pt x="3858" y="3823"/>
                    <a:pt x="3965" y="3728"/>
                    <a:pt x="4108" y="3728"/>
                  </a:cubicBezTo>
                  <a:cubicBezTo>
                    <a:pt x="4239" y="3728"/>
                    <a:pt x="4358" y="3823"/>
                    <a:pt x="4382" y="3942"/>
                  </a:cubicBezTo>
                  <a:cubicBezTo>
                    <a:pt x="4477" y="4311"/>
                    <a:pt x="4822" y="4597"/>
                    <a:pt x="5203" y="4597"/>
                  </a:cubicBezTo>
                  <a:lnTo>
                    <a:pt x="5370" y="4597"/>
                  </a:lnTo>
                  <a:cubicBezTo>
                    <a:pt x="5692" y="4597"/>
                    <a:pt x="5989" y="4347"/>
                    <a:pt x="6037" y="4013"/>
                  </a:cubicBezTo>
                  <a:lnTo>
                    <a:pt x="6108" y="3466"/>
                  </a:lnTo>
                  <a:close/>
                  <a:moveTo>
                    <a:pt x="4977" y="6311"/>
                  </a:moveTo>
                  <a:lnTo>
                    <a:pt x="4977" y="6859"/>
                  </a:lnTo>
                  <a:cubicBezTo>
                    <a:pt x="4977" y="7216"/>
                    <a:pt x="5203" y="7526"/>
                    <a:pt x="5549" y="7645"/>
                  </a:cubicBezTo>
                  <a:lnTo>
                    <a:pt x="5799" y="7740"/>
                  </a:lnTo>
                  <a:lnTo>
                    <a:pt x="5656" y="8062"/>
                  </a:lnTo>
                  <a:cubicBezTo>
                    <a:pt x="5382" y="8669"/>
                    <a:pt x="4775" y="9062"/>
                    <a:pt x="4120" y="9062"/>
                  </a:cubicBezTo>
                  <a:cubicBezTo>
                    <a:pt x="3453" y="9062"/>
                    <a:pt x="2858" y="8669"/>
                    <a:pt x="2584" y="8062"/>
                  </a:cubicBezTo>
                  <a:lnTo>
                    <a:pt x="2441" y="7740"/>
                  </a:lnTo>
                  <a:lnTo>
                    <a:pt x="2691" y="7645"/>
                  </a:lnTo>
                  <a:cubicBezTo>
                    <a:pt x="3036" y="7526"/>
                    <a:pt x="3251" y="7216"/>
                    <a:pt x="3251" y="6859"/>
                  </a:cubicBezTo>
                  <a:lnTo>
                    <a:pt x="3251" y="6311"/>
                  </a:lnTo>
                  <a:cubicBezTo>
                    <a:pt x="3525" y="6407"/>
                    <a:pt x="3822" y="6466"/>
                    <a:pt x="4120" y="6466"/>
                  </a:cubicBezTo>
                  <a:cubicBezTo>
                    <a:pt x="4418" y="6466"/>
                    <a:pt x="4715" y="6407"/>
                    <a:pt x="4977" y="6311"/>
                  </a:cubicBezTo>
                  <a:close/>
                  <a:moveTo>
                    <a:pt x="4084" y="1"/>
                  </a:moveTo>
                  <a:cubicBezTo>
                    <a:pt x="3358" y="1"/>
                    <a:pt x="2620" y="299"/>
                    <a:pt x="2060" y="834"/>
                  </a:cubicBezTo>
                  <a:cubicBezTo>
                    <a:pt x="1489" y="1382"/>
                    <a:pt x="1155" y="2120"/>
                    <a:pt x="1155" y="2882"/>
                  </a:cubicBezTo>
                  <a:cubicBezTo>
                    <a:pt x="1155" y="4025"/>
                    <a:pt x="1024" y="4537"/>
                    <a:pt x="1024" y="4537"/>
                  </a:cubicBezTo>
                  <a:cubicBezTo>
                    <a:pt x="1012" y="4597"/>
                    <a:pt x="1024" y="4656"/>
                    <a:pt x="1072" y="4704"/>
                  </a:cubicBezTo>
                  <a:cubicBezTo>
                    <a:pt x="1096" y="4728"/>
                    <a:pt x="1143" y="4740"/>
                    <a:pt x="1167" y="4740"/>
                  </a:cubicBezTo>
                  <a:cubicBezTo>
                    <a:pt x="1191" y="4740"/>
                    <a:pt x="1203" y="4740"/>
                    <a:pt x="1227" y="4728"/>
                  </a:cubicBezTo>
                  <a:cubicBezTo>
                    <a:pt x="1250" y="4728"/>
                    <a:pt x="1441" y="4656"/>
                    <a:pt x="1739" y="4525"/>
                  </a:cubicBezTo>
                  <a:cubicBezTo>
                    <a:pt x="1822" y="5025"/>
                    <a:pt x="2096" y="5490"/>
                    <a:pt x="2477" y="5847"/>
                  </a:cubicBezTo>
                  <a:cubicBezTo>
                    <a:pt x="2620" y="5966"/>
                    <a:pt x="2751" y="6073"/>
                    <a:pt x="2894" y="6145"/>
                  </a:cubicBezTo>
                  <a:lnTo>
                    <a:pt x="2894" y="6847"/>
                  </a:lnTo>
                  <a:cubicBezTo>
                    <a:pt x="2894" y="7061"/>
                    <a:pt x="2763" y="7264"/>
                    <a:pt x="2560" y="7335"/>
                  </a:cubicBezTo>
                  <a:lnTo>
                    <a:pt x="786" y="7954"/>
                  </a:lnTo>
                  <a:cubicBezTo>
                    <a:pt x="310" y="8121"/>
                    <a:pt x="0" y="8573"/>
                    <a:pt x="0" y="9074"/>
                  </a:cubicBezTo>
                  <a:lnTo>
                    <a:pt x="0" y="10740"/>
                  </a:lnTo>
                  <a:cubicBezTo>
                    <a:pt x="0" y="10836"/>
                    <a:pt x="72" y="10907"/>
                    <a:pt x="155" y="10907"/>
                  </a:cubicBezTo>
                  <a:cubicBezTo>
                    <a:pt x="250" y="10907"/>
                    <a:pt x="322" y="10836"/>
                    <a:pt x="322" y="10740"/>
                  </a:cubicBezTo>
                  <a:lnTo>
                    <a:pt x="322" y="9074"/>
                  </a:lnTo>
                  <a:cubicBezTo>
                    <a:pt x="322" y="8931"/>
                    <a:pt x="358" y="8788"/>
                    <a:pt x="429" y="8669"/>
                  </a:cubicBezTo>
                  <a:lnTo>
                    <a:pt x="596" y="8824"/>
                  </a:lnTo>
                  <a:cubicBezTo>
                    <a:pt x="619" y="8847"/>
                    <a:pt x="667" y="8871"/>
                    <a:pt x="691" y="8871"/>
                  </a:cubicBezTo>
                  <a:cubicBezTo>
                    <a:pt x="739" y="8871"/>
                    <a:pt x="786" y="8847"/>
                    <a:pt x="810" y="8812"/>
                  </a:cubicBezTo>
                  <a:cubicBezTo>
                    <a:pt x="869" y="8728"/>
                    <a:pt x="858" y="8645"/>
                    <a:pt x="798" y="8585"/>
                  </a:cubicBezTo>
                  <a:lnTo>
                    <a:pt x="619" y="8431"/>
                  </a:lnTo>
                  <a:cubicBezTo>
                    <a:pt x="691" y="8359"/>
                    <a:pt x="798" y="8312"/>
                    <a:pt x="893" y="8276"/>
                  </a:cubicBezTo>
                  <a:lnTo>
                    <a:pt x="2096" y="7835"/>
                  </a:lnTo>
                  <a:lnTo>
                    <a:pt x="2239" y="8181"/>
                  </a:lnTo>
                  <a:cubicBezTo>
                    <a:pt x="2572" y="8907"/>
                    <a:pt x="3286" y="9371"/>
                    <a:pt x="4072" y="9371"/>
                  </a:cubicBezTo>
                  <a:cubicBezTo>
                    <a:pt x="4858" y="9371"/>
                    <a:pt x="5572" y="8907"/>
                    <a:pt x="5906" y="8181"/>
                  </a:cubicBezTo>
                  <a:lnTo>
                    <a:pt x="6049" y="7835"/>
                  </a:lnTo>
                  <a:lnTo>
                    <a:pt x="7263" y="8276"/>
                  </a:lnTo>
                  <a:cubicBezTo>
                    <a:pt x="7358" y="8300"/>
                    <a:pt x="7454" y="8359"/>
                    <a:pt x="7525" y="8431"/>
                  </a:cubicBezTo>
                  <a:lnTo>
                    <a:pt x="6751" y="9085"/>
                  </a:lnTo>
                  <a:cubicBezTo>
                    <a:pt x="6561" y="9252"/>
                    <a:pt x="6454" y="9478"/>
                    <a:pt x="6454" y="9728"/>
                  </a:cubicBezTo>
                  <a:lnTo>
                    <a:pt x="6454" y="10752"/>
                  </a:lnTo>
                  <a:cubicBezTo>
                    <a:pt x="6454" y="10848"/>
                    <a:pt x="6525" y="10919"/>
                    <a:pt x="6620" y="10919"/>
                  </a:cubicBezTo>
                  <a:cubicBezTo>
                    <a:pt x="6704" y="10919"/>
                    <a:pt x="6787" y="10848"/>
                    <a:pt x="6787" y="10752"/>
                  </a:cubicBezTo>
                  <a:lnTo>
                    <a:pt x="6787" y="9728"/>
                  </a:lnTo>
                  <a:cubicBezTo>
                    <a:pt x="6787" y="9586"/>
                    <a:pt x="6846" y="9431"/>
                    <a:pt x="6965" y="9324"/>
                  </a:cubicBezTo>
                  <a:lnTo>
                    <a:pt x="7716" y="8669"/>
                  </a:lnTo>
                  <a:cubicBezTo>
                    <a:pt x="7775" y="8788"/>
                    <a:pt x="7823" y="8943"/>
                    <a:pt x="7823" y="9074"/>
                  </a:cubicBezTo>
                  <a:lnTo>
                    <a:pt x="7823" y="10740"/>
                  </a:lnTo>
                  <a:cubicBezTo>
                    <a:pt x="7823" y="10836"/>
                    <a:pt x="7894" y="10907"/>
                    <a:pt x="7989" y="10907"/>
                  </a:cubicBezTo>
                  <a:cubicBezTo>
                    <a:pt x="8073" y="10907"/>
                    <a:pt x="8144" y="10836"/>
                    <a:pt x="8144" y="10740"/>
                  </a:cubicBezTo>
                  <a:lnTo>
                    <a:pt x="8144" y="9074"/>
                  </a:lnTo>
                  <a:cubicBezTo>
                    <a:pt x="8216" y="8585"/>
                    <a:pt x="7882" y="8133"/>
                    <a:pt x="7418" y="7978"/>
                  </a:cubicBezTo>
                  <a:lnTo>
                    <a:pt x="5656" y="7347"/>
                  </a:lnTo>
                  <a:cubicBezTo>
                    <a:pt x="5441" y="7276"/>
                    <a:pt x="5311" y="7085"/>
                    <a:pt x="5311" y="6859"/>
                  </a:cubicBezTo>
                  <a:lnTo>
                    <a:pt x="5311" y="6157"/>
                  </a:lnTo>
                  <a:cubicBezTo>
                    <a:pt x="5453" y="6073"/>
                    <a:pt x="5608" y="5966"/>
                    <a:pt x="5739" y="5835"/>
                  </a:cubicBezTo>
                  <a:cubicBezTo>
                    <a:pt x="6096" y="5490"/>
                    <a:pt x="6346" y="5049"/>
                    <a:pt x="6442" y="4597"/>
                  </a:cubicBezTo>
                  <a:lnTo>
                    <a:pt x="6584" y="4597"/>
                  </a:lnTo>
                  <a:cubicBezTo>
                    <a:pt x="6918" y="4597"/>
                    <a:pt x="7168" y="4323"/>
                    <a:pt x="7168" y="4013"/>
                  </a:cubicBezTo>
                  <a:cubicBezTo>
                    <a:pt x="7168" y="3775"/>
                    <a:pt x="7037" y="3573"/>
                    <a:pt x="6823" y="3478"/>
                  </a:cubicBezTo>
                  <a:lnTo>
                    <a:pt x="6823" y="1870"/>
                  </a:lnTo>
                  <a:cubicBezTo>
                    <a:pt x="6823" y="1025"/>
                    <a:pt x="6144" y="334"/>
                    <a:pt x="5299" y="334"/>
                  </a:cubicBezTo>
                  <a:lnTo>
                    <a:pt x="5251" y="334"/>
                  </a:lnTo>
                  <a:cubicBezTo>
                    <a:pt x="5132" y="203"/>
                    <a:pt x="4965" y="96"/>
                    <a:pt x="4787" y="61"/>
                  </a:cubicBezTo>
                  <a:cubicBezTo>
                    <a:pt x="4668" y="25"/>
                    <a:pt x="4549" y="1"/>
                    <a:pt x="44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8164591" y="3033589"/>
              <a:ext cx="43402" cy="15396"/>
            </a:xfrm>
            <a:custGeom>
              <a:rect b="b" l="l" r="r" t="t"/>
              <a:pathLst>
                <a:path extrusionOk="0" h="486" w="1370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4"/>
                    <a:pt x="0" y="212"/>
                    <a:pt x="60" y="271"/>
                  </a:cubicBezTo>
                  <a:cubicBezTo>
                    <a:pt x="203" y="402"/>
                    <a:pt x="441" y="485"/>
                    <a:pt x="691" y="485"/>
                  </a:cubicBezTo>
                  <a:cubicBezTo>
                    <a:pt x="941" y="485"/>
                    <a:pt x="1179" y="414"/>
                    <a:pt x="1310" y="271"/>
                  </a:cubicBezTo>
                  <a:cubicBezTo>
                    <a:pt x="1370" y="212"/>
                    <a:pt x="1370" y="104"/>
                    <a:pt x="1310" y="45"/>
                  </a:cubicBezTo>
                  <a:cubicBezTo>
                    <a:pt x="1280" y="15"/>
                    <a:pt x="1242" y="0"/>
                    <a:pt x="1203" y="0"/>
                  </a:cubicBezTo>
                  <a:cubicBezTo>
                    <a:pt x="1164" y="0"/>
                    <a:pt x="1125" y="15"/>
                    <a:pt x="1096" y="45"/>
                  </a:cubicBezTo>
                  <a:cubicBezTo>
                    <a:pt x="1036" y="104"/>
                    <a:pt x="893" y="164"/>
                    <a:pt x="691" y="164"/>
                  </a:cubicBezTo>
                  <a:cubicBezTo>
                    <a:pt x="477" y="164"/>
                    <a:pt x="346" y="93"/>
                    <a:pt x="286" y="45"/>
                  </a:cubicBez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8213632" y="2995383"/>
              <a:ext cx="10581" cy="15492"/>
            </a:xfrm>
            <a:custGeom>
              <a:rect b="b" l="l" r="r" t="t"/>
              <a:pathLst>
                <a:path extrusionOk="0" h="489" w="334">
                  <a:moveTo>
                    <a:pt x="167" y="1"/>
                  </a:moveTo>
                  <a:cubicBezTo>
                    <a:pt x="83" y="1"/>
                    <a:pt x="0" y="72"/>
                    <a:pt x="0" y="167"/>
                  </a:cubicBezTo>
                  <a:lnTo>
                    <a:pt x="0" y="322"/>
                  </a:lnTo>
                  <a:cubicBezTo>
                    <a:pt x="0" y="417"/>
                    <a:pt x="83" y="489"/>
                    <a:pt x="167" y="489"/>
                  </a:cubicBezTo>
                  <a:cubicBezTo>
                    <a:pt x="250" y="489"/>
                    <a:pt x="334" y="417"/>
                    <a:pt x="334" y="322"/>
                  </a:cubicBezTo>
                  <a:lnTo>
                    <a:pt x="334" y="167"/>
                  </a:lnTo>
                  <a:cubicBezTo>
                    <a:pt x="322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8088401" y="3165758"/>
              <a:ext cx="21511" cy="61998"/>
            </a:xfrm>
            <a:custGeom>
              <a:rect b="b" l="l" r="r" t="t"/>
              <a:pathLst>
                <a:path extrusionOk="0" h="1957" w="679">
                  <a:moveTo>
                    <a:pt x="176" y="1"/>
                  </a:moveTo>
                  <a:cubicBezTo>
                    <a:pt x="132" y="1"/>
                    <a:pt x="93" y="19"/>
                    <a:pt x="60" y="52"/>
                  </a:cubicBezTo>
                  <a:cubicBezTo>
                    <a:pt x="0" y="123"/>
                    <a:pt x="12" y="219"/>
                    <a:pt x="72" y="278"/>
                  </a:cubicBezTo>
                  <a:lnTo>
                    <a:pt x="179" y="362"/>
                  </a:lnTo>
                  <a:cubicBezTo>
                    <a:pt x="298" y="469"/>
                    <a:pt x="357" y="600"/>
                    <a:pt x="357" y="766"/>
                  </a:cubicBezTo>
                  <a:lnTo>
                    <a:pt x="357" y="1790"/>
                  </a:lnTo>
                  <a:cubicBezTo>
                    <a:pt x="357" y="1886"/>
                    <a:pt x="429" y="1957"/>
                    <a:pt x="524" y="1957"/>
                  </a:cubicBezTo>
                  <a:cubicBezTo>
                    <a:pt x="607" y="1957"/>
                    <a:pt x="679" y="1886"/>
                    <a:pt x="679" y="1790"/>
                  </a:cubicBezTo>
                  <a:lnTo>
                    <a:pt x="679" y="766"/>
                  </a:lnTo>
                  <a:cubicBezTo>
                    <a:pt x="679" y="528"/>
                    <a:pt x="584" y="290"/>
                    <a:pt x="381" y="123"/>
                  </a:cubicBezTo>
                  <a:lnTo>
                    <a:pt x="286" y="40"/>
                  </a:lnTo>
                  <a:cubicBezTo>
                    <a:pt x="248" y="13"/>
                    <a:pt x="211" y="1"/>
                    <a:pt x="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23"/>
          <p:cNvGrpSpPr/>
          <p:nvPr/>
        </p:nvGrpSpPr>
        <p:grpSpPr>
          <a:xfrm>
            <a:off x="7177875" y="1192351"/>
            <a:ext cx="279513" cy="357255"/>
            <a:chOff x="4897750" y="2415639"/>
            <a:chExt cx="279513" cy="357255"/>
          </a:xfrm>
        </p:grpSpPr>
        <p:sp>
          <p:nvSpPr>
            <p:cNvPr id="282" name="Google Shape;282;p23"/>
            <p:cNvSpPr/>
            <p:nvPr/>
          </p:nvSpPr>
          <p:spPr>
            <a:xfrm>
              <a:off x="4964119" y="2715522"/>
              <a:ext cx="10613" cy="55472"/>
            </a:xfrm>
            <a:custGeom>
              <a:rect b="b" l="l" r="r" t="t"/>
              <a:pathLst>
                <a:path extrusionOk="0" h="1751" w="335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63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3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5098031" y="2715522"/>
              <a:ext cx="10581" cy="55472"/>
            </a:xfrm>
            <a:custGeom>
              <a:rect b="b" l="l" r="r" t="t"/>
              <a:pathLst>
                <a:path extrusionOk="0" h="1751" w="334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1584"/>
                  </a:lnTo>
                  <a:cubicBezTo>
                    <a:pt x="1" y="1679"/>
                    <a:pt x="84" y="1751"/>
                    <a:pt x="167" y="1751"/>
                  </a:cubicBezTo>
                  <a:cubicBezTo>
                    <a:pt x="251" y="1751"/>
                    <a:pt x="334" y="1679"/>
                    <a:pt x="334" y="1584"/>
                  </a:cubicBezTo>
                  <a:lnTo>
                    <a:pt x="334" y="167"/>
                  </a:lnTo>
                  <a:cubicBezTo>
                    <a:pt x="334" y="84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4897750" y="2415639"/>
              <a:ext cx="279513" cy="357255"/>
            </a:xfrm>
            <a:custGeom>
              <a:rect b="b" l="l" r="r" t="t"/>
              <a:pathLst>
                <a:path extrusionOk="0" h="11277" w="8823">
                  <a:moveTo>
                    <a:pt x="4787" y="299"/>
                  </a:moveTo>
                  <a:cubicBezTo>
                    <a:pt x="5418" y="299"/>
                    <a:pt x="6013" y="584"/>
                    <a:pt x="6430" y="1061"/>
                  </a:cubicBezTo>
                  <a:cubicBezTo>
                    <a:pt x="6834" y="1549"/>
                    <a:pt x="6989" y="2180"/>
                    <a:pt x="6894" y="2799"/>
                  </a:cubicBezTo>
                  <a:lnTo>
                    <a:pt x="6799" y="3311"/>
                  </a:lnTo>
                  <a:lnTo>
                    <a:pt x="6715" y="3311"/>
                  </a:lnTo>
                  <a:cubicBezTo>
                    <a:pt x="6656" y="3311"/>
                    <a:pt x="6608" y="3299"/>
                    <a:pt x="6573" y="3251"/>
                  </a:cubicBezTo>
                  <a:cubicBezTo>
                    <a:pt x="6549" y="3204"/>
                    <a:pt x="6513" y="3156"/>
                    <a:pt x="6537" y="3097"/>
                  </a:cubicBezTo>
                  <a:lnTo>
                    <a:pt x="6561" y="2882"/>
                  </a:lnTo>
                  <a:cubicBezTo>
                    <a:pt x="6596" y="2585"/>
                    <a:pt x="6501" y="2287"/>
                    <a:pt x="6311" y="2061"/>
                  </a:cubicBezTo>
                  <a:cubicBezTo>
                    <a:pt x="6120" y="1834"/>
                    <a:pt x="5834" y="1715"/>
                    <a:pt x="5537" y="1715"/>
                  </a:cubicBezTo>
                  <a:lnTo>
                    <a:pt x="5465" y="1715"/>
                  </a:lnTo>
                  <a:cubicBezTo>
                    <a:pt x="5370" y="1715"/>
                    <a:pt x="5299" y="1787"/>
                    <a:pt x="5299" y="1882"/>
                  </a:cubicBezTo>
                  <a:cubicBezTo>
                    <a:pt x="5299" y="1965"/>
                    <a:pt x="5370" y="2049"/>
                    <a:pt x="5465" y="2049"/>
                  </a:cubicBezTo>
                  <a:lnTo>
                    <a:pt x="5537" y="2049"/>
                  </a:lnTo>
                  <a:cubicBezTo>
                    <a:pt x="5751" y="2049"/>
                    <a:pt x="5942" y="2132"/>
                    <a:pt x="6072" y="2287"/>
                  </a:cubicBezTo>
                  <a:cubicBezTo>
                    <a:pt x="6203" y="2430"/>
                    <a:pt x="6263" y="2644"/>
                    <a:pt x="6251" y="2835"/>
                  </a:cubicBezTo>
                  <a:lnTo>
                    <a:pt x="6215" y="3061"/>
                  </a:lnTo>
                  <a:cubicBezTo>
                    <a:pt x="6203" y="3204"/>
                    <a:pt x="6251" y="3358"/>
                    <a:pt x="6358" y="3466"/>
                  </a:cubicBezTo>
                  <a:cubicBezTo>
                    <a:pt x="6453" y="3561"/>
                    <a:pt x="6596" y="3644"/>
                    <a:pt x="6739" y="3644"/>
                  </a:cubicBezTo>
                  <a:lnTo>
                    <a:pt x="6965" y="3644"/>
                  </a:lnTo>
                  <a:cubicBezTo>
                    <a:pt x="7037" y="3644"/>
                    <a:pt x="7108" y="3668"/>
                    <a:pt x="7168" y="3728"/>
                  </a:cubicBezTo>
                  <a:cubicBezTo>
                    <a:pt x="7239" y="3787"/>
                    <a:pt x="7251" y="3859"/>
                    <a:pt x="7251" y="3942"/>
                  </a:cubicBezTo>
                  <a:cubicBezTo>
                    <a:pt x="7239" y="4073"/>
                    <a:pt x="7096" y="4192"/>
                    <a:pt x="6954" y="4192"/>
                  </a:cubicBezTo>
                  <a:lnTo>
                    <a:pt x="6870" y="4192"/>
                  </a:lnTo>
                  <a:lnTo>
                    <a:pt x="6870" y="4180"/>
                  </a:lnTo>
                  <a:cubicBezTo>
                    <a:pt x="6870" y="4085"/>
                    <a:pt x="6799" y="4013"/>
                    <a:pt x="6715" y="4013"/>
                  </a:cubicBezTo>
                  <a:cubicBezTo>
                    <a:pt x="6620" y="4013"/>
                    <a:pt x="6549" y="4085"/>
                    <a:pt x="6549" y="4180"/>
                  </a:cubicBezTo>
                  <a:cubicBezTo>
                    <a:pt x="6549" y="5347"/>
                    <a:pt x="5596" y="6287"/>
                    <a:pt x="4418" y="6287"/>
                  </a:cubicBezTo>
                  <a:cubicBezTo>
                    <a:pt x="4395" y="6288"/>
                    <a:pt x="4373" y="6288"/>
                    <a:pt x="4351" y="6288"/>
                  </a:cubicBezTo>
                  <a:cubicBezTo>
                    <a:pt x="3169" y="6288"/>
                    <a:pt x="2251" y="5349"/>
                    <a:pt x="2251" y="4192"/>
                  </a:cubicBezTo>
                  <a:cubicBezTo>
                    <a:pt x="2251" y="4097"/>
                    <a:pt x="2179" y="4025"/>
                    <a:pt x="2084" y="4025"/>
                  </a:cubicBezTo>
                  <a:cubicBezTo>
                    <a:pt x="2001" y="4025"/>
                    <a:pt x="1917" y="4097"/>
                    <a:pt x="1917" y="4192"/>
                  </a:cubicBezTo>
                  <a:lnTo>
                    <a:pt x="1917" y="4204"/>
                  </a:lnTo>
                  <a:lnTo>
                    <a:pt x="1822" y="4204"/>
                  </a:lnTo>
                  <a:cubicBezTo>
                    <a:pt x="1739" y="4204"/>
                    <a:pt x="1667" y="4168"/>
                    <a:pt x="1608" y="4109"/>
                  </a:cubicBezTo>
                  <a:cubicBezTo>
                    <a:pt x="1548" y="4061"/>
                    <a:pt x="1536" y="3978"/>
                    <a:pt x="1536" y="3906"/>
                  </a:cubicBezTo>
                  <a:cubicBezTo>
                    <a:pt x="1548" y="3775"/>
                    <a:pt x="1679" y="3656"/>
                    <a:pt x="1834" y="3656"/>
                  </a:cubicBezTo>
                  <a:lnTo>
                    <a:pt x="2024" y="3656"/>
                  </a:lnTo>
                  <a:cubicBezTo>
                    <a:pt x="2179" y="3656"/>
                    <a:pt x="2310" y="3597"/>
                    <a:pt x="2405" y="3478"/>
                  </a:cubicBezTo>
                  <a:cubicBezTo>
                    <a:pt x="2513" y="3370"/>
                    <a:pt x="2560" y="3216"/>
                    <a:pt x="2548" y="3073"/>
                  </a:cubicBezTo>
                  <a:lnTo>
                    <a:pt x="2513" y="2846"/>
                  </a:lnTo>
                  <a:cubicBezTo>
                    <a:pt x="2489" y="2644"/>
                    <a:pt x="2560" y="2442"/>
                    <a:pt x="2691" y="2299"/>
                  </a:cubicBezTo>
                  <a:cubicBezTo>
                    <a:pt x="2834" y="2144"/>
                    <a:pt x="3024" y="2061"/>
                    <a:pt x="3227" y="2061"/>
                  </a:cubicBezTo>
                  <a:lnTo>
                    <a:pt x="4703" y="2061"/>
                  </a:lnTo>
                  <a:cubicBezTo>
                    <a:pt x="4787" y="2061"/>
                    <a:pt x="4870" y="1989"/>
                    <a:pt x="4870" y="1894"/>
                  </a:cubicBezTo>
                  <a:cubicBezTo>
                    <a:pt x="4870" y="1811"/>
                    <a:pt x="4787" y="1727"/>
                    <a:pt x="4703" y="1727"/>
                  </a:cubicBezTo>
                  <a:lnTo>
                    <a:pt x="3227" y="1727"/>
                  </a:lnTo>
                  <a:cubicBezTo>
                    <a:pt x="2929" y="1727"/>
                    <a:pt x="2643" y="1870"/>
                    <a:pt x="2453" y="2073"/>
                  </a:cubicBezTo>
                  <a:cubicBezTo>
                    <a:pt x="2262" y="2299"/>
                    <a:pt x="2155" y="2596"/>
                    <a:pt x="2203" y="2894"/>
                  </a:cubicBezTo>
                  <a:lnTo>
                    <a:pt x="2227" y="3120"/>
                  </a:lnTo>
                  <a:cubicBezTo>
                    <a:pt x="2227" y="3180"/>
                    <a:pt x="2215" y="3216"/>
                    <a:pt x="2191" y="3263"/>
                  </a:cubicBezTo>
                  <a:cubicBezTo>
                    <a:pt x="2155" y="3311"/>
                    <a:pt x="2096" y="3323"/>
                    <a:pt x="2048" y="3323"/>
                  </a:cubicBezTo>
                  <a:lnTo>
                    <a:pt x="1893" y="3323"/>
                  </a:lnTo>
                  <a:lnTo>
                    <a:pt x="1798" y="2763"/>
                  </a:lnTo>
                  <a:cubicBezTo>
                    <a:pt x="1691" y="2144"/>
                    <a:pt x="1881" y="1525"/>
                    <a:pt x="2274" y="1049"/>
                  </a:cubicBezTo>
                  <a:cubicBezTo>
                    <a:pt x="2679" y="572"/>
                    <a:pt x="3275" y="299"/>
                    <a:pt x="3882" y="299"/>
                  </a:cubicBezTo>
                  <a:close/>
                  <a:moveTo>
                    <a:pt x="5453" y="6395"/>
                  </a:moveTo>
                  <a:lnTo>
                    <a:pt x="5453" y="6954"/>
                  </a:lnTo>
                  <a:lnTo>
                    <a:pt x="5453" y="7073"/>
                  </a:lnTo>
                  <a:lnTo>
                    <a:pt x="4370" y="7692"/>
                  </a:lnTo>
                  <a:lnTo>
                    <a:pt x="3298" y="7073"/>
                  </a:lnTo>
                  <a:lnTo>
                    <a:pt x="3298" y="6954"/>
                  </a:lnTo>
                  <a:lnTo>
                    <a:pt x="3298" y="6395"/>
                  </a:lnTo>
                  <a:cubicBezTo>
                    <a:pt x="3632" y="6561"/>
                    <a:pt x="3989" y="6633"/>
                    <a:pt x="4370" y="6633"/>
                  </a:cubicBezTo>
                  <a:cubicBezTo>
                    <a:pt x="4763" y="6633"/>
                    <a:pt x="5120" y="6537"/>
                    <a:pt x="5453" y="6395"/>
                  </a:cubicBezTo>
                  <a:close/>
                  <a:moveTo>
                    <a:pt x="3215" y="7383"/>
                  </a:moveTo>
                  <a:lnTo>
                    <a:pt x="4108" y="7895"/>
                  </a:lnTo>
                  <a:lnTo>
                    <a:pt x="3644" y="8371"/>
                  </a:lnTo>
                  <a:cubicBezTo>
                    <a:pt x="3608" y="8419"/>
                    <a:pt x="3560" y="8431"/>
                    <a:pt x="3513" y="8431"/>
                  </a:cubicBezTo>
                  <a:cubicBezTo>
                    <a:pt x="3453" y="8431"/>
                    <a:pt x="3405" y="8395"/>
                    <a:pt x="3382" y="8359"/>
                  </a:cubicBezTo>
                  <a:lnTo>
                    <a:pt x="2905" y="7788"/>
                  </a:lnTo>
                  <a:lnTo>
                    <a:pt x="3001" y="7680"/>
                  </a:lnTo>
                  <a:cubicBezTo>
                    <a:pt x="3096" y="7597"/>
                    <a:pt x="3155" y="7502"/>
                    <a:pt x="3215" y="7383"/>
                  </a:cubicBezTo>
                  <a:close/>
                  <a:moveTo>
                    <a:pt x="5537" y="7407"/>
                  </a:moveTo>
                  <a:cubicBezTo>
                    <a:pt x="5584" y="7514"/>
                    <a:pt x="5656" y="7609"/>
                    <a:pt x="5751" y="7704"/>
                  </a:cubicBezTo>
                  <a:lnTo>
                    <a:pt x="5846" y="7788"/>
                  </a:lnTo>
                  <a:lnTo>
                    <a:pt x="5370" y="8359"/>
                  </a:lnTo>
                  <a:cubicBezTo>
                    <a:pt x="5346" y="8395"/>
                    <a:pt x="5287" y="8419"/>
                    <a:pt x="5239" y="8431"/>
                  </a:cubicBezTo>
                  <a:cubicBezTo>
                    <a:pt x="5180" y="8431"/>
                    <a:pt x="5132" y="8419"/>
                    <a:pt x="5108" y="8371"/>
                  </a:cubicBezTo>
                  <a:lnTo>
                    <a:pt x="4644" y="7907"/>
                  </a:lnTo>
                  <a:lnTo>
                    <a:pt x="5537" y="7407"/>
                  </a:lnTo>
                  <a:close/>
                  <a:moveTo>
                    <a:pt x="4394" y="8121"/>
                  </a:moveTo>
                  <a:lnTo>
                    <a:pt x="4727" y="8466"/>
                  </a:lnTo>
                  <a:lnTo>
                    <a:pt x="4656" y="8657"/>
                  </a:lnTo>
                  <a:cubicBezTo>
                    <a:pt x="4632" y="8728"/>
                    <a:pt x="4560" y="8788"/>
                    <a:pt x="4477" y="8788"/>
                  </a:cubicBezTo>
                  <a:lnTo>
                    <a:pt x="4287" y="8788"/>
                  </a:lnTo>
                  <a:cubicBezTo>
                    <a:pt x="4215" y="8788"/>
                    <a:pt x="4144" y="8740"/>
                    <a:pt x="4108" y="8657"/>
                  </a:cubicBezTo>
                  <a:lnTo>
                    <a:pt x="4048" y="8466"/>
                  </a:lnTo>
                  <a:lnTo>
                    <a:pt x="4394" y="8121"/>
                  </a:lnTo>
                  <a:close/>
                  <a:moveTo>
                    <a:pt x="3906" y="1"/>
                  </a:moveTo>
                  <a:cubicBezTo>
                    <a:pt x="3191" y="1"/>
                    <a:pt x="2501" y="322"/>
                    <a:pt x="2036" y="870"/>
                  </a:cubicBezTo>
                  <a:cubicBezTo>
                    <a:pt x="1584" y="1418"/>
                    <a:pt x="1370" y="2132"/>
                    <a:pt x="1489" y="2846"/>
                  </a:cubicBezTo>
                  <a:lnTo>
                    <a:pt x="1584" y="3430"/>
                  </a:lnTo>
                  <a:cubicBezTo>
                    <a:pt x="1393" y="3513"/>
                    <a:pt x="1262" y="3692"/>
                    <a:pt x="1250" y="3906"/>
                  </a:cubicBezTo>
                  <a:cubicBezTo>
                    <a:pt x="1239" y="4073"/>
                    <a:pt x="1298" y="4251"/>
                    <a:pt x="1393" y="4370"/>
                  </a:cubicBezTo>
                  <a:cubicBezTo>
                    <a:pt x="1512" y="4490"/>
                    <a:pt x="1679" y="4561"/>
                    <a:pt x="1846" y="4561"/>
                  </a:cubicBezTo>
                  <a:lnTo>
                    <a:pt x="1965" y="4561"/>
                  </a:lnTo>
                  <a:cubicBezTo>
                    <a:pt x="2048" y="5240"/>
                    <a:pt x="2441" y="5859"/>
                    <a:pt x="2989" y="6228"/>
                  </a:cubicBezTo>
                  <a:lnTo>
                    <a:pt x="2989" y="6526"/>
                  </a:lnTo>
                  <a:cubicBezTo>
                    <a:pt x="2703" y="6633"/>
                    <a:pt x="1977" y="6930"/>
                    <a:pt x="1536" y="7657"/>
                  </a:cubicBezTo>
                  <a:lnTo>
                    <a:pt x="881" y="7847"/>
                  </a:lnTo>
                  <a:cubicBezTo>
                    <a:pt x="357" y="8002"/>
                    <a:pt x="0" y="8490"/>
                    <a:pt x="0" y="9026"/>
                  </a:cubicBezTo>
                  <a:lnTo>
                    <a:pt x="0" y="11074"/>
                  </a:lnTo>
                  <a:cubicBezTo>
                    <a:pt x="0" y="11169"/>
                    <a:pt x="72" y="11240"/>
                    <a:pt x="167" y="11240"/>
                  </a:cubicBezTo>
                  <a:cubicBezTo>
                    <a:pt x="250" y="11240"/>
                    <a:pt x="334" y="11169"/>
                    <a:pt x="334" y="11074"/>
                  </a:cubicBezTo>
                  <a:lnTo>
                    <a:pt x="334" y="9026"/>
                  </a:lnTo>
                  <a:cubicBezTo>
                    <a:pt x="334" y="8633"/>
                    <a:pt x="596" y="8276"/>
                    <a:pt x="965" y="8180"/>
                  </a:cubicBezTo>
                  <a:lnTo>
                    <a:pt x="1346" y="8073"/>
                  </a:lnTo>
                  <a:lnTo>
                    <a:pt x="1346" y="8073"/>
                  </a:lnTo>
                  <a:cubicBezTo>
                    <a:pt x="1322" y="8121"/>
                    <a:pt x="1310" y="8145"/>
                    <a:pt x="1298" y="8192"/>
                  </a:cubicBezTo>
                  <a:cubicBezTo>
                    <a:pt x="1250" y="8335"/>
                    <a:pt x="1262" y="8514"/>
                    <a:pt x="1358" y="8657"/>
                  </a:cubicBezTo>
                  <a:lnTo>
                    <a:pt x="1548" y="8931"/>
                  </a:lnTo>
                  <a:lnTo>
                    <a:pt x="1084" y="9395"/>
                  </a:lnTo>
                  <a:cubicBezTo>
                    <a:pt x="953" y="9526"/>
                    <a:pt x="905" y="9704"/>
                    <a:pt x="953" y="9883"/>
                  </a:cubicBezTo>
                  <a:lnTo>
                    <a:pt x="1250" y="11133"/>
                  </a:lnTo>
                  <a:cubicBezTo>
                    <a:pt x="1262" y="11217"/>
                    <a:pt x="1346" y="11252"/>
                    <a:pt x="1417" y="11252"/>
                  </a:cubicBezTo>
                  <a:lnTo>
                    <a:pt x="1465" y="11252"/>
                  </a:lnTo>
                  <a:cubicBezTo>
                    <a:pt x="1548" y="11240"/>
                    <a:pt x="1608" y="11157"/>
                    <a:pt x="1584" y="11062"/>
                  </a:cubicBezTo>
                  <a:lnTo>
                    <a:pt x="1286" y="9812"/>
                  </a:lnTo>
                  <a:cubicBezTo>
                    <a:pt x="1262" y="9752"/>
                    <a:pt x="1286" y="9681"/>
                    <a:pt x="1322" y="9633"/>
                  </a:cubicBezTo>
                  <a:lnTo>
                    <a:pt x="1893" y="9073"/>
                  </a:lnTo>
                  <a:cubicBezTo>
                    <a:pt x="1953" y="9014"/>
                    <a:pt x="1953" y="8919"/>
                    <a:pt x="1905" y="8859"/>
                  </a:cubicBezTo>
                  <a:lnTo>
                    <a:pt x="1631" y="8478"/>
                  </a:lnTo>
                  <a:cubicBezTo>
                    <a:pt x="1608" y="8431"/>
                    <a:pt x="1596" y="8371"/>
                    <a:pt x="1620" y="8311"/>
                  </a:cubicBezTo>
                  <a:cubicBezTo>
                    <a:pt x="1905" y="7442"/>
                    <a:pt x="2655" y="7049"/>
                    <a:pt x="3001" y="6907"/>
                  </a:cubicBezTo>
                  <a:lnTo>
                    <a:pt x="3001" y="7014"/>
                  </a:lnTo>
                  <a:cubicBezTo>
                    <a:pt x="3001" y="7204"/>
                    <a:pt x="2929" y="7383"/>
                    <a:pt x="2798" y="7526"/>
                  </a:cubicBezTo>
                  <a:lnTo>
                    <a:pt x="2584" y="7728"/>
                  </a:lnTo>
                  <a:cubicBezTo>
                    <a:pt x="2286" y="8026"/>
                    <a:pt x="2132" y="8419"/>
                    <a:pt x="2132" y="8847"/>
                  </a:cubicBezTo>
                  <a:lnTo>
                    <a:pt x="2132" y="8990"/>
                  </a:lnTo>
                  <a:cubicBezTo>
                    <a:pt x="2132" y="9085"/>
                    <a:pt x="2203" y="9157"/>
                    <a:pt x="2286" y="9157"/>
                  </a:cubicBezTo>
                  <a:cubicBezTo>
                    <a:pt x="2382" y="9157"/>
                    <a:pt x="2453" y="9085"/>
                    <a:pt x="2453" y="8990"/>
                  </a:cubicBezTo>
                  <a:lnTo>
                    <a:pt x="2453" y="8847"/>
                  </a:lnTo>
                  <a:cubicBezTo>
                    <a:pt x="2453" y="8573"/>
                    <a:pt x="2548" y="8311"/>
                    <a:pt x="2703" y="8097"/>
                  </a:cubicBezTo>
                  <a:lnTo>
                    <a:pt x="3155" y="8633"/>
                  </a:lnTo>
                  <a:cubicBezTo>
                    <a:pt x="3239" y="8740"/>
                    <a:pt x="3382" y="8812"/>
                    <a:pt x="3525" y="8812"/>
                  </a:cubicBezTo>
                  <a:lnTo>
                    <a:pt x="3560" y="8812"/>
                  </a:lnTo>
                  <a:cubicBezTo>
                    <a:pt x="3644" y="8812"/>
                    <a:pt x="3739" y="8788"/>
                    <a:pt x="3810" y="8752"/>
                  </a:cubicBezTo>
                  <a:lnTo>
                    <a:pt x="3822" y="8812"/>
                  </a:lnTo>
                  <a:cubicBezTo>
                    <a:pt x="3858" y="8907"/>
                    <a:pt x="3894" y="8978"/>
                    <a:pt x="3977" y="9038"/>
                  </a:cubicBezTo>
                  <a:lnTo>
                    <a:pt x="3715" y="11097"/>
                  </a:lnTo>
                  <a:cubicBezTo>
                    <a:pt x="3703" y="11181"/>
                    <a:pt x="3775" y="11276"/>
                    <a:pt x="3870" y="11276"/>
                  </a:cubicBezTo>
                  <a:lnTo>
                    <a:pt x="3882" y="11276"/>
                  </a:lnTo>
                  <a:cubicBezTo>
                    <a:pt x="3977" y="11276"/>
                    <a:pt x="4037" y="11217"/>
                    <a:pt x="4048" y="11121"/>
                  </a:cubicBezTo>
                  <a:lnTo>
                    <a:pt x="4287" y="9157"/>
                  </a:lnTo>
                  <a:lnTo>
                    <a:pt x="4537" y="9157"/>
                  </a:lnTo>
                  <a:lnTo>
                    <a:pt x="4775" y="11121"/>
                  </a:lnTo>
                  <a:cubicBezTo>
                    <a:pt x="4787" y="11217"/>
                    <a:pt x="4846" y="11276"/>
                    <a:pt x="4941" y="11276"/>
                  </a:cubicBezTo>
                  <a:lnTo>
                    <a:pt x="4953" y="11276"/>
                  </a:lnTo>
                  <a:cubicBezTo>
                    <a:pt x="5049" y="11252"/>
                    <a:pt x="5108" y="11181"/>
                    <a:pt x="5108" y="11097"/>
                  </a:cubicBezTo>
                  <a:lnTo>
                    <a:pt x="4846" y="9038"/>
                  </a:lnTo>
                  <a:cubicBezTo>
                    <a:pt x="4906" y="8978"/>
                    <a:pt x="4965" y="8907"/>
                    <a:pt x="5001" y="8812"/>
                  </a:cubicBezTo>
                  <a:lnTo>
                    <a:pt x="5013" y="8752"/>
                  </a:lnTo>
                  <a:cubicBezTo>
                    <a:pt x="5084" y="8800"/>
                    <a:pt x="5180" y="8812"/>
                    <a:pt x="5263" y="8812"/>
                  </a:cubicBezTo>
                  <a:lnTo>
                    <a:pt x="5299" y="8812"/>
                  </a:lnTo>
                  <a:cubicBezTo>
                    <a:pt x="5441" y="8812"/>
                    <a:pt x="5584" y="8740"/>
                    <a:pt x="5668" y="8633"/>
                  </a:cubicBezTo>
                  <a:lnTo>
                    <a:pt x="6120" y="8097"/>
                  </a:lnTo>
                  <a:cubicBezTo>
                    <a:pt x="6275" y="8311"/>
                    <a:pt x="6370" y="8573"/>
                    <a:pt x="6370" y="8847"/>
                  </a:cubicBezTo>
                  <a:lnTo>
                    <a:pt x="6370" y="8990"/>
                  </a:lnTo>
                  <a:cubicBezTo>
                    <a:pt x="6370" y="9085"/>
                    <a:pt x="6442" y="9157"/>
                    <a:pt x="6537" y="9157"/>
                  </a:cubicBezTo>
                  <a:cubicBezTo>
                    <a:pt x="6620" y="9157"/>
                    <a:pt x="6692" y="9085"/>
                    <a:pt x="6692" y="8990"/>
                  </a:cubicBezTo>
                  <a:lnTo>
                    <a:pt x="6692" y="8847"/>
                  </a:lnTo>
                  <a:cubicBezTo>
                    <a:pt x="6692" y="8431"/>
                    <a:pt x="6537" y="8026"/>
                    <a:pt x="6239" y="7728"/>
                  </a:cubicBezTo>
                  <a:lnTo>
                    <a:pt x="6025" y="7526"/>
                  </a:lnTo>
                  <a:cubicBezTo>
                    <a:pt x="5894" y="7383"/>
                    <a:pt x="5822" y="7204"/>
                    <a:pt x="5822" y="7014"/>
                  </a:cubicBezTo>
                  <a:lnTo>
                    <a:pt x="5822" y="6907"/>
                  </a:lnTo>
                  <a:cubicBezTo>
                    <a:pt x="6180" y="7061"/>
                    <a:pt x="6918" y="7442"/>
                    <a:pt x="7204" y="8311"/>
                  </a:cubicBezTo>
                  <a:cubicBezTo>
                    <a:pt x="7215" y="8371"/>
                    <a:pt x="7215" y="8431"/>
                    <a:pt x="7192" y="8478"/>
                  </a:cubicBezTo>
                  <a:lnTo>
                    <a:pt x="6918" y="8859"/>
                  </a:lnTo>
                  <a:cubicBezTo>
                    <a:pt x="6870" y="8919"/>
                    <a:pt x="6894" y="9014"/>
                    <a:pt x="6930" y="9073"/>
                  </a:cubicBezTo>
                  <a:lnTo>
                    <a:pt x="7501" y="9633"/>
                  </a:lnTo>
                  <a:cubicBezTo>
                    <a:pt x="7549" y="9681"/>
                    <a:pt x="7561" y="9752"/>
                    <a:pt x="7549" y="9812"/>
                  </a:cubicBezTo>
                  <a:lnTo>
                    <a:pt x="7251" y="11062"/>
                  </a:lnTo>
                  <a:cubicBezTo>
                    <a:pt x="7227" y="11157"/>
                    <a:pt x="7275" y="11240"/>
                    <a:pt x="7370" y="11252"/>
                  </a:cubicBezTo>
                  <a:lnTo>
                    <a:pt x="7406" y="11252"/>
                  </a:lnTo>
                  <a:cubicBezTo>
                    <a:pt x="7489" y="11252"/>
                    <a:pt x="7549" y="11217"/>
                    <a:pt x="7573" y="11133"/>
                  </a:cubicBezTo>
                  <a:lnTo>
                    <a:pt x="7870" y="9883"/>
                  </a:lnTo>
                  <a:cubicBezTo>
                    <a:pt x="7918" y="9704"/>
                    <a:pt x="7858" y="9526"/>
                    <a:pt x="7739" y="9395"/>
                  </a:cubicBezTo>
                  <a:lnTo>
                    <a:pt x="7275" y="8931"/>
                  </a:lnTo>
                  <a:lnTo>
                    <a:pt x="7466" y="8657"/>
                  </a:lnTo>
                  <a:cubicBezTo>
                    <a:pt x="7561" y="8514"/>
                    <a:pt x="7573" y="8359"/>
                    <a:pt x="7525" y="8192"/>
                  </a:cubicBezTo>
                  <a:cubicBezTo>
                    <a:pt x="7513" y="8145"/>
                    <a:pt x="7501" y="8121"/>
                    <a:pt x="7489" y="8073"/>
                  </a:cubicBezTo>
                  <a:lnTo>
                    <a:pt x="7489" y="8073"/>
                  </a:lnTo>
                  <a:lnTo>
                    <a:pt x="7858" y="8180"/>
                  </a:lnTo>
                  <a:cubicBezTo>
                    <a:pt x="8228" y="8276"/>
                    <a:pt x="8501" y="8633"/>
                    <a:pt x="8501" y="9026"/>
                  </a:cubicBezTo>
                  <a:lnTo>
                    <a:pt x="8501" y="11074"/>
                  </a:lnTo>
                  <a:cubicBezTo>
                    <a:pt x="8501" y="11169"/>
                    <a:pt x="8573" y="11240"/>
                    <a:pt x="8656" y="11240"/>
                  </a:cubicBezTo>
                  <a:cubicBezTo>
                    <a:pt x="8751" y="11240"/>
                    <a:pt x="8823" y="11169"/>
                    <a:pt x="8823" y="11074"/>
                  </a:cubicBezTo>
                  <a:lnTo>
                    <a:pt x="8823" y="9026"/>
                  </a:lnTo>
                  <a:cubicBezTo>
                    <a:pt x="8763" y="8466"/>
                    <a:pt x="8406" y="7966"/>
                    <a:pt x="7894" y="7823"/>
                  </a:cubicBezTo>
                  <a:lnTo>
                    <a:pt x="7239" y="7633"/>
                  </a:lnTo>
                  <a:cubicBezTo>
                    <a:pt x="6787" y="6895"/>
                    <a:pt x="6072" y="6597"/>
                    <a:pt x="5775" y="6502"/>
                  </a:cubicBezTo>
                  <a:lnTo>
                    <a:pt x="5775" y="6204"/>
                  </a:lnTo>
                  <a:cubicBezTo>
                    <a:pt x="6323" y="5811"/>
                    <a:pt x="6715" y="5216"/>
                    <a:pt x="6799" y="4537"/>
                  </a:cubicBezTo>
                  <a:lnTo>
                    <a:pt x="6906" y="4537"/>
                  </a:lnTo>
                  <a:cubicBezTo>
                    <a:pt x="7239" y="4537"/>
                    <a:pt x="7501" y="4299"/>
                    <a:pt x="7537" y="4001"/>
                  </a:cubicBezTo>
                  <a:cubicBezTo>
                    <a:pt x="7549" y="3835"/>
                    <a:pt x="7489" y="3656"/>
                    <a:pt x="7382" y="3537"/>
                  </a:cubicBezTo>
                  <a:cubicBezTo>
                    <a:pt x="7311" y="3466"/>
                    <a:pt x="7215" y="3406"/>
                    <a:pt x="7132" y="3370"/>
                  </a:cubicBezTo>
                  <a:lnTo>
                    <a:pt x="7215" y="2894"/>
                  </a:lnTo>
                  <a:cubicBezTo>
                    <a:pt x="7358" y="2180"/>
                    <a:pt x="7156" y="1430"/>
                    <a:pt x="6704" y="882"/>
                  </a:cubicBezTo>
                  <a:cubicBezTo>
                    <a:pt x="6239" y="334"/>
                    <a:pt x="5537" y="1"/>
                    <a:pt x="4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4997700" y="2526551"/>
              <a:ext cx="10201" cy="16252"/>
            </a:xfrm>
            <a:custGeom>
              <a:rect b="b" l="l" r="r" t="t"/>
              <a:pathLst>
                <a:path extrusionOk="0" h="513" w="322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5064830" y="2526551"/>
              <a:ext cx="10233" cy="16252"/>
            </a:xfrm>
            <a:custGeom>
              <a:rect b="b" l="l" r="r" t="t"/>
              <a:pathLst>
                <a:path extrusionOk="0" h="513" w="323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2"/>
                    <a:pt x="156" y="512"/>
                  </a:cubicBezTo>
                  <a:cubicBezTo>
                    <a:pt x="251" y="512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60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5013160" y="2565865"/>
              <a:ext cx="46063" cy="16157"/>
            </a:xfrm>
            <a:custGeom>
              <a:rect b="b" l="l" r="r" t="t"/>
              <a:pathLst>
                <a:path extrusionOk="0" h="510" w="1454">
                  <a:moveTo>
                    <a:pt x="188" y="1"/>
                  </a:moveTo>
                  <a:cubicBezTo>
                    <a:pt x="146" y="1"/>
                    <a:pt x="102" y="15"/>
                    <a:pt x="60" y="45"/>
                  </a:cubicBezTo>
                  <a:cubicBezTo>
                    <a:pt x="1" y="105"/>
                    <a:pt x="1" y="212"/>
                    <a:pt x="60" y="283"/>
                  </a:cubicBezTo>
                  <a:cubicBezTo>
                    <a:pt x="215" y="414"/>
                    <a:pt x="453" y="510"/>
                    <a:pt x="703" y="510"/>
                  </a:cubicBezTo>
                  <a:cubicBezTo>
                    <a:pt x="977" y="510"/>
                    <a:pt x="1215" y="414"/>
                    <a:pt x="1346" y="283"/>
                  </a:cubicBezTo>
                  <a:cubicBezTo>
                    <a:pt x="1453" y="212"/>
                    <a:pt x="1453" y="105"/>
                    <a:pt x="1370" y="45"/>
                  </a:cubicBezTo>
                  <a:cubicBezTo>
                    <a:pt x="1340" y="15"/>
                    <a:pt x="1301" y="1"/>
                    <a:pt x="1260" y="1"/>
                  </a:cubicBezTo>
                  <a:cubicBezTo>
                    <a:pt x="1218" y="1"/>
                    <a:pt x="1173" y="15"/>
                    <a:pt x="1132" y="45"/>
                  </a:cubicBezTo>
                  <a:cubicBezTo>
                    <a:pt x="1072" y="105"/>
                    <a:pt x="929" y="176"/>
                    <a:pt x="715" y="176"/>
                  </a:cubicBezTo>
                  <a:cubicBezTo>
                    <a:pt x="513" y="176"/>
                    <a:pt x="358" y="105"/>
                    <a:pt x="298" y="45"/>
                  </a:cubicBezTo>
                  <a:cubicBezTo>
                    <a:pt x="268" y="15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4992030" y="2509570"/>
              <a:ext cx="21923" cy="10581"/>
            </a:xfrm>
            <a:custGeom>
              <a:rect b="b" l="l" r="r" t="t"/>
              <a:pathLst>
                <a:path extrusionOk="0" h="334" w="692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525" y="334"/>
                  </a:lnTo>
                  <a:cubicBezTo>
                    <a:pt x="608" y="334"/>
                    <a:pt x="691" y="262"/>
                    <a:pt x="691" y="167"/>
                  </a:cubicBezTo>
                  <a:cubicBezTo>
                    <a:pt x="691" y="84"/>
                    <a:pt x="608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5059191" y="2509570"/>
              <a:ext cx="21511" cy="10581"/>
            </a:xfrm>
            <a:custGeom>
              <a:rect b="b" l="l" r="r" t="t"/>
              <a:pathLst>
                <a:path extrusionOk="0" h="334" w="679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512" y="334"/>
                  </a:lnTo>
                  <a:cubicBezTo>
                    <a:pt x="607" y="334"/>
                    <a:pt x="679" y="262"/>
                    <a:pt x="679" y="167"/>
                  </a:cubicBezTo>
                  <a:cubicBezTo>
                    <a:pt x="679" y="84"/>
                    <a:pt x="607" y="1"/>
                    <a:pt x="5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23"/>
          <p:cNvGrpSpPr/>
          <p:nvPr/>
        </p:nvGrpSpPr>
        <p:grpSpPr>
          <a:xfrm>
            <a:off x="4435014" y="1193126"/>
            <a:ext cx="267854" cy="355735"/>
            <a:chOff x="4903389" y="1500214"/>
            <a:chExt cx="267854" cy="355735"/>
          </a:xfrm>
        </p:grpSpPr>
        <p:sp>
          <p:nvSpPr>
            <p:cNvPr id="291" name="Google Shape;291;p23"/>
            <p:cNvSpPr/>
            <p:nvPr/>
          </p:nvSpPr>
          <p:spPr>
            <a:xfrm>
              <a:off x="4997700" y="1611854"/>
              <a:ext cx="10201" cy="16252"/>
            </a:xfrm>
            <a:custGeom>
              <a:rect b="b" l="l" r="r" t="t"/>
              <a:pathLst>
                <a:path extrusionOk="0" h="513" w="322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346"/>
                  </a:lnTo>
                  <a:cubicBezTo>
                    <a:pt x="0" y="441"/>
                    <a:pt x="72" y="513"/>
                    <a:pt x="167" y="513"/>
                  </a:cubicBezTo>
                  <a:cubicBezTo>
                    <a:pt x="250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5064830" y="1611854"/>
              <a:ext cx="10233" cy="16252"/>
            </a:xfrm>
            <a:custGeom>
              <a:rect b="b" l="l" r="r" t="t"/>
              <a:pathLst>
                <a:path extrusionOk="0" h="513" w="323">
                  <a:moveTo>
                    <a:pt x="156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346"/>
                  </a:lnTo>
                  <a:cubicBezTo>
                    <a:pt x="1" y="441"/>
                    <a:pt x="72" y="513"/>
                    <a:pt x="156" y="513"/>
                  </a:cubicBezTo>
                  <a:cubicBezTo>
                    <a:pt x="251" y="513"/>
                    <a:pt x="322" y="441"/>
                    <a:pt x="322" y="346"/>
                  </a:cubicBezTo>
                  <a:lnTo>
                    <a:pt x="322" y="167"/>
                  </a:lnTo>
                  <a:cubicBezTo>
                    <a:pt x="322" y="84"/>
                    <a:pt x="251" y="1"/>
                    <a:pt x="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5013160" y="1650820"/>
              <a:ext cx="45302" cy="15777"/>
            </a:xfrm>
            <a:custGeom>
              <a:rect b="b" l="l" r="r" t="t"/>
              <a:pathLst>
                <a:path extrusionOk="0" h="498" w="1430">
                  <a:moveTo>
                    <a:pt x="188" y="0"/>
                  </a:moveTo>
                  <a:cubicBezTo>
                    <a:pt x="146" y="0"/>
                    <a:pt x="102" y="15"/>
                    <a:pt x="60" y="45"/>
                  </a:cubicBezTo>
                  <a:cubicBezTo>
                    <a:pt x="1" y="104"/>
                    <a:pt x="1" y="199"/>
                    <a:pt x="60" y="283"/>
                  </a:cubicBezTo>
                  <a:cubicBezTo>
                    <a:pt x="203" y="414"/>
                    <a:pt x="453" y="497"/>
                    <a:pt x="703" y="497"/>
                  </a:cubicBezTo>
                  <a:cubicBezTo>
                    <a:pt x="953" y="497"/>
                    <a:pt x="1215" y="414"/>
                    <a:pt x="1346" y="283"/>
                  </a:cubicBezTo>
                  <a:cubicBezTo>
                    <a:pt x="1429" y="223"/>
                    <a:pt x="1429" y="116"/>
                    <a:pt x="1370" y="45"/>
                  </a:cubicBezTo>
                  <a:cubicBezTo>
                    <a:pt x="1340" y="15"/>
                    <a:pt x="1301" y="0"/>
                    <a:pt x="1260" y="0"/>
                  </a:cubicBezTo>
                  <a:cubicBezTo>
                    <a:pt x="1218" y="0"/>
                    <a:pt x="1173" y="15"/>
                    <a:pt x="1132" y="45"/>
                  </a:cubicBezTo>
                  <a:cubicBezTo>
                    <a:pt x="1072" y="104"/>
                    <a:pt x="929" y="176"/>
                    <a:pt x="715" y="176"/>
                  </a:cubicBezTo>
                  <a:cubicBezTo>
                    <a:pt x="513" y="176"/>
                    <a:pt x="358" y="104"/>
                    <a:pt x="298" y="45"/>
                  </a:cubicBezTo>
                  <a:cubicBezTo>
                    <a:pt x="268" y="15"/>
                    <a:pt x="230" y="0"/>
                    <a:pt x="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4903389" y="1500214"/>
              <a:ext cx="267854" cy="355735"/>
            </a:xfrm>
            <a:custGeom>
              <a:rect b="b" l="l" r="r" t="t"/>
              <a:pathLst>
                <a:path extrusionOk="0" h="11229" w="8455">
                  <a:moveTo>
                    <a:pt x="1382" y="3144"/>
                  </a:moveTo>
                  <a:lnTo>
                    <a:pt x="1382" y="3394"/>
                  </a:lnTo>
                  <a:cubicBezTo>
                    <a:pt x="1180" y="3489"/>
                    <a:pt x="1025" y="3691"/>
                    <a:pt x="1025" y="3941"/>
                  </a:cubicBezTo>
                  <a:cubicBezTo>
                    <a:pt x="1025" y="4275"/>
                    <a:pt x="1299" y="4537"/>
                    <a:pt x="1620" y="4537"/>
                  </a:cubicBezTo>
                  <a:lnTo>
                    <a:pt x="1739" y="4537"/>
                  </a:lnTo>
                  <a:cubicBezTo>
                    <a:pt x="1811" y="5073"/>
                    <a:pt x="2073" y="5549"/>
                    <a:pt x="2430" y="5930"/>
                  </a:cubicBezTo>
                  <a:cubicBezTo>
                    <a:pt x="2362" y="5952"/>
                    <a:pt x="2270" y="5961"/>
                    <a:pt x="2172" y="5961"/>
                  </a:cubicBezTo>
                  <a:cubicBezTo>
                    <a:pt x="2116" y="5961"/>
                    <a:pt x="2058" y="5958"/>
                    <a:pt x="2001" y="5954"/>
                  </a:cubicBezTo>
                  <a:cubicBezTo>
                    <a:pt x="1656" y="5894"/>
                    <a:pt x="1370" y="5644"/>
                    <a:pt x="1251" y="5299"/>
                  </a:cubicBezTo>
                  <a:cubicBezTo>
                    <a:pt x="1203" y="5168"/>
                    <a:pt x="1192" y="5037"/>
                    <a:pt x="1203" y="4894"/>
                  </a:cubicBezTo>
                  <a:cubicBezTo>
                    <a:pt x="1215" y="4715"/>
                    <a:pt x="1144" y="4537"/>
                    <a:pt x="989" y="4442"/>
                  </a:cubicBezTo>
                  <a:cubicBezTo>
                    <a:pt x="751" y="4275"/>
                    <a:pt x="620" y="3989"/>
                    <a:pt x="691" y="3703"/>
                  </a:cubicBezTo>
                  <a:cubicBezTo>
                    <a:pt x="751" y="3429"/>
                    <a:pt x="965" y="3203"/>
                    <a:pt x="1251" y="3156"/>
                  </a:cubicBezTo>
                  <a:cubicBezTo>
                    <a:pt x="1299" y="3144"/>
                    <a:pt x="1334" y="3144"/>
                    <a:pt x="1382" y="3144"/>
                  </a:cubicBezTo>
                  <a:close/>
                  <a:moveTo>
                    <a:pt x="7002" y="3144"/>
                  </a:moveTo>
                  <a:cubicBezTo>
                    <a:pt x="7037" y="3144"/>
                    <a:pt x="7085" y="3144"/>
                    <a:pt x="7145" y="3156"/>
                  </a:cubicBezTo>
                  <a:cubicBezTo>
                    <a:pt x="7430" y="3203"/>
                    <a:pt x="7669" y="3441"/>
                    <a:pt x="7716" y="3703"/>
                  </a:cubicBezTo>
                  <a:cubicBezTo>
                    <a:pt x="7776" y="3989"/>
                    <a:pt x="7657" y="4275"/>
                    <a:pt x="7418" y="4442"/>
                  </a:cubicBezTo>
                  <a:cubicBezTo>
                    <a:pt x="7264" y="4537"/>
                    <a:pt x="7180" y="4715"/>
                    <a:pt x="7192" y="4894"/>
                  </a:cubicBezTo>
                  <a:cubicBezTo>
                    <a:pt x="7204" y="5037"/>
                    <a:pt x="7192" y="5168"/>
                    <a:pt x="7145" y="5299"/>
                  </a:cubicBezTo>
                  <a:cubicBezTo>
                    <a:pt x="7037" y="5632"/>
                    <a:pt x="6740" y="5894"/>
                    <a:pt x="6406" y="5954"/>
                  </a:cubicBezTo>
                  <a:cubicBezTo>
                    <a:pt x="6348" y="5966"/>
                    <a:pt x="6290" y="5971"/>
                    <a:pt x="6233" y="5971"/>
                  </a:cubicBezTo>
                  <a:cubicBezTo>
                    <a:pt x="6126" y="5971"/>
                    <a:pt x="6023" y="5953"/>
                    <a:pt x="5930" y="5930"/>
                  </a:cubicBezTo>
                  <a:cubicBezTo>
                    <a:pt x="6287" y="5549"/>
                    <a:pt x="6537" y="5073"/>
                    <a:pt x="6609" y="4537"/>
                  </a:cubicBezTo>
                  <a:lnTo>
                    <a:pt x="6728" y="4537"/>
                  </a:lnTo>
                  <a:cubicBezTo>
                    <a:pt x="7061" y="4537"/>
                    <a:pt x="7323" y="4275"/>
                    <a:pt x="7323" y="3941"/>
                  </a:cubicBezTo>
                  <a:cubicBezTo>
                    <a:pt x="7323" y="3703"/>
                    <a:pt x="7168" y="3501"/>
                    <a:pt x="6966" y="3394"/>
                  </a:cubicBezTo>
                  <a:lnTo>
                    <a:pt x="6966" y="3144"/>
                  </a:lnTo>
                  <a:close/>
                  <a:moveTo>
                    <a:pt x="4216" y="346"/>
                  </a:moveTo>
                  <a:cubicBezTo>
                    <a:pt x="5585" y="346"/>
                    <a:pt x="6680" y="1441"/>
                    <a:pt x="6680" y="2810"/>
                  </a:cubicBezTo>
                  <a:lnTo>
                    <a:pt x="6680" y="3346"/>
                  </a:lnTo>
                  <a:lnTo>
                    <a:pt x="6668" y="3346"/>
                  </a:lnTo>
                  <a:cubicBezTo>
                    <a:pt x="6502" y="3346"/>
                    <a:pt x="6347" y="3322"/>
                    <a:pt x="6192" y="3287"/>
                  </a:cubicBezTo>
                  <a:cubicBezTo>
                    <a:pt x="6180" y="3283"/>
                    <a:pt x="6167" y="3281"/>
                    <a:pt x="6154" y="3281"/>
                  </a:cubicBezTo>
                  <a:cubicBezTo>
                    <a:pt x="6081" y="3281"/>
                    <a:pt x="6008" y="3335"/>
                    <a:pt x="5978" y="3406"/>
                  </a:cubicBezTo>
                  <a:cubicBezTo>
                    <a:pt x="5954" y="3501"/>
                    <a:pt x="6014" y="3584"/>
                    <a:pt x="6097" y="3620"/>
                  </a:cubicBezTo>
                  <a:cubicBezTo>
                    <a:pt x="6299" y="3680"/>
                    <a:pt x="6490" y="3691"/>
                    <a:pt x="6668" y="3691"/>
                  </a:cubicBezTo>
                  <a:lnTo>
                    <a:pt x="6752" y="3691"/>
                  </a:lnTo>
                  <a:cubicBezTo>
                    <a:pt x="6907" y="3691"/>
                    <a:pt x="7026" y="3810"/>
                    <a:pt x="7026" y="3965"/>
                  </a:cubicBezTo>
                  <a:cubicBezTo>
                    <a:pt x="7026" y="4108"/>
                    <a:pt x="6907" y="4227"/>
                    <a:pt x="6752" y="4227"/>
                  </a:cubicBezTo>
                  <a:lnTo>
                    <a:pt x="6656" y="4227"/>
                  </a:lnTo>
                  <a:lnTo>
                    <a:pt x="6656" y="4215"/>
                  </a:lnTo>
                  <a:cubicBezTo>
                    <a:pt x="6656" y="4120"/>
                    <a:pt x="6573" y="4049"/>
                    <a:pt x="6490" y="4049"/>
                  </a:cubicBezTo>
                  <a:cubicBezTo>
                    <a:pt x="6395" y="4049"/>
                    <a:pt x="6323" y="4120"/>
                    <a:pt x="6323" y="4215"/>
                  </a:cubicBezTo>
                  <a:cubicBezTo>
                    <a:pt x="6323" y="5370"/>
                    <a:pt x="5371" y="6323"/>
                    <a:pt x="4216" y="6323"/>
                  </a:cubicBezTo>
                  <a:cubicBezTo>
                    <a:pt x="3037" y="6311"/>
                    <a:pt x="2084" y="5358"/>
                    <a:pt x="2084" y="4203"/>
                  </a:cubicBezTo>
                  <a:cubicBezTo>
                    <a:pt x="2084" y="4108"/>
                    <a:pt x="2013" y="4037"/>
                    <a:pt x="1918" y="4037"/>
                  </a:cubicBezTo>
                  <a:cubicBezTo>
                    <a:pt x="1834" y="4037"/>
                    <a:pt x="1763" y="4108"/>
                    <a:pt x="1763" y="4203"/>
                  </a:cubicBezTo>
                  <a:lnTo>
                    <a:pt x="1763" y="4215"/>
                  </a:lnTo>
                  <a:lnTo>
                    <a:pt x="1656" y="4215"/>
                  </a:lnTo>
                  <a:cubicBezTo>
                    <a:pt x="1501" y="4215"/>
                    <a:pt x="1382" y="4096"/>
                    <a:pt x="1382" y="3941"/>
                  </a:cubicBezTo>
                  <a:cubicBezTo>
                    <a:pt x="1382" y="3799"/>
                    <a:pt x="1501" y="3680"/>
                    <a:pt x="1656" y="3680"/>
                  </a:cubicBezTo>
                  <a:lnTo>
                    <a:pt x="1739" y="3680"/>
                  </a:lnTo>
                  <a:cubicBezTo>
                    <a:pt x="2918" y="3680"/>
                    <a:pt x="3847" y="2667"/>
                    <a:pt x="4180" y="2215"/>
                  </a:cubicBezTo>
                  <a:lnTo>
                    <a:pt x="4216" y="2215"/>
                  </a:lnTo>
                  <a:cubicBezTo>
                    <a:pt x="4418" y="2489"/>
                    <a:pt x="4871" y="2977"/>
                    <a:pt x="5454" y="3322"/>
                  </a:cubicBezTo>
                  <a:cubicBezTo>
                    <a:pt x="5476" y="3337"/>
                    <a:pt x="5502" y="3344"/>
                    <a:pt x="5528" y="3344"/>
                  </a:cubicBezTo>
                  <a:cubicBezTo>
                    <a:pt x="5586" y="3344"/>
                    <a:pt x="5644" y="3312"/>
                    <a:pt x="5668" y="3263"/>
                  </a:cubicBezTo>
                  <a:cubicBezTo>
                    <a:pt x="5716" y="3191"/>
                    <a:pt x="5680" y="3084"/>
                    <a:pt x="5609" y="3037"/>
                  </a:cubicBezTo>
                  <a:cubicBezTo>
                    <a:pt x="5073" y="2727"/>
                    <a:pt x="4680" y="2263"/>
                    <a:pt x="4478" y="2025"/>
                  </a:cubicBezTo>
                  <a:cubicBezTo>
                    <a:pt x="4418" y="1929"/>
                    <a:pt x="4323" y="1894"/>
                    <a:pt x="4216" y="1894"/>
                  </a:cubicBezTo>
                  <a:cubicBezTo>
                    <a:pt x="4109" y="1894"/>
                    <a:pt x="4001" y="1941"/>
                    <a:pt x="3942" y="2025"/>
                  </a:cubicBezTo>
                  <a:cubicBezTo>
                    <a:pt x="2989" y="3227"/>
                    <a:pt x="2096" y="3346"/>
                    <a:pt x="1763" y="3346"/>
                  </a:cubicBezTo>
                  <a:lnTo>
                    <a:pt x="1739" y="3346"/>
                  </a:lnTo>
                  <a:lnTo>
                    <a:pt x="1739" y="2810"/>
                  </a:lnTo>
                  <a:cubicBezTo>
                    <a:pt x="1739" y="1453"/>
                    <a:pt x="2846" y="346"/>
                    <a:pt x="4216" y="346"/>
                  </a:cubicBezTo>
                  <a:close/>
                  <a:moveTo>
                    <a:pt x="5085" y="6477"/>
                  </a:moveTo>
                  <a:lnTo>
                    <a:pt x="5085" y="7359"/>
                  </a:lnTo>
                  <a:cubicBezTo>
                    <a:pt x="5085" y="7847"/>
                    <a:pt x="4692" y="8252"/>
                    <a:pt x="4192" y="8252"/>
                  </a:cubicBezTo>
                  <a:cubicBezTo>
                    <a:pt x="3704" y="8252"/>
                    <a:pt x="3299" y="7847"/>
                    <a:pt x="3299" y="7359"/>
                  </a:cubicBezTo>
                  <a:lnTo>
                    <a:pt x="3299" y="6477"/>
                  </a:lnTo>
                  <a:cubicBezTo>
                    <a:pt x="3573" y="6585"/>
                    <a:pt x="3882" y="6644"/>
                    <a:pt x="4192" y="6644"/>
                  </a:cubicBezTo>
                  <a:cubicBezTo>
                    <a:pt x="4513" y="6644"/>
                    <a:pt x="4811" y="6585"/>
                    <a:pt x="5085" y="6477"/>
                  </a:cubicBezTo>
                  <a:close/>
                  <a:moveTo>
                    <a:pt x="5430" y="7061"/>
                  </a:moveTo>
                  <a:lnTo>
                    <a:pt x="5883" y="7204"/>
                  </a:lnTo>
                  <a:cubicBezTo>
                    <a:pt x="5954" y="7239"/>
                    <a:pt x="6002" y="7299"/>
                    <a:pt x="6002" y="7370"/>
                  </a:cubicBezTo>
                  <a:cubicBezTo>
                    <a:pt x="6014" y="7990"/>
                    <a:pt x="5883" y="8502"/>
                    <a:pt x="5752" y="8799"/>
                  </a:cubicBezTo>
                  <a:cubicBezTo>
                    <a:pt x="5664" y="9003"/>
                    <a:pt x="5465" y="9128"/>
                    <a:pt x="5259" y="9128"/>
                  </a:cubicBezTo>
                  <a:cubicBezTo>
                    <a:pt x="5213" y="9128"/>
                    <a:pt x="5166" y="9122"/>
                    <a:pt x="5121" y="9109"/>
                  </a:cubicBezTo>
                  <a:lnTo>
                    <a:pt x="4240" y="8883"/>
                  </a:lnTo>
                  <a:lnTo>
                    <a:pt x="4168" y="8883"/>
                  </a:lnTo>
                  <a:lnTo>
                    <a:pt x="3287" y="9109"/>
                  </a:lnTo>
                  <a:cubicBezTo>
                    <a:pt x="3247" y="9118"/>
                    <a:pt x="3205" y="9123"/>
                    <a:pt x="3164" y="9123"/>
                  </a:cubicBezTo>
                  <a:cubicBezTo>
                    <a:pt x="2953" y="9123"/>
                    <a:pt x="2748" y="8999"/>
                    <a:pt x="2668" y="8799"/>
                  </a:cubicBezTo>
                  <a:cubicBezTo>
                    <a:pt x="2525" y="8490"/>
                    <a:pt x="2394" y="7990"/>
                    <a:pt x="2430" y="7370"/>
                  </a:cubicBezTo>
                  <a:cubicBezTo>
                    <a:pt x="2430" y="7299"/>
                    <a:pt x="2489" y="7216"/>
                    <a:pt x="2549" y="7204"/>
                  </a:cubicBezTo>
                  <a:lnTo>
                    <a:pt x="2989" y="7061"/>
                  </a:lnTo>
                  <a:lnTo>
                    <a:pt x="2989" y="7359"/>
                  </a:lnTo>
                  <a:cubicBezTo>
                    <a:pt x="2989" y="8025"/>
                    <a:pt x="3537" y="8573"/>
                    <a:pt x="4216" y="8573"/>
                  </a:cubicBezTo>
                  <a:cubicBezTo>
                    <a:pt x="4882" y="8573"/>
                    <a:pt x="5430" y="8025"/>
                    <a:pt x="5430" y="7359"/>
                  </a:cubicBezTo>
                  <a:lnTo>
                    <a:pt x="5430" y="7061"/>
                  </a:lnTo>
                  <a:close/>
                  <a:moveTo>
                    <a:pt x="4204" y="0"/>
                  </a:moveTo>
                  <a:cubicBezTo>
                    <a:pt x="2656" y="0"/>
                    <a:pt x="1406" y="1251"/>
                    <a:pt x="1406" y="2798"/>
                  </a:cubicBezTo>
                  <a:lnTo>
                    <a:pt x="1406" y="2810"/>
                  </a:lnTo>
                  <a:cubicBezTo>
                    <a:pt x="1346" y="2810"/>
                    <a:pt x="1263" y="2810"/>
                    <a:pt x="1203" y="2822"/>
                  </a:cubicBezTo>
                  <a:cubicBezTo>
                    <a:pt x="787" y="2906"/>
                    <a:pt x="453" y="3227"/>
                    <a:pt x="370" y="3644"/>
                  </a:cubicBezTo>
                  <a:cubicBezTo>
                    <a:pt x="287" y="4061"/>
                    <a:pt x="465" y="4477"/>
                    <a:pt x="811" y="4715"/>
                  </a:cubicBezTo>
                  <a:cubicBezTo>
                    <a:pt x="870" y="4751"/>
                    <a:pt x="894" y="4823"/>
                    <a:pt x="882" y="4882"/>
                  </a:cubicBezTo>
                  <a:cubicBezTo>
                    <a:pt x="870" y="5061"/>
                    <a:pt x="882" y="5239"/>
                    <a:pt x="941" y="5418"/>
                  </a:cubicBezTo>
                  <a:cubicBezTo>
                    <a:pt x="1084" y="5858"/>
                    <a:pt x="1477" y="6204"/>
                    <a:pt x="1942" y="6299"/>
                  </a:cubicBezTo>
                  <a:cubicBezTo>
                    <a:pt x="2013" y="6311"/>
                    <a:pt x="2096" y="6311"/>
                    <a:pt x="2180" y="6311"/>
                  </a:cubicBezTo>
                  <a:cubicBezTo>
                    <a:pt x="2370" y="6311"/>
                    <a:pt x="2561" y="6263"/>
                    <a:pt x="2739" y="6180"/>
                  </a:cubicBezTo>
                  <a:cubicBezTo>
                    <a:pt x="2811" y="6239"/>
                    <a:pt x="2894" y="6275"/>
                    <a:pt x="2977" y="6323"/>
                  </a:cubicBezTo>
                  <a:lnTo>
                    <a:pt x="2977" y="6716"/>
                  </a:lnTo>
                  <a:lnTo>
                    <a:pt x="2430" y="6906"/>
                  </a:lnTo>
                  <a:cubicBezTo>
                    <a:pt x="2239" y="6978"/>
                    <a:pt x="2096" y="7156"/>
                    <a:pt x="2084" y="7370"/>
                  </a:cubicBezTo>
                  <a:lnTo>
                    <a:pt x="2084" y="7394"/>
                  </a:lnTo>
                  <a:lnTo>
                    <a:pt x="822" y="7847"/>
                  </a:lnTo>
                  <a:cubicBezTo>
                    <a:pt x="334" y="8025"/>
                    <a:pt x="1" y="8466"/>
                    <a:pt x="1" y="8990"/>
                  </a:cubicBezTo>
                  <a:lnTo>
                    <a:pt x="1" y="11061"/>
                  </a:lnTo>
                  <a:cubicBezTo>
                    <a:pt x="1" y="11145"/>
                    <a:pt x="72" y="11228"/>
                    <a:pt x="168" y="11228"/>
                  </a:cubicBezTo>
                  <a:cubicBezTo>
                    <a:pt x="251" y="11228"/>
                    <a:pt x="334" y="11145"/>
                    <a:pt x="334" y="11061"/>
                  </a:cubicBezTo>
                  <a:lnTo>
                    <a:pt x="334" y="8990"/>
                  </a:lnTo>
                  <a:cubicBezTo>
                    <a:pt x="334" y="8883"/>
                    <a:pt x="346" y="8787"/>
                    <a:pt x="394" y="8680"/>
                  </a:cubicBezTo>
                  <a:lnTo>
                    <a:pt x="1227" y="9395"/>
                  </a:lnTo>
                  <a:cubicBezTo>
                    <a:pt x="1346" y="9490"/>
                    <a:pt x="1418" y="9645"/>
                    <a:pt x="1418" y="9787"/>
                  </a:cubicBezTo>
                  <a:lnTo>
                    <a:pt x="1418" y="11061"/>
                  </a:lnTo>
                  <a:cubicBezTo>
                    <a:pt x="1418" y="11145"/>
                    <a:pt x="1489" y="11228"/>
                    <a:pt x="1584" y="11228"/>
                  </a:cubicBezTo>
                  <a:cubicBezTo>
                    <a:pt x="1668" y="11228"/>
                    <a:pt x="1739" y="11145"/>
                    <a:pt x="1739" y="11061"/>
                  </a:cubicBezTo>
                  <a:lnTo>
                    <a:pt x="1739" y="9787"/>
                  </a:lnTo>
                  <a:cubicBezTo>
                    <a:pt x="1739" y="9537"/>
                    <a:pt x="1644" y="9299"/>
                    <a:pt x="1442" y="9144"/>
                  </a:cubicBezTo>
                  <a:lnTo>
                    <a:pt x="584" y="8394"/>
                  </a:lnTo>
                  <a:cubicBezTo>
                    <a:pt x="668" y="8287"/>
                    <a:pt x="811" y="8204"/>
                    <a:pt x="941" y="8156"/>
                  </a:cubicBezTo>
                  <a:lnTo>
                    <a:pt x="2096" y="7751"/>
                  </a:lnTo>
                  <a:cubicBezTo>
                    <a:pt x="2132" y="8263"/>
                    <a:pt x="2251" y="8680"/>
                    <a:pt x="2370" y="8942"/>
                  </a:cubicBezTo>
                  <a:cubicBezTo>
                    <a:pt x="2508" y="9277"/>
                    <a:pt x="2825" y="9481"/>
                    <a:pt x="3167" y="9481"/>
                  </a:cubicBezTo>
                  <a:cubicBezTo>
                    <a:pt x="3238" y="9481"/>
                    <a:pt x="3310" y="9473"/>
                    <a:pt x="3382" y="9454"/>
                  </a:cubicBezTo>
                  <a:lnTo>
                    <a:pt x="4061" y="9287"/>
                  </a:lnTo>
                  <a:lnTo>
                    <a:pt x="4061" y="9823"/>
                  </a:lnTo>
                  <a:cubicBezTo>
                    <a:pt x="4061" y="9918"/>
                    <a:pt x="4144" y="9990"/>
                    <a:pt x="4228" y="9990"/>
                  </a:cubicBezTo>
                  <a:cubicBezTo>
                    <a:pt x="4311" y="9990"/>
                    <a:pt x="4394" y="9918"/>
                    <a:pt x="4394" y="9823"/>
                  </a:cubicBezTo>
                  <a:lnTo>
                    <a:pt x="4394" y="9287"/>
                  </a:lnTo>
                  <a:lnTo>
                    <a:pt x="5073" y="9454"/>
                  </a:lnTo>
                  <a:cubicBezTo>
                    <a:pt x="5144" y="9466"/>
                    <a:pt x="5228" y="9478"/>
                    <a:pt x="5287" y="9478"/>
                  </a:cubicBezTo>
                  <a:cubicBezTo>
                    <a:pt x="5621" y="9478"/>
                    <a:pt x="5942" y="9275"/>
                    <a:pt x="6085" y="8942"/>
                  </a:cubicBezTo>
                  <a:cubicBezTo>
                    <a:pt x="6204" y="8680"/>
                    <a:pt x="6323" y="8263"/>
                    <a:pt x="6359" y="7751"/>
                  </a:cubicBezTo>
                  <a:lnTo>
                    <a:pt x="7514" y="8156"/>
                  </a:lnTo>
                  <a:cubicBezTo>
                    <a:pt x="7669" y="8204"/>
                    <a:pt x="7788" y="8287"/>
                    <a:pt x="7871" y="8394"/>
                  </a:cubicBezTo>
                  <a:lnTo>
                    <a:pt x="7014" y="9133"/>
                  </a:lnTo>
                  <a:cubicBezTo>
                    <a:pt x="6823" y="9299"/>
                    <a:pt x="6716" y="9537"/>
                    <a:pt x="6716" y="9787"/>
                  </a:cubicBezTo>
                  <a:lnTo>
                    <a:pt x="6716" y="11061"/>
                  </a:lnTo>
                  <a:cubicBezTo>
                    <a:pt x="6716" y="11145"/>
                    <a:pt x="6787" y="11216"/>
                    <a:pt x="6871" y="11216"/>
                  </a:cubicBezTo>
                  <a:cubicBezTo>
                    <a:pt x="6966" y="11216"/>
                    <a:pt x="7037" y="11145"/>
                    <a:pt x="7037" y="11061"/>
                  </a:cubicBezTo>
                  <a:lnTo>
                    <a:pt x="7037" y="9787"/>
                  </a:lnTo>
                  <a:cubicBezTo>
                    <a:pt x="7037" y="9633"/>
                    <a:pt x="7109" y="9478"/>
                    <a:pt x="7228" y="9395"/>
                  </a:cubicBezTo>
                  <a:lnTo>
                    <a:pt x="8061" y="8680"/>
                  </a:lnTo>
                  <a:cubicBezTo>
                    <a:pt x="8097" y="8775"/>
                    <a:pt x="8121" y="8883"/>
                    <a:pt x="8121" y="8990"/>
                  </a:cubicBezTo>
                  <a:lnTo>
                    <a:pt x="8121" y="11061"/>
                  </a:lnTo>
                  <a:cubicBezTo>
                    <a:pt x="8121" y="11145"/>
                    <a:pt x="8204" y="11216"/>
                    <a:pt x="8288" y="11216"/>
                  </a:cubicBezTo>
                  <a:cubicBezTo>
                    <a:pt x="8383" y="11216"/>
                    <a:pt x="8454" y="11145"/>
                    <a:pt x="8454" y="11061"/>
                  </a:cubicBezTo>
                  <a:lnTo>
                    <a:pt x="8454" y="8990"/>
                  </a:lnTo>
                  <a:cubicBezTo>
                    <a:pt x="8395" y="8466"/>
                    <a:pt x="8061" y="8013"/>
                    <a:pt x="7573" y="7847"/>
                  </a:cubicBezTo>
                  <a:lnTo>
                    <a:pt x="6311" y="7394"/>
                  </a:lnTo>
                  <a:lnTo>
                    <a:pt x="6311" y="7370"/>
                  </a:lnTo>
                  <a:cubicBezTo>
                    <a:pt x="6299" y="7156"/>
                    <a:pt x="6168" y="6978"/>
                    <a:pt x="5966" y="6906"/>
                  </a:cubicBezTo>
                  <a:lnTo>
                    <a:pt x="5418" y="6716"/>
                  </a:lnTo>
                  <a:lnTo>
                    <a:pt x="5418" y="6323"/>
                  </a:lnTo>
                  <a:cubicBezTo>
                    <a:pt x="5502" y="6275"/>
                    <a:pt x="5585" y="6216"/>
                    <a:pt x="5656" y="6180"/>
                  </a:cubicBezTo>
                  <a:cubicBezTo>
                    <a:pt x="5835" y="6263"/>
                    <a:pt x="6025" y="6311"/>
                    <a:pt x="6216" y="6311"/>
                  </a:cubicBezTo>
                  <a:cubicBezTo>
                    <a:pt x="6299" y="6311"/>
                    <a:pt x="6383" y="6311"/>
                    <a:pt x="6454" y="6299"/>
                  </a:cubicBezTo>
                  <a:cubicBezTo>
                    <a:pt x="6918" y="6204"/>
                    <a:pt x="7311" y="5858"/>
                    <a:pt x="7454" y="5418"/>
                  </a:cubicBezTo>
                  <a:cubicBezTo>
                    <a:pt x="7514" y="5239"/>
                    <a:pt x="7526" y="5061"/>
                    <a:pt x="7514" y="4882"/>
                  </a:cubicBezTo>
                  <a:cubicBezTo>
                    <a:pt x="7514" y="4823"/>
                    <a:pt x="7549" y="4751"/>
                    <a:pt x="7585" y="4715"/>
                  </a:cubicBezTo>
                  <a:cubicBezTo>
                    <a:pt x="7954" y="4477"/>
                    <a:pt x="8109" y="4061"/>
                    <a:pt x="8026" y="3644"/>
                  </a:cubicBezTo>
                  <a:cubicBezTo>
                    <a:pt x="7930" y="3227"/>
                    <a:pt x="7609" y="2906"/>
                    <a:pt x="7192" y="2822"/>
                  </a:cubicBezTo>
                  <a:cubicBezTo>
                    <a:pt x="7133" y="2810"/>
                    <a:pt x="7061" y="2810"/>
                    <a:pt x="7002" y="2810"/>
                  </a:cubicBezTo>
                  <a:lnTo>
                    <a:pt x="7002" y="2798"/>
                  </a:lnTo>
                  <a:cubicBezTo>
                    <a:pt x="7002" y="1251"/>
                    <a:pt x="5752" y="0"/>
                    <a:pt x="4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5031281" y="1828007"/>
              <a:ext cx="10201" cy="15872"/>
            </a:xfrm>
            <a:custGeom>
              <a:rect b="b" l="l" r="r" t="t"/>
              <a:pathLst>
                <a:path extrusionOk="0" h="501" w="322">
                  <a:moveTo>
                    <a:pt x="155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72" y="500"/>
                    <a:pt x="155" y="500"/>
                  </a:cubicBezTo>
                  <a:cubicBezTo>
                    <a:pt x="250" y="500"/>
                    <a:pt x="322" y="429"/>
                    <a:pt x="322" y="345"/>
                  </a:cubicBezTo>
                  <a:lnTo>
                    <a:pt x="322" y="167"/>
                  </a:lnTo>
                  <a:cubicBezTo>
                    <a:pt x="322" y="71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/>
          <p:nvPr>
            <p:ph idx="13" type="ctrTitle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</a:t>
            </a:r>
            <a:endParaRPr/>
          </a:p>
        </p:txBody>
      </p:sp>
      <p:sp>
        <p:nvSpPr>
          <p:cNvPr id="301" name="Google Shape;301;p24"/>
          <p:cNvSpPr txBox="1"/>
          <p:nvPr>
            <p:ph idx="1" type="subTitle"/>
          </p:nvPr>
        </p:nvSpPr>
        <p:spPr>
          <a:xfrm>
            <a:off x="6427575" y="3604600"/>
            <a:ext cx="1979700" cy="7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Wavelet Transform tool were used to extract features from images.</a:t>
            </a:r>
            <a:endParaRPr sz="1200"/>
          </a:p>
        </p:txBody>
      </p:sp>
      <p:sp>
        <p:nvSpPr>
          <p:cNvPr id="302" name="Google Shape;302;p24"/>
          <p:cNvSpPr txBox="1"/>
          <p:nvPr>
            <p:ph idx="4" type="ctrTitle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sp>
        <p:nvSpPr>
          <p:cNvPr id="303" name="Google Shape;303;p24"/>
          <p:cNvSpPr txBox="1"/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SOLUTION</a:t>
            </a:r>
            <a:endParaRPr/>
          </a:p>
        </p:txBody>
      </p:sp>
      <p:sp>
        <p:nvSpPr>
          <p:cNvPr id="304" name="Google Shape;304;p24"/>
          <p:cNvSpPr txBox="1"/>
          <p:nvPr>
            <p:ph idx="2" type="subTitle"/>
          </p:nvPr>
        </p:nvSpPr>
        <p:spPr>
          <a:xfrm>
            <a:off x="985175" y="3337371"/>
            <a:ext cx="1755600" cy="10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7"/>
              <a:t>Data were extracted from images that were taken from genuine and forged banknote-like specimens.</a:t>
            </a:r>
            <a:endParaRPr sz="490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4"/>
          <p:cNvSpPr txBox="1"/>
          <p:nvPr>
            <p:ph idx="3" type="title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6" name="Google Shape;306;p24"/>
          <p:cNvSpPr txBox="1"/>
          <p:nvPr>
            <p:ph idx="5" type="subTitle"/>
          </p:nvPr>
        </p:nvSpPr>
        <p:spPr>
          <a:xfrm>
            <a:off x="3694200" y="3482696"/>
            <a:ext cx="19797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For </a:t>
            </a:r>
            <a:r>
              <a:rPr lang="en"/>
              <a:t>digitization</a:t>
            </a:r>
            <a:r>
              <a:rPr lang="en"/>
              <a:t>, an industrial camera usually used for print inspection was used. The final images have 400x 400 pixels. </a:t>
            </a:r>
            <a:endParaRPr/>
          </a:p>
        </p:txBody>
      </p:sp>
      <p:sp>
        <p:nvSpPr>
          <p:cNvPr id="307" name="Google Shape;307;p24"/>
          <p:cNvSpPr txBox="1"/>
          <p:nvPr>
            <p:ph idx="6" type="title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8" name="Google Shape;308;p24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309" name="Google Shape;309;p24"/>
          <p:cNvSpPr txBox="1"/>
          <p:nvPr>
            <p:ph idx="9" type="title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0" name="Google Shape;310;p24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4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4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3" name="Google Shape;313;p24"/>
          <p:cNvCxnSpPr>
            <a:stCxn id="310" idx="1"/>
            <a:endCxn id="305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4"/>
          <p:cNvCxnSpPr>
            <a:stCxn id="311" idx="1"/>
            <a:endCxn id="307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4"/>
          <p:cNvCxnSpPr>
            <a:stCxn id="312" idx="1"/>
            <a:endCxn id="309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24"/>
          <p:cNvSpPr/>
          <p:nvPr/>
        </p:nvSpPr>
        <p:spPr>
          <a:xfrm>
            <a:off x="2276000" y="132471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74898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13467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" name="Google Shape;319;p24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320" name="Google Shape;320;p24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24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327" name="Google Shape;327;p24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 sz="3000"/>
          </a:p>
        </p:txBody>
      </p:sp>
      <p:sp>
        <p:nvSpPr>
          <p:cNvPr id="336" name="Google Shape;336;p25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337" name="Google Shape;337;p25"/>
          <p:cNvSpPr txBox="1"/>
          <p:nvPr>
            <p:ph idx="1" type="subTitle"/>
          </p:nvPr>
        </p:nvSpPr>
        <p:spPr>
          <a:xfrm>
            <a:off x="468452" y="1430127"/>
            <a:ext cx="2328000" cy="9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VARIANCE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Variance finds how each pixel varies from the neighboring pixels and classifies them into different regions</a:t>
            </a:r>
            <a:endParaRPr/>
          </a:p>
        </p:txBody>
      </p:sp>
      <p:sp>
        <p:nvSpPr>
          <p:cNvPr id="338" name="Google Shape;338;p25"/>
          <p:cNvSpPr txBox="1"/>
          <p:nvPr>
            <p:ph idx="3" type="subTitle"/>
          </p:nvPr>
        </p:nvSpPr>
        <p:spPr>
          <a:xfrm>
            <a:off x="6345527" y="1346302"/>
            <a:ext cx="2473200" cy="10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KURTOSIS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Kurtosis is a measure of whether the data are heavy-tailed or light-tailed relative to a normal distribution</a:t>
            </a:r>
            <a:endParaRPr/>
          </a:p>
        </p:txBody>
      </p:sp>
      <p:sp>
        <p:nvSpPr>
          <p:cNvPr id="339" name="Google Shape;339;p25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340" name="Google Shape;340;p25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341" name="Google Shape;341;p25"/>
          <p:cNvSpPr txBox="1"/>
          <p:nvPr>
            <p:ph idx="5" type="subTitle"/>
          </p:nvPr>
        </p:nvSpPr>
        <p:spPr>
          <a:xfrm>
            <a:off x="917125" y="3181350"/>
            <a:ext cx="18813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/>
              <a:t>SKEWNESS</a:t>
            </a:r>
            <a:endParaRPr b="1" sz="125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/>
              <a:t>Skewness is the measure of the lack of symmetry</a:t>
            </a:r>
            <a:endParaRPr sz="1250"/>
          </a:p>
        </p:txBody>
      </p:sp>
      <p:sp>
        <p:nvSpPr>
          <p:cNvPr id="342" name="Google Shape;342;p25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343" name="Google Shape;343;p25"/>
          <p:cNvSpPr txBox="1"/>
          <p:nvPr>
            <p:ph idx="7" type="subTitle"/>
          </p:nvPr>
        </p:nvSpPr>
        <p:spPr>
          <a:xfrm>
            <a:off x="6345527" y="3005875"/>
            <a:ext cx="2187600" cy="9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ENTROPY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entropy is a quantity which is used to describe the amount of information which must be coded for, by a compression algorithm</a:t>
            </a:r>
            <a:endParaRPr/>
          </a:p>
        </p:txBody>
      </p:sp>
      <p:sp>
        <p:nvSpPr>
          <p:cNvPr id="344" name="Google Shape;344;p25"/>
          <p:cNvSpPr/>
          <p:nvPr/>
        </p:nvSpPr>
        <p:spPr>
          <a:xfrm>
            <a:off x="3174876" y="1346300"/>
            <a:ext cx="2794205" cy="2794153"/>
          </a:xfrm>
          <a:custGeom>
            <a:rect b="b" l="l" r="r" t="t"/>
            <a:pathLst>
              <a:path extrusionOk="0" h="53592" w="53593">
                <a:moveTo>
                  <a:pt x="26790" y="454"/>
                </a:moveTo>
                <a:cubicBezTo>
                  <a:pt x="41319" y="454"/>
                  <a:pt x="53139" y="12273"/>
                  <a:pt x="53139" y="26789"/>
                </a:cubicBezTo>
                <a:cubicBezTo>
                  <a:pt x="53139" y="41318"/>
                  <a:pt x="41319" y="53138"/>
                  <a:pt x="26790" y="53138"/>
                </a:cubicBezTo>
                <a:cubicBezTo>
                  <a:pt x="12274" y="53138"/>
                  <a:pt x="454" y="41318"/>
                  <a:pt x="454" y="26789"/>
                </a:cubicBezTo>
                <a:cubicBezTo>
                  <a:pt x="454" y="12273"/>
                  <a:pt x="12274" y="454"/>
                  <a:pt x="26790" y="454"/>
                </a:cubicBezTo>
                <a:close/>
                <a:moveTo>
                  <a:pt x="26790" y="0"/>
                </a:moveTo>
                <a:cubicBezTo>
                  <a:pt x="12022" y="0"/>
                  <a:pt x="1" y="12021"/>
                  <a:pt x="1" y="26789"/>
                </a:cubicBezTo>
                <a:cubicBezTo>
                  <a:pt x="1" y="41570"/>
                  <a:pt x="12022" y="53591"/>
                  <a:pt x="26790" y="53591"/>
                </a:cubicBezTo>
                <a:cubicBezTo>
                  <a:pt x="41571" y="53591"/>
                  <a:pt x="53592" y="41570"/>
                  <a:pt x="53592" y="26789"/>
                </a:cubicBezTo>
                <a:cubicBezTo>
                  <a:pt x="53592" y="12021"/>
                  <a:pt x="41571" y="0"/>
                  <a:pt x="2679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5"/>
          <p:cNvSpPr/>
          <p:nvPr/>
        </p:nvSpPr>
        <p:spPr>
          <a:xfrm>
            <a:off x="3363449" y="1535500"/>
            <a:ext cx="2417042" cy="2416417"/>
          </a:xfrm>
          <a:custGeom>
            <a:rect b="b" l="l" r="r" t="t"/>
            <a:pathLst>
              <a:path extrusionOk="0" h="46347" w="46359">
                <a:moveTo>
                  <a:pt x="23173" y="441"/>
                </a:moveTo>
                <a:cubicBezTo>
                  <a:pt x="35711" y="441"/>
                  <a:pt x="45905" y="10635"/>
                  <a:pt x="45905" y="23160"/>
                </a:cubicBezTo>
                <a:cubicBezTo>
                  <a:pt x="45905" y="35698"/>
                  <a:pt x="35711" y="45892"/>
                  <a:pt x="23186" y="45892"/>
                </a:cubicBezTo>
                <a:cubicBezTo>
                  <a:pt x="10661" y="45892"/>
                  <a:pt x="466" y="35698"/>
                  <a:pt x="466" y="23160"/>
                </a:cubicBezTo>
                <a:cubicBezTo>
                  <a:pt x="466" y="10635"/>
                  <a:pt x="10648" y="441"/>
                  <a:pt x="23173" y="441"/>
                </a:cubicBezTo>
                <a:close/>
                <a:moveTo>
                  <a:pt x="23173" y="0"/>
                </a:moveTo>
                <a:cubicBezTo>
                  <a:pt x="10396" y="0"/>
                  <a:pt x="0" y="10383"/>
                  <a:pt x="0" y="23160"/>
                </a:cubicBezTo>
                <a:cubicBezTo>
                  <a:pt x="0" y="35950"/>
                  <a:pt x="10396" y="46346"/>
                  <a:pt x="23173" y="46346"/>
                </a:cubicBezTo>
                <a:cubicBezTo>
                  <a:pt x="35963" y="46346"/>
                  <a:pt x="46359" y="35938"/>
                  <a:pt x="46359" y="23160"/>
                </a:cubicBezTo>
                <a:cubicBezTo>
                  <a:pt x="46359" y="10396"/>
                  <a:pt x="35963" y="0"/>
                  <a:pt x="23173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5"/>
          <p:cNvSpPr/>
          <p:nvPr/>
        </p:nvSpPr>
        <p:spPr>
          <a:xfrm>
            <a:off x="3471839" y="1723396"/>
            <a:ext cx="2120119" cy="2039932"/>
          </a:xfrm>
          <a:custGeom>
            <a:rect b="b" l="l" r="r" t="t"/>
            <a:pathLst>
              <a:path extrusionOk="0" h="39126" w="40664">
                <a:moveTo>
                  <a:pt x="21094" y="454"/>
                </a:moveTo>
                <a:cubicBezTo>
                  <a:pt x="31641" y="466"/>
                  <a:pt x="40197" y="9010"/>
                  <a:pt x="40210" y="19556"/>
                </a:cubicBezTo>
                <a:cubicBezTo>
                  <a:pt x="40210" y="27293"/>
                  <a:pt x="35547" y="34262"/>
                  <a:pt x="28415" y="37210"/>
                </a:cubicBezTo>
                <a:cubicBezTo>
                  <a:pt x="26049" y="38191"/>
                  <a:pt x="23565" y="38667"/>
                  <a:pt x="21102" y="38667"/>
                </a:cubicBezTo>
                <a:cubicBezTo>
                  <a:pt x="16129" y="38667"/>
                  <a:pt x="11243" y="36726"/>
                  <a:pt x="7586" y="33077"/>
                </a:cubicBezTo>
                <a:cubicBezTo>
                  <a:pt x="2130" y="27608"/>
                  <a:pt x="492" y="19393"/>
                  <a:pt x="3440" y="12248"/>
                </a:cubicBezTo>
                <a:cubicBezTo>
                  <a:pt x="6402" y="5116"/>
                  <a:pt x="13370" y="454"/>
                  <a:pt x="21094" y="454"/>
                </a:cubicBezTo>
                <a:close/>
                <a:moveTo>
                  <a:pt x="21107" y="0"/>
                </a:moveTo>
                <a:cubicBezTo>
                  <a:pt x="16017" y="0"/>
                  <a:pt x="11015" y="1989"/>
                  <a:pt x="7271" y="5733"/>
                </a:cubicBezTo>
                <a:cubicBezTo>
                  <a:pt x="1676" y="11328"/>
                  <a:pt x="0" y="19733"/>
                  <a:pt x="3025" y="27041"/>
                </a:cubicBezTo>
                <a:cubicBezTo>
                  <a:pt x="6049" y="34362"/>
                  <a:pt x="13181" y="39126"/>
                  <a:pt x="21094" y="39126"/>
                </a:cubicBezTo>
                <a:cubicBezTo>
                  <a:pt x="31893" y="39113"/>
                  <a:pt x="40651" y="30355"/>
                  <a:pt x="40663" y="19556"/>
                </a:cubicBezTo>
                <a:cubicBezTo>
                  <a:pt x="40663" y="11643"/>
                  <a:pt x="35888" y="4511"/>
                  <a:pt x="28579" y="1487"/>
                </a:cubicBezTo>
                <a:cubicBezTo>
                  <a:pt x="26161" y="486"/>
                  <a:pt x="23624" y="0"/>
                  <a:pt x="21107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5"/>
          <p:cNvSpPr/>
          <p:nvPr/>
        </p:nvSpPr>
        <p:spPr>
          <a:xfrm>
            <a:off x="3674854" y="1911761"/>
            <a:ext cx="1728515" cy="1663030"/>
          </a:xfrm>
          <a:custGeom>
            <a:rect b="b" l="l" r="r" t="t"/>
            <a:pathLst>
              <a:path extrusionOk="0" h="31897" w="33153">
                <a:moveTo>
                  <a:pt x="17200" y="457"/>
                </a:moveTo>
                <a:cubicBezTo>
                  <a:pt x="25756" y="470"/>
                  <a:pt x="32687" y="7400"/>
                  <a:pt x="32699" y="15943"/>
                </a:cubicBezTo>
                <a:cubicBezTo>
                  <a:pt x="32699" y="22219"/>
                  <a:pt x="28919" y="27864"/>
                  <a:pt x="23135" y="30258"/>
                </a:cubicBezTo>
                <a:cubicBezTo>
                  <a:pt x="21216" y="31055"/>
                  <a:pt x="19202" y="31442"/>
                  <a:pt x="17207" y="31442"/>
                </a:cubicBezTo>
                <a:cubicBezTo>
                  <a:pt x="13176" y="31442"/>
                  <a:pt x="9217" y="29864"/>
                  <a:pt x="6250" y="26906"/>
                </a:cubicBezTo>
                <a:cubicBezTo>
                  <a:pt x="1815" y="22471"/>
                  <a:pt x="491" y="15805"/>
                  <a:pt x="2886" y="10021"/>
                </a:cubicBezTo>
                <a:cubicBezTo>
                  <a:pt x="5292" y="4225"/>
                  <a:pt x="10938" y="457"/>
                  <a:pt x="17200" y="457"/>
                </a:cubicBezTo>
                <a:close/>
                <a:moveTo>
                  <a:pt x="17222" y="0"/>
                </a:moveTo>
                <a:cubicBezTo>
                  <a:pt x="13069" y="0"/>
                  <a:pt x="8988" y="1625"/>
                  <a:pt x="5935" y="4678"/>
                </a:cubicBezTo>
                <a:cubicBezTo>
                  <a:pt x="1374" y="9227"/>
                  <a:pt x="0" y="16095"/>
                  <a:pt x="2470" y="22055"/>
                </a:cubicBezTo>
                <a:cubicBezTo>
                  <a:pt x="4940" y="28002"/>
                  <a:pt x="10749" y="31896"/>
                  <a:pt x="17200" y="31896"/>
                </a:cubicBezTo>
                <a:cubicBezTo>
                  <a:pt x="26008" y="31884"/>
                  <a:pt x="33140" y="24751"/>
                  <a:pt x="33153" y="15943"/>
                </a:cubicBezTo>
                <a:cubicBezTo>
                  <a:pt x="33153" y="9504"/>
                  <a:pt x="29272" y="3683"/>
                  <a:pt x="23312" y="1213"/>
                </a:cubicBezTo>
                <a:cubicBezTo>
                  <a:pt x="21341" y="396"/>
                  <a:pt x="19273" y="0"/>
                  <a:pt x="17222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"/>
          <p:cNvSpPr/>
          <p:nvPr/>
        </p:nvSpPr>
        <p:spPr>
          <a:xfrm rot="-8999970">
            <a:off x="3174921" y="1347034"/>
            <a:ext cx="2794158" cy="2793489"/>
          </a:xfrm>
          <a:prstGeom prst="blockArc">
            <a:avLst>
              <a:gd fmla="val 15791057" name="adj1"/>
              <a:gd fmla="val 10360267" name="adj2"/>
              <a:gd fmla="val 865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5"/>
          <p:cNvSpPr/>
          <p:nvPr/>
        </p:nvSpPr>
        <p:spPr>
          <a:xfrm>
            <a:off x="3363451" y="1535447"/>
            <a:ext cx="2417100" cy="2416500"/>
          </a:xfrm>
          <a:prstGeom prst="blockArc">
            <a:avLst>
              <a:gd fmla="val 18313733" name="adj1"/>
              <a:gd fmla="val 10538502" name="adj2"/>
              <a:gd fmla="val 1000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"/>
          <p:cNvSpPr/>
          <p:nvPr/>
        </p:nvSpPr>
        <p:spPr>
          <a:xfrm rot="4870002">
            <a:off x="3552388" y="1724236"/>
            <a:ext cx="2039591" cy="2038998"/>
          </a:xfrm>
          <a:prstGeom prst="blockArc">
            <a:avLst>
              <a:gd fmla="val 2412399" name="adj1"/>
              <a:gd fmla="val 10510293" name="adj2"/>
              <a:gd fmla="val 1218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5"/>
          <p:cNvSpPr/>
          <p:nvPr/>
        </p:nvSpPr>
        <p:spPr>
          <a:xfrm rot="788870">
            <a:off x="3743754" y="1915710"/>
            <a:ext cx="1656523" cy="1655871"/>
          </a:xfrm>
          <a:prstGeom prst="blockArc">
            <a:avLst>
              <a:gd fmla="val 19721094" name="adj1"/>
              <a:gd fmla="val 10510293" name="adj2"/>
              <a:gd fmla="val 1218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25"/>
          <p:cNvCxnSpPr/>
          <p:nvPr/>
        </p:nvCxnSpPr>
        <p:spPr>
          <a:xfrm>
            <a:off x="2068344" y="2735750"/>
            <a:ext cx="1716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53" name="Google Shape;353;p25"/>
          <p:cNvCxnSpPr/>
          <p:nvPr/>
        </p:nvCxnSpPr>
        <p:spPr>
          <a:xfrm>
            <a:off x="2068344" y="3062800"/>
            <a:ext cx="15774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54" name="Google Shape;354;p25"/>
          <p:cNvCxnSpPr/>
          <p:nvPr/>
        </p:nvCxnSpPr>
        <p:spPr>
          <a:xfrm rot="10800000">
            <a:off x="5715844" y="2735750"/>
            <a:ext cx="1310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55" name="Google Shape;355;p25"/>
          <p:cNvCxnSpPr/>
          <p:nvPr/>
        </p:nvCxnSpPr>
        <p:spPr>
          <a:xfrm rot="10800000">
            <a:off x="5878144" y="3062800"/>
            <a:ext cx="1147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LIBRARIES</a:t>
            </a:r>
            <a:endParaRPr sz="3000"/>
          </a:p>
        </p:txBody>
      </p:sp>
      <p:sp>
        <p:nvSpPr>
          <p:cNvPr id="361" name="Google Shape;361;p26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362" name="Google Shape;362;p26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363" name="Google Shape;363;p26"/>
          <p:cNvSpPr txBox="1"/>
          <p:nvPr>
            <p:ph idx="7" type="subTitle"/>
          </p:nvPr>
        </p:nvSpPr>
        <p:spPr>
          <a:xfrm>
            <a:off x="6054550" y="3271099"/>
            <a:ext cx="19830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and easy to use library containing various machine learning algorithms.</a:t>
            </a:r>
            <a:endParaRPr/>
          </a:p>
        </p:txBody>
      </p:sp>
      <p:sp>
        <p:nvSpPr>
          <p:cNvPr id="364" name="Google Shape;364;p26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365" name="Google Shape;365;p26"/>
          <p:cNvSpPr txBox="1"/>
          <p:nvPr>
            <p:ph idx="1" type="subTitle"/>
          </p:nvPr>
        </p:nvSpPr>
        <p:spPr>
          <a:xfrm>
            <a:off x="1116851" y="1865501"/>
            <a:ext cx="19830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supports the data representation in arrays and mathematical operations on them.</a:t>
            </a:r>
            <a:endParaRPr/>
          </a:p>
        </p:txBody>
      </p:sp>
      <p:sp>
        <p:nvSpPr>
          <p:cNvPr id="366" name="Google Shape;366;p26"/>
          <p:cNvSpPr txBox="1"/>
          <p:nvPr>
            <p:ph idx="3" type="subTitle"/>
          </p:nvPr>
        </p:nvSpPr>
        <p:spPr>
          <a:xfrm>
            <a:off x="6054550" y="1865501"/>
            <a:ext cx="19830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Data structures such as Data Frames are supported by this library for data analysis.</a:t>
            </a:r>
            <a:endParaRPr/>
          </a:p>
        </p:txBody>
      </p:sp>
      <p:sp>
        <p:nvSpPr>
          <p:cNvPr id="367" name="Google Shape;367;p26"/>
          <p:cNvSpPr txBox="1"/>
          <p:nvPr>
            <p:ph idx="5" type="subTitle"/>
          </p:nvPr>
        </p:nvSpPr>
        <p:spPr>
          <a:xfrm>
            <a:off x="1116850" y="3271100"/>
            <a:ext cx="2084700" cy="6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Tools for data visualization and in-depth analysis.</a:t>
            </a:r>
            <a:endParaRPr/>
          </a:p>
        </p:txBody>
      </p:sp>
      <p:sp>
        <p:nvSpPr>
          <p:cNvPr id="368" name="Google Shape;368;p26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3510825" y="16739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/>
          <p:nvPr/>
        </p:nvSpPr>
        <p:spPr>
          <a:xfrm>
            <a:off x="3510825" y="30823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6"/>
          <p:cNvSpPr/>
          <p:nvPr/>
        </p:nvSpPr>
        <p:spPr>
          <a:xfrm>
            <a:off x="4909275" y="1673975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6"/>
          <p:cNvSpPr/>
          <p:nvPr/>
        </p:nvSpPr>
        <p:spPr>
          <a:xfrm>
            <a:off x="4909275" y="308237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3" name="Google Shape;373;p26"/>
          <p:cNvCxnSpPr>
            <a:stCxn id="369" idx="3"/>
            <a:endCxn id="371" idx="1"/>
          </p:cNvCxnSpPr>
          <p:nvPr/>
        </p:nvCxnSpPr>
        <p:spPr>
          <a:xfrm>
            <a:off x="4234725" y="2035925"/>
            <a:ext cx="674700" cy="6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26"/>
          <p:cNvCxnSpPr>
            <a:stCxn id="371" idx="2"/>
            <a:endCxn id="370" idx="0"/>
          </p:cNvCxnSpPr>
          <p:nvPr/>
        </p:nvCxnSpPr>
        <p:spPr>
          <a:xfrm rot="5400000">
            <a:off x="4229775" y="2041025"/>
            <a:ext cx="684600" cy="13983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26"/>
          <p:cNvCxnSpPr>
            <a:stCxn id="370" idx="3"/>
            <a:endCxn id="372" idx="1"/>
          </p:cNvCxnSpPr>
          <p:nvPr/>
        </p:nvCxnSpPr>
        <p:spPr>
          <a:xfrm>
            <a:off x="4234725" y="3444325"/>
            <a:ext cx="6747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6" name="Google Shape;376;p26"/>
          <p:cNvGrpSpPr/>
          <p:nvPr/>
        </p:nvGrpSpPr>
        <p:grpSpPr>
          <a:xfrm>
            <a:off x="5072712" y="3212678"/>
            <a:ext cx="402156" cy="456781"/>
            <a:chOff x="5357662" y="4297637"/>
            <a:chExt cx="287275" cy="326296"/>
          </a:xfrm>
        </p:grpSpPr>
        <p:sp>
          <p:nvSpPr>
            <p:cNvPr id="377" name="Google Shape;377;p26"/>
            <p:cNvSpPr/>
            <p:nvPr/>
          </p:nvSpPr>
          <p:spPr>
            <a:xfrm>
              <a:off x="5357662" y="4385545"/>
              <a:ext cx="287275" cy="238388"/>
            </a:xfrm>
            <a:custGeom>
              <a:rect b="b" l="l" r="r" t="t"/>
              <a:pathLst>
                <a:path extrusionOk="0" h="7490" w="9026">
                  <a:moveTo>
                    <a:pt x="2906" y="5573"/>
                  </a:moveTo>
                  <a:lnTo>
                    <a:pt x="2906" y="7144"/>
                  </a:lnTo>
                  <a:lnTo>
                    <a:pt x="322" y="7144"/>
                  </a:lnTo>
                  <a:lnTo>
                    <a:pt x="322" y="5573"/>
                  </a:lnTo>
                  <a:close/>
                  <a:moveTo>
                    <a:pt x="5799" y="3037"/>
                  </a:moveTo>
                  <a:lnTo>
                    <a:pt x="5799" y="7144"/>
                  </a:lnTo>
                  <a:lnTo>
                    <a:pt x="3227" y="7144"/>
                  </a:lnTo>
                  <a:lnTo>
                    <a:pt x="3227" y="5406"/>
                  </a:lnTo>
                  <a:lnTo>
                    <a:pt x="3227" y="3037"/>
                  </a:lnTo>
                  <a:close/>
                  <a:moveTo>
                    <a:pt x="5966" y="1"/>
                  </a:moveTo>
                  <a:cubicBezTo>
                    <a:pt x="5882" y="1"/>
                    <a:pt x="5799" y="72"/>
                    <a:pt x="5799" y="167"/>
                  </a:cubicBezTo>
                  <a:lnTo>
                    <a:pt x="5799" y="2727"/>
                  </a:lnTo>
                  <a:lnTo>
                    <a:pt x="3061" y="2727"/>
                  </a:lnTo>
                  <a:cubicBezTo>
                    <a:pt x="2977" y="2727"/>
                    <a:pt x="2906" y="2799"/>
                    <a:pt x="2906" y="2894"/>
                  </a:cubicBezTo>
                  <a:lnTo>
                    <a:pt x="2906" y="5251"/>
                  </a:lnTo>
                  <a:lnTo>
                    <a:pt x="156" y="5251"/>
                  </a:lnTo>
                  <a:cubicBezTo>
                    <a:pt x="72" y="5251"/>
                    <a:pt x="1" y="5335"/>
                    <a:pt x="1" y="5418"/>
                  </a:cubicBezTo>
                  <a:lnTo>
                    <a:pt x="1" y="7323"/>
                  </a:lnTo>
                  <a:cubicBezTo>
                    <a:pt x="1" y="7418"/>
                    <a:pt x="72" y="7490"/>
                    <a:pt x="156" y="7490"/>
                  </a:cubicBezTo>
                  <a:lnTo>
                    <a:pt x="8871" y="7490"/>
                  </a:lnTo>
                  <a:cubicBezTo>
                    <a:pt x="8954" y="7490"/>
                    <a:pt x="9026" y="7418"/>
                    <a:pt x="9026" y="7323"/>
                  </a:cubicBezTo>
                  <a:lnTo>
                    <a:pt x="9026" y="1417"/>
                  </a:lnTo>
                  <a:cubicBezTo>
                    <a:pt x="9026" y="1322"/>
                    <a:pt x="8954" y="1251"/>
                    <a:pt x="8871" y="1251"/>
                  </a:cubicBezTo>
                  <a:cubicBezTo>
                    <a:pt x="8776" y="1251"/>
                    <a:pt x="8704" y="1322"/>
                    <a:pt x="8704" y="1417"/>
                  </a:cubicBezTo>
                  <a:lnTo>
                    <a:pt x="8704" y="7144"/>
                  </a:lnTo>
                  <a:lnTo>
                    <a:pt x="6132" y="7144"/>
                  </a:lnTo>
                  <a:lnTo>
                    <a:pt x="6132" y="2870"/>
                  </a:lnTo>
                  <a:lnTo>
                    <a:pt x="6132" y="310"/>
                  </a:lnTo>
                  <a:lnTo>
                    <a:pt x="8704" y="310"/>
                  </a:lnTo>
                  <a:lnTo>
                    <a:pt x="8704" y="763"/>
                  </a:lnTo>
                  <a:cubicBezTo>
                    <a:pt x="8704" y="846"/>
                    <a:pt x="8776" y="929"/>
                    <a:pt x="8871" y="929"/>
                  </a:cubicBezTo>
                  <a:cubicBezTo>
                    <a:pt x="8954" y="929"/>
                    <a:pt x="9026" y="846"/>
                    <a:pt x="9026" y="763"/>
                  </a:cubicBezTo>
                  <a:lnTo>
                    <a:pt x="9026" y="167"/>
                  </a:lnTo>
                  <a:cubicBezTo>
                    <a:pt x="9026" y="72"/>
                    <a:pt x="8954" y="1"/>
                    <a:pt x="88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5377363" y="4576542"/>
              <a:ext cx="62191" cy="10248"/>
            </a:xfrm>
            <a:custGeom>
              <a:rect b="b" l="l" r="r" t="t"/>
              <a:pathLst>
                <a:path extrusionOk="0" h="322" w="1954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8" y="322"/>
                  </a:cubicBezTo>
                  <a:lnTo>
                    <a:pt x="1787" y="322"/>
                  </a:lnTo>
                  <a:cubicBezTo>
                    <a:pt x="1882" y="322"/>
                    <a:pt x="1953" y="250"/>
                    <a:pt x="1953" y="167"/>
                  </a:cubicBezTo>
                  <a:cubicBezTo>
                    <a:pt x="1953" y="72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5470204" y="4495827"/>
              <a:ext cx="62191" cy="10630"/>
            </a:xfrm>
            <a:custGeom>
              <a:rect b="b" l="l" r="r" t="t"/>
              <a:pathLst>
                <a:path extrusionOk="0" h="334" w="1954">
                  <a:moveTo>
                    <a:pt x="168" y="0"/>
                  </a:moveTo>
                  <a:cubicBezTo>
                    <a:pt x="84" y="0"/>
                    <a:pt x="1" y="84"/>
                    <a:pt x="1" y="167"/>
                  </a:cubicBezTo>
                  <a:cubicBezTo>
                    <a:pt x="1" y="262"/>
                    <a:pt x="84" y="334"/>
                    <a:pt x="168" y="334"/>
                  </a:cubicBezTo>
                  <a:lnTo>
                    <a:pt x="1787" y="334"/>
                  </a:lnTo>
                  <a:cubicBezTo>
                    <a:pt x="1882" y="334"/>
                    <a:pt x="1954" y="262"/>
                    <a:pt x="1954" y="167"/>
                  </a:cubicBezTo>
                  <a:cubicBezTo>
                    <a:pt x="1954" y="84"/>
                    <a:pt x="1882" y="0"/>
                    <a:pt x="1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5562694" y="4409798"/>
              <a:ext cx="62159" cy="10280"/>
            </a:xfrm>
            <a:custGeom>
              <a:rect b="b" l="l" r="r" t="t"/>
              <a:pathLst>
                <a:path extrusionOk="0" h="323" w="1953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1786" y="322"/>
                  </a:lnTo>
                  <a:cubicBezTo>
                    <a:pt x="1881" y="322"/>
                    <a:pt x="1953" y="251"/>
                    <a:pt x="1953" y="167"/>
                  </a:cubicBezTo>
                  <a:cubicBezTo>
                    <a:pt x="1953" y="72"/>
                    <a:pt x="1881" y="1"/>
                    <a:pt x="17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5358043" y="4297637"/>
              <a:ext cx="238388" cy="237624"/>
            </a:xfrm>
            <a:custGeom>
              <a:rect b="b" l="l" r="r" t="t"/>
              <a:pathLst>
                <a:path extrusionOk="0" h="7466" w="7490">
                  <a:moveTo>
                    <a:pt x="6061" y="0"/>
                  </a:moveTo>
                  <a:cubicBezTo>
                    <a:pt x="5966" y="0"/>
                    <a:pt x="5894" y="72"/>
                    <a:pt x="5894" y="155"/>
                  </a:cubicBezTo>
                  <a:cubicBezTo>
                    <a:pt x="5894" y="250"/>
                    <a:pt x="5966" y="322"/>
                    <a:pt x="6061" y="322"/>
                  </a:cubicBezTo>
                  <a:lnTo>
                    <a:pt x="6942" y="322"/>
                  </a:lnTo>
                  <a:lnTo>
                    <a:pt x="60" y="7204"/>
                  </a:lnTo>
                  <a:cubicBezTo>
                    <a:pt x="1" y="7263"/>
                    <a:pt x="1" y="7358"/>
                    <a:pt x="60" y="7418"/>
                  </a:cubicBezTo>
                  <a:cubicBezTo>
                    <a:pt x="72" y="7454"/>
                    <a:pt x="120" y="7466"/>
                    <a:pt x="167" y="7466"/>
                  </a:cubicBezTo>
                  <a:cubicBezTo>
                    <a:pt x="215" y="7466"/>
                    <a:pt x="251" y="7454"/>
                    <a:pt x="286" y="7418"/>
                  </a:cubicBezTo>
                  <a:lnTo>
                    <a:pt x="7156" y="548"/>
                  </a:lnTo>
                  <a:lnTo>
                    <a:pt x="7156" y="1429"/>
                  </a:lnTo>
                  <a:cubicBezTo>
                    <a:pt x="7156" y="1512"/>
                    <a:pt x="7240" y="1584"/>
                    <a:pt x="7323" y="1584"/>
                  </a:cubicBezTo>
                  <a:cubicBezTo>
                    <a:pt x="7406" y="1584"/>
                    <a:pt x="7490" y="1512"/>
                    <a:pt x="7490" y="1429"/>
                  </a:cubicBezTo>
                  <a:lnTo>
                    <a:pt x="7490" y="155"/>
                  </a:lnTo>
                  <a:cubicBezTo>
                    <a:pt x="7490" y="72"/>
                    <a:pt x="7406" y="0"/>
                    <a:pt x="73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2" name="Google Shape;3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188" y="1671262"/>
            <a:ext cx="1033175" cy="10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2888" y="1858875"/>
            <a:ext cx="1198131" cy="48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6200" y="3164642"/>
            <a:ext cx="1033151" cy="344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2778" y="3591200"/>
            <a:ext cx="479983" cy="5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09270" y="3271100"/>
            <a:ext cx="848579" cy="45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1" name="Google Shape;391;p27"/>
          <p:cNvCxnSpPr/>
          <p:nvPr/>
        </p:nvCxnSpPr>
        <p:spPr>
          <a:xfrm>
            <a:off x="15510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7"/>
          <p:cNvCxnSpPr/>
          <p:nvPr/>
        </p:nvCxnSpPr>
        <p:spPr>
          <a:xfrm>
            <a:off x="3587838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7"/>
          <p:cNvCxnSpPr/>
          <p:nvPr/>
        </p:nvCxnSpPr>
        <p:spPr>
          <a:xfrm>
            <a:off x="5624588" y="2404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7"/>
          <p:cNvCxnSpPr/>
          <p:nvPr/>
        </p:nvCxnSpPr>
        <p:spPr>
          <a:xfrm>
            <a:off x="7661338" y="29765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2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cxnSp>
        <p:nvCxnSpPr>
          <p:cNvPr id="396" name="Google Shape;396;p27"/>
          <p:cNvCxnSpPr/>
          <p:nvPr/>
        </p:nvCxnSpPr>
        <p:spPr>
          <a:xfrm>
            <a:off x="1034400" y="2918100"/>
            <a:ext cx="70752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7" name="Google Shape;397;p27"/>
          <p:cNvGrpSpPr/>
          <p:nvPr/>
        </p:nvGrpSpPr>
        <p:grpSpPr>
          <a:xfrm>
            <a:off x="1372725" y="2731350"/>
            <a:ext cx="373500" cy="373500"/>
            <a:chOff x="1372725" y="1912500"/>
            <a:chExt cx="373500" cy="373500"/>
          </a:xfrm>
        </p:grpSpPr>
        <p:sp>
          <p:nvSpPr>
            <p:cNvPr id="398" name="Google Shape;398;p27"/>
            <p:cNvSpPr/>
            <p:nvPr/>
          </p:nvSpPr>
          <p:spPr>
            <a:xfrm>
              <a:off x="14640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13727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27"/>
          <p:cNvGrpSpPr/>
          <p:nvPr/>
        </p:nvGrpSpPr>
        <p:grpSpPr>
          <a:xfrm>
            <a:off x="3401092" y="2731350"/>
            <a:ext cx="373500" cy="373500"/>
            <a:chOff x="3212675" y="1912500"/>
            <a:chExt cx="373500" cy="373500"/>
          </a:xfrm>
        </p:grpSpPr>
        <p:sp>
          <p:nvSpPr>
            <p:cNvPr id="401" name="Google Shape;401;p27"/>
            <p:cNvSpPr/>
            <p:nvPr/>
          </p:nvSpPr>
          <p:spPr>
            <a:xfrm>
              <a:off x="330401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321267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27"/>
          <p:cNvGrpSpPr/>
          <p:nvPr/>
        </p:nvGrpSpPr>
        <p:grpSpPr>
          <a:xfrm>
            <a:off x="5429458" y="2731350"/>
            <a:ext cx="373500" cy="373500"/>
            <a:chOff x="5557850" y="1912500"/>
            <a:chExt cx="373500" cy="373500"/>
          </a:xfrm>
        </p:grpSpPr>
        <p:sp>
          <p:nvSpPr>
            <p:cNvPr id="404" name="Google Shape;404;p27"/>
            <p:cNvSpPr/>
            <p:nvPr/>
          </p:nvSpPr>
          <p:spPr>
            <a:xfrm>
              <a:off x="5649188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5557850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27"/>
          <p:cNvGrpSpPr/>
          <p:nvPr/>
        </p:nvGrpSpPr>
        <p:grpSpPr>
          <a:xfrm>
            <a:off x="7457825" y="2744957"/>
            <a:ext cx="373500" cy="373500"/>
            <a:chOff x="7457825" y="1912500"/>
            <a:chExt cx="373500" cy="373500"/>
          </a:xfrm>
        </p:grpSpPr>
        <p:sp>
          <p:nvSpPr>
            <p:cNvPr id="407" name="Google Shape;407;p27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" name="Google Shape;409;p27"/>
          <p:cNvSpPr txBox="1"/>
          <p:nvPr>
            <p:ph idx="4294967295" type="ctrTitle"/>
          </p:nvPr>
        </p:nvSpPr>
        <p:spPr>
          <a:xfrm>
            <a:off x="835725" y="1843300"/>
            <a:ext cx="1447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360">
                <a:solidFill>
                  <a:schemeClr val="accent2"/>
                </a:solidFill>
              </a:rPr>
              <a:t>LOGISTIC REGRESSION</a:t>
            </a:r>
            <a:endParaRPr sz="1360">
              <a:solidFill>
                <a:schemeClr val="accent2"/>
              </a:solidFill>
            </a:endParaRPr>
          </a:p>
        </p:txBody>
      </p:sp>
      <p:sp>
        <p:nvSpPr>
          <p:cNvPr id="410" name="Google Shape;410;p27"/>
          <p:cNvSpPr txBox="1"/>
          <p:nvPr>
            <p:ph idx="4294967295" type="ctrTitle"/>
          </p:nvPr>
        </p:nvSpPr>
        <p:spPr>
          <a:xfrm>
            <a:off x="2944650" y="3490108"/>
            <a:ext cx="12864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60">
                <a:solidFill>
                  <a:schemeClr val="dk2"/>
                </a:solidFill>
              </a:rPr>
              <a:t>DECISION TREE</a:t>
            </a:r>
            <a:endParaRPr sz="1460">
              <a:solidFill>
                <a:schemeClr val="dk2"/>
              </a:solidFill>
            </a:endParaRPr>
          </a:p>
        </p:txBody>
      </p:sp>
      <p:sp>
        <p:nvSpPr>
          <p:cNvPr id="411" name="Google Shape;411;p27"/>
          <p:cNvSpPr txBox="1"/>
          <p:nvPr>
            <p:ph idx="4294967295" type="ctrTitle"/>
          </p:nvPr>
        </p:nvSpPr>
        <p:spPr>
          <a:xfrm>
            <a:off x="4961450" y="1843300"/>
            <a:ext cx="1326300" cy="42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260">
                <a:solidFill>
                  <a:schemeClr val="accent3"/>
                </a:solidFill>
              </a:rPr>
              <a:t>RANDOM FORESTS</a:t>
            </a:r>
            <a:endParaRPr sz="1260">
              <a:solidFill>
                <a:schemeClr val="accent3"/>
              </a:solidFill>
            </a:endParaRPr>
          </a:p>
        </p:txBody>
      </p:sp>
      <p:sp>
        <p:nvSpPr>
          <p:cNvPr id="412" name="Google Shape;412;p27"/>
          <p:cNvSpPr txBox="1"/>
          <p:nvPr>
            <p:ph idx="4294967295" type="ctrTitle"/>
          </p:nvPr>
        </p:nvSpPr>
        <p:spPr>
          <a:xfrm>
            <a:off x="6852575" y="3490100"/>
            <a:ext cx="1584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60">
                <a:solidFill>
                  <a:schemeClr val="accent4"/>
                </a:solidFill>
              </a:rPr>
              <a:t>SUPPORT VECTOR MACHINE</a:t>
            </a:r>
            <a:endParaRPr sz="1460">
              <a:solidFill>
                <a:schemeClr val="accent4"/>
              </a:solidFill>
            </a:endParaRPr>
          </a:p>
        </p:txBody>
      </p:sp>
      <p:cxnSp>
        <p:nvCxnSpPr>
          <p:cNvPr id="413" name="Google Shape;413;p27"/>
          <p:cNvCxnSpPr/>
          <p:nvPr/>
        </p:nvCxnSpPr>
        <p:spPr>
          <a:xfrm>
            <a:off x="5632975" y="3336450"/>
            <a:ext cx="0" cy="455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4" name="Google Shape;414;p27"/>
          <p:cNvGrpSpPr/>
          <p:nvPr/>
        </p:nvGrpSpPr>
        <p:grpSpPr>
          <a:xfrm>
            <a:off x="5429463" y="3104857"/>
            <a:ext cx="373500" cy="373500"/>
            <a:chOff x="7457825" y="1912500"/>
            <a:chExt cx="373500" cy="373500"/>
          </a:xfrm>
        </p:grpSpPr>
        <p:sp>
          <p:nvSpPr>
            <p:cNvPr id="415" name="Google Shape;415;p27"/>
            <p:cNvSpPr/>
            <p:nvPr/>
          </p:nvSpPr>
          <p:spPr>
            <a:xfrm>
              <a:off x="7549163" y="2003850"/>
              <a:ext cx="190800" cy="190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7457825" y="1912500"/>
              <a:ext cx="373500" cy="373500"/>
            </a:xfrm>
            <a:prstGeom prst="donut">
              <a:avLst>
                <a:gd fmla="val 10193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27"/>
          <p:cNvSpPr txBox="1"/>
          <p:nvPr>
            <p:ph idx="4294967295" type="ctrTitle"/>
          </p:nvPr>
        </p:nvSpPr>
        <p:spPr>
          <a:xfrm>
            <a:off x="4840975" y="3791550"/>
            <a:ext cx="1584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60">
                <a:solidFill>
                  <a:schemeClr val="accent4"/>
                </a:solidFill>
              </a:rPr>
              <a:t>ADABOOST</a:t>
            </a:r>
            <a:endParaRPr sz="146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METRICS </a:t>
            </a:r>
            <a:endParaRPr/>
          </a:p>
        </p:txBody>
      </p:sp>
      <p:sp>
        <p:nvSpPr>
          <p:cNvPr id="423" name="Google Shape;423;p28"/>
          <p:cNvSpPr txBox="1"/>
          <p:nvPr>
            <p:ph idx="2" type="ctrTitle"/>
          </p:nvPr>
        </p:nvSpPr>
        <p:spPr>
          <a:xfrm>
            <a:off x="3623778" y="1267450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RANDOM FORESTS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4" name="Google Shape;424;p28"/>
          <p:cNvSpPr txBox="1"/>
          <p:nvPr>
            <p:ph type="ctrTitle"/>
          </p:nvPr>
        </p:nvSpPr>
        <p:spPr>
          <a:xfrm>
            <a:off x="1011830" y="1267450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LOGISTIC REGRESSION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5" name="Google Shape;425;p28"/>
          <p:cNvSpPr txBox="1"/>
          <p:nvPr>
            <p:ph idx="1" type="subTitle"/>
          </p:nvPr>
        </p:nvSpPr>
        <p:spPr>
          <a:xfrm>
            <a:off x="1011830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98.96%</a:t>
            </a:r>
            <a:endParaRPr/>
          </a:p>
        </p:txBody>
      </p:sp>
      <p:sp>
        <p:nvSpPr>
          <p:cNvPr id="426" name="Google Shape;426;p28"/>
          <p:cNvSpPr txBox="1"/>
          <p:nvPr>
            <p:ph idx="3" type="subTitle"/>
          </p:nvPr>
        </p:nvSpPr>
        <p:spPr>
          <a:xfrm>
            <a:off x="3623778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98.96%</a:t>
            </a:r>
            <a:endParaRPr/>
          </a:p>
        </p:txBody>
      </p:sp>
      <p:sp>
        <p:nvSpPr>
          <p:cNvPr id="427" name="Google Shape;427;p28"/>
          <p:cNvSpPr txBox="1"/>
          <p:nvPr>
            <p:ph idx="4" type="ctrTitle"/>
          </p:nvPr>
        </p:nvSpPr>
        <p:spPr>
          <a:xfrm>
            <a:off x="6245198" y="1267450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SVM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8" name="Google Shape;428;p28"/>
          <p:cNvSpPr txBox="1"/>
          <p:nvPr>
            <p:ph idx="5" type="subTitle"/>
          </p:nvPr>
        </p:nvSpPr>
        <p:spPr>
          <a:xfrm>
            <a:off x="6245198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99.06%</a:t>
            </a:r>
            <a:endParaRPr/>
          </a:p>
        </p:txBody>
      </p:sp>
      <p:grpSp>
        <p:nvGrpSpPr>
          <p:cNvPr id="429" name="Google Shape;429;p28"/>
          <p:cNvGrpSpPr/>
          <p:nvPr/>
        </p:nvGrpSpPr>
        <p:grpSpPr>
          <a:xfrm>
            <a:off x="3689974" y="2403057"/>
            <a:ext cx="1748907" cy="960537"/>
            <a:chOff x="2534925" y="2231825"/>
            <a:chExt cx="889350" cy="488475"/>
          </a:xfrm>
        </p:grpSpPr>
        <p:sp>
          <p:nvSpPr>
            <p:cNvPr id="430" name="Google Shape;430;p28"/>
            <p:cNvSpPr/>
            <p:nvPr/>
          </p:nvSpPr>
          <p:spPr>
            <a:xfrm>
              <a:off x="3334150" y="2674775"/>
              <a:ext cx="90125" cy="21125"/>
            </a:xfrm>
            <a:custGeom>
              <a:rect b="b" l="l" r="r" t="t"/>
              <a:pathLst>
                <a:path extrusionOk="0" h="845" w="3605">
                  <a:moveTo>
                    <a:pt x="353" y="0"/>
                  </a:moveTo>
                  <a:cubicBezTo>
                    <a:pt x="164" y="0"/>
                    <a:pt x="13" y="151"/>
                    <a:pt x="0" y="340"/>
                  </a:cubicBezTo>
                  <a:lnTo>
                    <a:pt x="0" y="353"/>
                  </a:lnTo>
                  <a:cubicBezTo>
                    <a:pt x="0" y="542"/>
                    <a:pt x="152" y="706"/>
                    <a:pt x="341" y="706"/>
                  </a:cubicBezTo>
                  <a:lnTo>
                    <a:pt x="3239" y="844"/>
                  </a:lnTo>
                  <a:cubicBezTo>
                    <a:pt x="3428" y="844"/>
                    <a:pt x="3592" y="693"/>
                    <a:pt x="3604" y="504"/>
                  </a:cubicBezTo>
                  <a:lnTo>
                    <a:pt x="3604" y="365"/>
                  </a:lnTo>
                  <a:cubicBezTo>
                    <a:pt x="3604" y="164"/>
                    <a:pt x="3453" y="0"/>
                    <a:pt x="325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2534925" y="2656800"/>
              <a:ext cx="90125" cy="19875"/>
            </a:xfrm>
            <a:custGeom>
              <a:rect b="b" l="l" r="r" t="t"/>
              <a:pathLst>
                <a:path extrusionOk="0" h="795" w="3605">
                  <a:moveTo>
                    <a:pt x="319" y="0"/>
                  </a:moveTo>
                  <a:cubicBezTo>
                    <a:pt x="141" y="0"/>
                    <a:pt x="1" y="146"/>
                    <a:pt x="1" y="316"/>
                  </a:cubicBezTo>
                  <a:lnTo>
                    <a:pt x="1" y="769"/>
                  </a:lnTo>
                  <a:lnTo>
                    <a:pt x="1" y="795"/>
                  </a:lnTo>
                  <a:lnTo>
                    <a:pt x="3605" y="795"/>
                  </a:lnTo>
                  <a:lnTo>
                    <a:pt x="3592" y="769"/>
                  </a:lnTo>
                  <a:lnTo>
                    <a:pt x="3592" y="454"/>
                  </a:lnTo>
                  <a:cubicBezTo>
                    <a:pt x="3605" y="278"/>
                    <a:pt x="3466" y="139"/>
                    <a:pt x="3290" y="127"/>
                  </a:cubicBezTo>
                  <a:lnTo>
                    <a:pt x="341" y="1"/>
                  </a:lnTo>
                  <a:cubicBezTo>
                    <a:pt x="334" y="0"/>
                    <a:pt x="326" y="0"/>
                    <a:pt x="31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3327850" y="2589525"/>
              <a:ext cx="90750" cy="31150"/>
            </a:xfrm>
            <a:custGeom>
              <a:rect b="b" l="l" r="r" t="t"/>
              <a:pathLst>
                <a:path extrusionOk="0" h="1246" w="3630">
                  <a:moveTo>
                    <a:pt x="3256" y="1"/>
                  </a:moveTo>
                  <a:cubicBezTo>
                    <a:pt x="3234" y="1"/>
                    <a:pt x="3211" y="3"/>
                    <a:pt x="3188" y="8"/>
                  </a:cubicBezTo>
                  <a:lnTo>
                    <a:pt x="290" y="600"/>
                  </a:lnTo>
                  <a:cubicBezTo>
                    <a:pt x="114" y="625"/>
                    <a:pt x="0" y="789"/>
                    <a:pt x="38" y="965"/>
                  </a:cubicBezTo>
                  <a:cubicBezTo>
                    <a:pt x="61" y="1127"/>
                    <a:pt x="200" y="1246"/>
                    <a:pt x="359" y="1246"/>
                  </a:cubicBezTo>
                  <a:cubicBezTo>
                    <a:pt x="373" y="1246"/>
                    <a:pt x="388" y="1245"/>
                    <a:pt x="404" y="1243"/>
                  </a:cubicBezTo>
                  <a:lnTo>
                    <a:pt x="3327" y="802"/>
                  </a:lnTo>
                  <a:cubicBezTo>
                    <a:pt x="3503" y="776"/>
                    <a:pt x="3629" y="600"/>
                    <a:pt x="3592" y="424"/>
                  </a:cubicBezTo>
                  <a:cubicBezTo>
                    <a:pt x="3592" y="373"/>
                    <a:pt x="3579" y="323"/>
                    <a:pt x="3566" y="272"/>
                  </a:cubicBezTo>
                  <a:cubicBezTo>
                    <a:pt x="3544" y="108"/>
                    <a:pt x="3408" y="1"/>
                    <a:pt x="325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2544075" y="2571875"/>
              <a:ext cx="90125" cy="34100"/>
            </a:xfrm>
            <a:custGeom>
              <a:rect b="b" l="l" r="r" t="t"/>
              <a:pathLst>
                <a:path extrusionOk="0" h="1364" w="3605">
                  <a:moveTo>
                    <a:pt x="384" y="0"/>
                  </a:moveTo>
                  <a:cubicBezTo>
                    <a:pt x="243" y="0"/>
                    <a:pt x="107" y="96"/>
                    <a:pt x="63" y="248"/>
                  </a:cubicBezTo>
                  <a:lnTo>
                    <a:pt x="38" y="411"/>
                  </a:lnTo>
                  <a:cubicBezTo>
                    <a:pt x="0" y="588"/>
                    <a:pt x="114" y="764"/>
                    <a:pt x="290" y="789"/>
                  </a:cubicBezTo>
                  <a:lnTo>
                    <a:pt x="3188" y="1356"/>
                  </a:lnTo>
                  <a:cubicBezTo>
                    <a:pt x="3210" y="1361"/>
                    <a:pt x="3231" y="1363"/>
                    <a:pt x="3252" y="1363"/>
                  </a:cubicBezTo>
                  <a:cubicBezTo>
                    <a:pt x="3405" y="1363"/>
                    <a:pt x="3544" y="1247"/>
                    <a:pt x="3566" y="1092"/>
                  </a:cubicBezTo>
                  <a:cubicBezTo>
                    <a:pt x="3604" y="928"/>
                    <a:pt x="3503" y="752"/>
                    <a:pt x="3327" y="714"/>
                  </a:cubicBezTo>
                  <a:lnTo>
                    <a:pt x="454" y="8"/>
                  </a:lnTo>
                  <a:cubicBezTo>
                    <a:pt x="431" y="3"/>
                    <a:pt x="408" y="0"/>
                    <a:pt x="384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3308325" y="2507375"/>
              <a:ext cx="87900" cy="45050"/>
            </a:xfrm>
            <a:custGeom>
              <a:rect b="b" l="l" r="r" t="t"/>
              <a:pathLst>
                <a:path extrusionOk="0" h="1802" w="3516">
                  <a:moveTo>
                    <a:pt x="3105" y="1"/>
                  </a:moveTo>
                  <a:cubicBezTo>
                    <a:pt x="3061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27"/>
                    <a:pt x="0" y="1416"/>
                    <a:pt x="76" y="1580"/>
                  </a:cubicBezTo>
                  <a:cubicBezTo>
                    <a:pt x="115" y="1718"/>
                    <a:pt x="239" y="1802"/>
                    <a:pt x="370" y="1802"/>
                  </a:cubicBezTo>
                  <a:cubicBezTo>
                    <a:pt x="406" y="1802"/>
                    <a:pt x="443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09"/>
                    <a:pt x="3453" y="345"/>
                  </a:cubicBezTo>
                  <a:lnTo>
                    <a:pt x="3390" y="207"/>
                  </a:lnTo>
                  <a:cubicBezTo>
                    <a:pt x="3343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2569900" y="2490675"/>
              <a:ext cx="86650" cy="47800"/>
            </a:xfrm>
            <a:custGeom>
              <a:rect b="b" l="l" r="r" t="t"/>
              <a:pathLst>
                <a:path extrusionOk="0" h="1912" w="3466">
                  <a:moveTo>
                    <a:pt x="433" y="1"/>
                  </a:moveTo>
                  <a:cubicBezTo>
                    <a:pt x="306" y="1"/>
                    <a:pt x="182" y="74"/>
                    <a:pt x="127" y="194"/>
                  </a:cubicBezTo>
                  <a:cubicBezTo>
                    <a:pt x="114" y="232"/>
                    <a:pt x="89" y="282"/>
                    <a:pt x="64" y="333"/>
                  </a:cubicBezTo>
                  <a:cubicBezTo>
                    <a:pt x="1" y="497"/>
                    <a:pt x="76" y="698"/>
                    <a:pt x="240" y="761"/>
                  </a:cubicBezTo>
                  <a:lnTo>
                    <a:pt x="2974" y="1883"/>
                  </a:lnTo>
                  <a:cubicBezTo>
                    <a:pt x="3017" y="1902"/>
                    <a:pt x="3063" y="1912"/>
                    <a:pt x="3108" y="1912"/>
                  </a:cubicBezTo>
                  <a:cubicBezTo>
                    <a:pt x="3234" y="1912"/>
                    <a:pt x="3356" y="1837"/>
                    <a:pt x="3403" y="1706"/>
                  </a:cubicBezTo>
                  <a:cubicBezTo>
                    <a:pt x="3466" y="1555"/>
                    <a:pt x="3403" y="1366"/>
                    <a:pt x="3239" y="1290"/>
                  </a:cubicBezTo>
                  <a:lnTo>
                    <a:pt x="568" y="30"/>
                  </a:lnTo>
                  <a:cubicBezTo>
                    <a:pt x="524" y="10"/>
                    <a:pt x="478" y="1"/>
                    <a:pt x="433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3276175" y="2431275"/>
              <a:ext cx="81625" cy="57700"/>
            </a:xfrm>
            <a:custGeom>
              <a:rect b="b" l="l" r="r" t="t"/>
              <a:pathLst>
                <a:path extrusionOk="0" h="2308" w="3265">
                  <a:moveTo>
                    <a:pt x="2817" y="1"/>
                  </a:moveTo>
                  <a:cubicBezTo>
                    <a:pt x="2754" y="1"/>
                    <a:pt x="2691" y="20"/>
                    <a:pt x="2634" y="63"/>
                  </a:cubicBezTo>
                  <a:lnTo>
                    <a:pt x="190" y="1713"/>
                  </a:lnTo>
                  <a:cubicBezTo>
                    <a:pt x="39" y="1801"/>
                    <a:pt x="1" y="2003"/>
                    <a:pt x="102" y="2154"/>
                  </a:cubicBezTo>
                  <a:cubicBezTo>
                    <a:pt x="159" y="2252"/>
                    <a:pt x="263" y="2308"/>
                    <a:pt x="370" y="2308"/>
                  </a:cubicBezTo>
                  <a:cubicBezTo>
                    <a:pt x="429" y="2308"/>
                    <a:pt x="489" y="2291"/>
                    <a:pt x="543" y="2255"/>
                  </a:cubicBezTo>
                  <a:lnTo>
                    <a:pt x="3063" y="718"/>
                  </a:lnTo>
                  <a:cubicBezTo>
                    <a:pt x="3214" y="630"/>
                    <a:pt x="3264" y="428"/>
                    <a:pt x="3176" y="277"/>
                  </a:cubicBezTo>
                  <a:lnTo>
                    <a:pt x="3088" y="151"/>
                  </a:lnTo>
                  <a:cubicBezTo>
                    <a:pt x="3025" y="56"/>
                    <a:pt x="2922" y="1"/>
                    <a:pt x="281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2611475" y="2416250"/>
              <a:ext cx="80050" cy="60225"/>
            </a:xfrm>
            <a:custGeom>
              <a:rect b="b" l="l" r="r" t="t"/>
              <a:pathLst>
                <a:path extrusionOk="0" h="2409" w="3202">
                  <a:moveTo>
                    <a:pt x="448" y="1"/>
                  </a:moveTo>
                  <a:cubicBezTo>
                    <a:pt x="352" y="1"/>
                    <a:pt x="256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704" y="2390"/>
                    <a:pt x="2768" y="2408"/>
                    <a:pt x="2831" y="2408"/>
                  </a:cubicBezTo>
                  <a:cubicBezTo>
                    <a:pt x="2936" y="2408"/>
                    <a:pt x="3038" y="2358"/>
                    <a:pt x="3101" y="2264"/>
                  </a:cubicBezTo>
                  <a:cubicBezTo>
                    <a:pt x="3202" y="2113"/>
                    <a:pt x="3164" y="1924"/>
                    <a:pt x="3025" y="1810"/>
                  </a:cubicBezTo>
                  <a:lnTo>
                    <a:pt x="644" y="71"/>
                  </a:lnTo>
                  <a:cubicBezTo>
                    <a:pt x="586" y="24"/>
                    <a:pt x="517" y="1"/>
                    <a:pt x="44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3232400" y="2364300"/>
              <a:ext cx="72475" cy="68850"/>
            </a:xfrm>
            <a:custGeom>
              <a:rect b="b" l="l" r="r" t="t"/>
              <a:pathLst>
                <a:path extrusionOk="0" h="2754" w="2899">
                  <a:moveTo>
                    <a:pt x="2439" y="1"/>
                  </a:moveTo>
                  <a:cubicBezTo>
                    <a:pt x="2354" y="1"/>
                    <a:pt x="2268" y="32"/>
                    <a:pt x="2205" y="95"/>
                  </a:cubicBezTo>
                  <a:lnTo>
                    <a:pt x="126" y="2187"/>
                  </a:lnTo>
                  <a:cubicBezTo>
                    <a:pt x="0" y="2313"/>
                    <a:pt x="0" y="2515"/>
                    <a:pt x="126" y="2641"/>
                  </a:cubicBezTo>
                  <a:cubicBezTo>
                    <a:pt x="187" y="2715"/>
                    <a:pt x="277" y="2753"/>
                    <a:pt x="366" y="2753"/>
                  </a:cubicBezTo>
                  <a:cubicBezTo>
                    <a:pt x="444" y="2753"/>
                    <a:pt x="521" y="2724"/>
                    <a:pt x="580" y="2666"/>
                  </a:cubicBezTo>
                  <a:lnTo>
                    <a:pt x="2760" y="675"/>
                  </a:lnTo>
                  <a:cubicBezTo>
                    <a:pt x="2899" y="549"/>
                    <a:pt x="2899" y="335"/>
                    <a:pt x="2772" y="209"/>
                  </a:cubicBezTo>
                  <a:cubicBezTo>
                    <a:pt x="2747" y="171"/>
                    <a:pt x="2709" y="133"/>
                    <a:pt x="2672" y="95"/>
                  </a:cubicBezTo>
                  <a:cubicBezTo>
                    <a:pt x="2609" y="32"/>
                    <a:pt x="2524" y="1"/>
                    <a:pt x="243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2667250" y="2351575"/>
              <a:ext cx="70275" cy="70725"/>
            </a:xfrm>
            <a:custGeom>
              <a:rect b="b" l="l" r="r" t="t"/>
              <a:pathLst>
                <a:path extrusionOk="0" h="2829" w="2811">
                  <a:moveTo>
                    <a:pt x="455" y="1"/>
                  </a:moveTo>
                  <a:cubicBezTo>
                    <a:pt x="376" y="1"/>
                    <a:pt x="298" y="29"/>
                    <a:pt x="240" y="88"/>
                  </a:cubicBezTo>
                  <a:lnTo>
                    <a:pt x="126" y="201"/>
                  </a:lnTo>
                  <a:cubicBezTo>
                    <a:pt x="0" y="315"/>
                    <a:pt x="0" y="529"/>
                    <a:pt x="126" y="655"/>
                  </a:cubicBezTo>
                  <a:lnTo>
                    <a:pt x="2231" y="2734"/>
                  </a:lnTo>
                  <a:cubicBezTo>
                    <a:pt x="2287" y="2797"/>
                    <a:pt x="2369" y="2828"/>
                    <a:pt x="2453" y="2828"/>
                  </a:cubicBezTo>
                  <a:cubicBezTo>
                    <a:pt x="2536" y="2828"/>
                    <a:pt x="2621" y="2797"/>
                    <a:pt x="2684" y="2734"/>
                  </a:cubicBezTo>
                  <a:cubicBezTo>
                    <a:pt x="2810" y="2620"/>
                    <a:pt x="2810" y="2419"/>
                    <a:pt x="2697" y="2280"/>
                  </a:cubicBezTo>
                  <a:lnTo>
                    <a:pt x="706" y="113"/>
                  </a:lnTo>
                  <a:cubicBezTo>
                    <a:pt x="638" y="39"/>
                    <a:pt x="546" y="1"/>
                    <a:pt x="45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3178200" y="2308875"/>
              <a:ext cx="62400" cy="78050"/>
            </a:xfrm>
            <a:custGeom>
              <a:rect b="b" l="l" r="r" t="t"/>
              <a:pathLst>
                <a:path extrusionOk="0" h="3122" w="2496">
                  <a:moveTo>
                    <a:pt x="1997" y="1"/>
                  </a:moveTo>
                  <a:cubicBezTo>
                    <a:pt x="1892" y="1"/>
                    <a:pt x="1790" y="51"/>
                    <a:pt x="1727" y="145"/>
                  </a:cubicBezTo>
                  <a:lnTo>
                    <a:pt x="89" y="2615"/>
                  </a:lnTo>
                  <a:cubicBezTo>
                    <a:pt x="1" y="2753"/>
                    <a:pt x="39" y="2955"/>
                    <a:pt x="177" y="3056"/>
                  </a:cubicBezTo>
                  <a:cubicBezTo>
                    <a:pt x="237" y="3101"/>
                    <a:pt x="304" y="3122"/>
                    <a:pt x="371" y="3122"/>
                  </a:cubicBezTo>
                  <a:cubicBezTo>
                    <a:pt x="472" y="3122"/>
                    <a:pt x="570" y="3072"/>
                    <a:pt x="631" y="2980"/>
                  </a:cubicBezTo>
                  <a:lnTo>
                    <a:pt x="2383" y="599"/>
                  </a:lnTo>
                  <a:cubicBezTo>
                    <a:pt x="2496" y="460"/>
                    <a:pt x="2458" y="258"/>
                    <a:pt x="2307" y="158"/>
                  </a:cubicBezTo>
                  <a:lnTo>
                    <a:pt x="2181" y="57"/>
                  </a:lnTo>
                  <a:cubicBezTo>
                    <a:pt x="2124" y="19"/>
                    <a:pt x="2060" y="1"/>
                    <a:pt x="1997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2733725" y="2298900"/>
              <a:ext cx="60175" cy="79600"/>
            </a:xfrm>
            <a:custGeom>
              <a:rect b="b" l="l" r="r" t="t"/>
              <a:pathLst>
                <a:path extrusionOk="0" h="3184" w="2407">
                  <a:moveTo>
                    <a:pt x="498" y="1"/>
                  </a:moveTo>
                  <a:cubicBezTo>
                    <a:pt x="439" y="1"/>
                    <a:pt x="380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52" y="3039"/>
                  </a:lnTo>
                  <a:cubicBezTo>
                    <a:pt x="1814" y="3133"/>
                    <a:pt x="1921" y="3183"/>
                    <a:pt x="2027" y="3183"/>
                  </a:cubicBezTo>
                  <a:cubicBezTo>
                    <a:pt x="2090" y="3183"/>
                    <a:pt x="2153" y="3165"/>
                    <a:pt x="2205" y="3127"/>
                  </a:cubicBezTo>
                  <a:cubicBezTo>
                    <a:pt x="2356" y="3026"/>
                    <a:pt x="2407" y="2837"/>
                    <a:pt x="2306" y="2686"/>
                  </a:cubicBezTo>
                  <a:lnTo>
                    <a:pt x="781" y="166"/>
                  </a:lnTo>
                  <a:cubicBezTo>
                    <a:pt x="716" y="59"/>
                    <a:pt x="607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3116150" y="2267350"/>
              <a:ext cx="49800" cy="84650"/>
            </a:xfrm>
            <a:custGeom>
              <a:rect b="b" l="l" r="r" t="t"/>
              <a:pathLst>
                <a:path extrusionOk="0" h="3386" w="1992">
                  <a:moveTo>
                    <a:pt x="1483" y="0"/>
                  </a:moveTo>
                  <a:cubicBezTo>
                    <a:pt x="1359" y="0"/>
                    <a:pt x="1244" y="75"/>
                    <a:pt x="1198" y="206"/>
                  </a:cubicBezTo>
                  <a:lnTo>
                    <a:pt x="64" y="2927"/>
                  </a:lnTo>
                  <a:cubicBezTo>
                    <a:pt x="1" y="3091"/>
                    <a:pt x="76" y="3280"/>
                    <a:pt x="240" y="3356"/>
                  </a:cubicBezTo>
                  <a:cubicBezTo>
                    <a:pt x="283" y="3376"/>
                    <a:pt x="328" y="3385"/>
                    <a:pt x="373" y="3385"/>
                  </a:cubicBezTo>
                  <a:cubicBezTo>
                    <a:pt x="496" y="3385"/>
                    <a:pt x="613" y="3313"/>
                    <a:pt x="668" y="3192"/>
                  </a:cubicBezTo>
                  <a:lnTo>
                    <a:pt x="1916" y="521"/>
                  </a:lnTo>
                  <a:cubicBezTo>
                    <a:pt x="1992" y="357"/>
                    <a:pt x="1929" y="155"/>
                    <a:pt x="1765" y="92"/>
                  </a:cubicBezTo>
                  <a:lnTo>
                    <a:pt x="1613" y="29"/>
                  </a:lnTo>
                  <a:cubicBezTo>
                    <a:pt x="1571" y="10"/>
                    <a:pt x="1526" y="0"/>
                    <a:pt x="148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2809950" y="2260450"/>
              <a:ext cx="48225" cy="85700"/>
            </a:xfrm>
            <a:custGeom>
              <a:rect b="b" l="l" r="r" t="t"/>
              <a:pathLst>
                <a:path extrusionOk="0" h="3428" w="1929">
                  <a:moveTo>
                    <a:pt x="514" y="1"/>
                  </a:moveTo>
                  <a:cubicBezTo>
                    <a:pt x="473" y="1"/>
                    <a:pt x="431" y="10"/>
                    <a:pt x="391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507"/>
                  </a:cubicBezTo>
                  <a:lnTo>
                    <a:pt x="1210" y="3229"/>
                  </a:lnTo>
                  <a:cubicBezTo>
                    <a:pt x="1258" y="3354"/>
                    <a:pt x="1380" y="3427"/>
                    <a:pt x="1507" y="3427"/>
                  </a:cubicBezTo>
                  <a:cubicBezTo>
                    <a:pt x="1547" y="3427"/>
                    <a:pt x="1587" y="3420"/>
                    <a:pt x="1626" y="3405"/>
                  </a:cubicBezTo>
                  <a:lnTo>
                    <a:pt x="1928" y="3292"/>
                  </a:lnTo>
                  <a:lnTo>
                    <a:pt x="807" y="217"/>
                  </a:lnTo>
                  <a:cubicBezTo>
                    <a:pt x="759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3048725" y="2241100"/>
              <a:ext cx="35950" cy="88625"/>
            </a:xfrm>
            <a:custGeom>
              <a:rect b="b" l="l" r="r" t="t"/>
              <a:pathLst>
                <a:path extrusionOk="0" h="3545" w="1438">
                  <a:moveTo>
                    <a:pt x="916" y="1"/>
                  </a:moveTo>
                  <a:cubicBezTo>
                    <a:pt x="767" y="1"/>
                    <a:pt x="639" y="107"/>
                    <a:pt x="606" y="260"/>
                  </a:cubicBezTo>
                  <a:lnTo>
                    <a:pt x="39" y="3171"/>
                  </a:lnTo>
                  <a:cubicBezTo>
                    <a:pt x="1" y="3335"/>
                    <a:pt x="114" y="3511"/>
                    <a:pt x="291" y="3536"/>
                  </a:cubicBezTo>
                  <a:cubicBezTo>
                    <a:pt x="314" y="3542"/>
                    <a:pt x="338" y="3544"/>
                    <a:pt x="361" y="3544"/>
                  </a:cubicBezTo>
                  <a:cubicBezTo>
                    <a:pt x="502" y="3544"/>
                    <a:pt x="636" y="3450"/>
                    <a:pt x="669" y="3310"/>
                  </a:cubicBezTo>
                  <a:lnTo>
                    <a:pt x="1387" y="437"/>
                  </a:lnTo>
                  <a:cubicBezTo>
                    <a:pt x="1437" y="260"/>
                    <a:pt x="1324" y="84"/>
                    <a:pt x="1148" y="46"/>
                  </a:cubicBezTo>
                  <a:lnTo>
                    <a:pt x="984" y="8"/>
                  </a:lnTo>
                  <a:cubicBezTo>
                    <a:pt x="961" y="3"/>
                    <a:pt x="938" y="1"/>
                    <a:pt x="916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2892475" y="2237650"/>
              <a:ext cx="32475" cy="89225"/>
            </a:xfrm>
            <a:custGeom>
              <a:rect b="b" l="l" r="r" t="t"/>
              <a:pathLst>
                <a:path extrusionOk="0" h="3569" w="1299">
                  <a:moveTo>
                    <a:pt x="518" y="1"/>
                  </a:moveTo>
                  <a:cubicBezTo>
                    <a:pt x="497" y="1"/>
                    <a:pt x="476" y="3"/>
                    <a:pt x="455" y="8"/>
                  </a:cubicBezTo>
                  <a:lnTo>
                    <a:pt x="291" y="33"/>
                  </a:lnTo>
                  <a:cubicBezTo>
                    <a:pt x="114" y="71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51" y="3472"/>
                    <a:pt x="786" y="3569"/>
                    <a:pt x="935" y="3569"/>
                  </a:cubicBezTo>
                  <a:cubicBezTo>
                    <a:pt x="960" y="3569"/>
                    <a:pt x="984" y="3566"/>
                    <a:pt x="1009" y="3561"/>
                  </a:cubicBezTo>
                  <a:cubicBezTo>
                    <a:pt x="1173" y="3536"/>
                    <a:pt x="1299" y="3372"/>
                    <a:pt x="1274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1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2978800" y="2231825"/>
              <a:ext cx="19875" cy="89825"/>
            </a:xfrm>
            <a:custGeom>
              <a:rect b="b" l="l" r="r" t="t"/>
              <a:pathLst>
                <a:path extrusionOk="0" h="3593" w="795">
                  <a:moveTo>
                    <a:pt x="306" y="0"/>
                  </a:moveTo>
                  <a:cubicBezTo>
                    <a:pt x="139" y="0"/>
                    <a:pt x="1" y="135"/>
                    <a:pt x="1" y="316"/>
                  </a:cubicBezTo>
                  <a:lnTo>
                    <a:pt x="1" y="3265"/>
                  </a:lnTo>
                  <a:cubicBezTo>
                    <a:pt x="1" y="3441"/>
                    <a:pt x="139" y="3580"/>
                    <a:pt x="316" y="3592"/>
                  </a:cubicBezTo>
                  <a:lnTo>
                    <a:pt x="328" y="3592"/>
                  </a:lnTo>
                  <a:cubicBezTo>
                    <a:pt x="505" y="3592"/>
                    <a:pt x="656" y="3454"/>
                    <a:pt x="656" y="3277"/>
                  </a:cubicBezTo>
                  <a:lnTo>
                    <a:pt x="794" y="329"/>
                  </a:lnTo>
                  <a:cubicBezTo>
                    <a:pt x="794" y="152"/>
                    <a:pt x="656" y="1"/>
                    <a:pt x="479" y="1"/>
                  </a:cubicBezTo>
                  <a:lnTo>
                    <a:pt x="328" y="1"/>
                  </a:lnTo>
                  <a:cubicBezTo>
                    <a:pt x="321" y="1"/>
                    <a:pt x="313" y="0"/>
                    <a:pt x="30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2932775" y="2646625"/>
              <a:ext cx="86700" cy="73675"/>
            </a:xfrm>
            <a:custGeom>
              <a:rect b="b" l="l" r="r" t="t"/>
              <a:pathLst>
                <a:path extrusionOk="0" h="2947" w="3468">
                  <a:moveTo>
                    <a:pt x="1937" y="1"/>
                  </a:moveTo>
                  <a:cubicBezTo>
                    <a:pt x="692" y="1"/>
                    <a:pt x="1" y="1493"/>
                    <a:pt x="846" y="2449"/>
                  </a:cubicBezTo>
                  <a:cubicBezTo>
                    <a:pt x="1150" y="2792"/>
                    <a:pt x="1546" y="2947"/>
                    <a:pt x="1936" y="2947"/>
                  </a:cubicBezTo>
                  <a:cubicBezTo>
                    <a:pt x="2662" y="2947"/>
                    <a:pt x="3368" y="2412"/>
                    <a:pt x="3417" y="1567"/>
                  </a:cubicBezTo>
                  <a:cubicBezTo>
                    <a:pt x="3467" y="748"/>
                    <a:pt x="2850" y="55"/>
                    <a:pt x="2043" y="5"/>
                  </a:cubicBezTo>
                  <a:cubicBezTo>
                    <a:pt x="2007" y="2"/>
                    <a:pt x="1972" y="1"/>
                    <a:pt x="1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2970300" y="2433775"/>
              <a:ext cx="26475" cy="263375"/>
            </a:xfrm>
            <a:custGeom>
              <a:rect b="b" l="l" r="r" t="t"/>
              <a:pathLst>
                <a:path extrusionOk="0" h="10535" w="1059">
                  <a:moveTo>
                    <a:pt x="1059" y="0"/>
                  </a:moveTo>
                  <a:lnTo>
                    <a:pt x="0" y="10484"/>
                  </a:lnTo>
                  <a:lnTo>
                    <a:pt x="819" y="10535"/>
                  </a:lnTo>
                  <a:lnTo>
                    <a:pt x="10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28"/>
          <p:cNvGrpSpPr/>
          <p:nvPr/>
        </p:nvGrpSpPr>
        <p:grpSpPr>
          <a:xfrm>
            <a:off x="6309551" y="2397797"/>
            <a:ext cx="1752594" cy="965797"/>
            <a:chOff x="3672800" y="2231525"/>
            <a:chExt cx="891225" cy="491150"/>
          </a:xfrm>
        </p:grpSpPr>
        <p:sp>
          <p:nvSpPr>
            <p:cNvPr id="450" name="Google Shape;450;p28"/>
            <p:cNvSpPr/>
            <p:nvPr/>
          </p:nvSpPr>
          <p:spPr>
            <a:xfrm>
              <a:off x="3672800" y="2657125"/>
              <a:ext cx="90125" cy="19550"/>
            </a:xfrm>
            <a:custGeom>
              <a:rect b="b" l="l" r="r" t="t"/>
              <a:pathLst>
                <a:path extrusionOk="0" h="782" w="3605">
                  <a:moveTo>
                    <a:pt x="353" y="0"/>
                  </a:moveTo>
                  <a:cubicBezTo>
                    <a:pt x="164" y="0"/>
                    <a:pt x="13" y="139"/>
                    <a:pt x="13" y="315"/>
                  </a:cubicBezTo>
                  <a:lnTo>
                    <a:pt x="13" y="454"/>
                  </a:lnTo>
                  <a:cubicBezTo>
                    <a:pt x="0" y="630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0"/>
                    <a:pt x="3466" y="139"/>
                    <a:pt x="3289" y="126"/>
                  </a:cubicBezTo>
                  <a:lnTo>
                    <a:pt x="353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4473900" y="2667525"/>
              <a:ext cx="90125" cy="19875"/>
            </a:xfrm>
            <a:custGeom>
              <a:rect b="b" l="l" r="r" t="t"/>
              <a:pathLst>
                <a:path extrusionOk="0" h="795" w="3605">
                  <a:moveTo>
                    <a:pt x="3251" y="0"/>
                  </a:moveTo>
                  <a:lnTo>
                    <a:pt x="315" y="126"/>
                  </a:lnTo>
                  <a:cubicBezTo>
                    <a:pt x="139" y="139"/>
                    <a:pt x="0" y="290"/>
                    <a:pt x="0" y="466"/>
                  </a:cubicBezTo>
                  <a:cubicBezTo>
                    <a:pt x="0" y="643"/>
                    <a:pt x="152" y="794"/>
                    <a:pt x="328" y="794"/>
                  </a:cubicBezTo>
                  <a:lnTo>
                    <a:pt x="3277" y="794"/>
                  </a:lnTo>
                  <a:cubicBezTo>
                    <a:pt x="3453" y="781"/>
                    <a:pt x="3604" y="643"/>
                    <a:pt x="3592" y="454"/>
                  </a:cubicBezTo>
                  <a:lnTo>
                    <a:pt x="3592" y="315"/>
                  </a:lnTo>
                  <a:cubicBezTo>
                    <a:pt x="3592" y="139"/>
                    <a:pt x="3440" y="0"/>
                    <a:pt x="32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4466025" y="2589525"/>
              <a:ext cx="90425" cy="31175"/>
            </a:xfrm>
            <a:custGeom>
              <a:rect b="b" l="l" r="r" t="t"/>
              <a:pathLst>
                <a:path extrusionOk="0" h="1247" w="3617">
                  <a:moveTo>
                    <a:pt x="3244" y="0"/>
                  </a:moveTo>
                  <a:cubicBezTo>
                    <a:pt x="3222" y="0"/>
                    <a:pt x="3199" y="3"/>
                    <a:pt x="3176" y="8"/>
                  </a:cubicBezTo>
                  <a:lnTo>
                    <a:pt x="278" y="587"/>
                  </a:lnTo>
                  <a:cubicBezTo>
                    <a:pt x="114" y="625"/>
                    <a:pt x="0" y="789"/>
                    <a:pt x="26" y="965"/>
                  </a:cubicBezTo>
                  <a:lnTo>
                    <a:pt x="26" y="978"/>
                  </a:lnTo>
                  <a:cubicBezTo>
                    <a:pt x="48" y="1138"/>
                    <a:pt x="185" y="1246"/>
                    <a:pt x="342" y="1246"/>
                  </a:cubicBezTo>
                  <a:cubicBezTo>
                    <a:pt x="358" y="1246"/>
                    <a:pt x="374" y="1245"/>
                    <a:pt x="391" y="1243"/>
                  </a:cubicBezTo>
                  <a:lnTo>
                    <a:pt x="3314" y="789"/>
                  </a:lnTo>
                  <a:cubicBezTo>
                    <a:pt x="3491" y="764"/>
                    <a:pt x="3617" y="600"/>
                    <a:pt x="3592" y="424"/>
                  </a:cubicBezTo>
                  <a:cubicBezTo>
                    <a:pt x="3579" y="373"/>
                    <a:pt x="3566" y="310"/>
                    <a:pt x="3566" y="260"/>
                  </a:cubicBezTo>
                  <a:cubicBezTo>
                    <a:pt x="3533" y="106"/>
                    <a:pt x="3396" y="0"/>
                    <a:pt x="32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3681925" y="2572075"/>
              <a:ext cx="90125" cy="34200"/>
            </a:xfrm>
            <a:custGeom>
              <a:rect b="b" l="l" r="r" t="t"/>
              <a:pathLst>
                <a:path extrusionOk="0" h="1368" w="3605">
                  <a:moveTo>
                    <a:pt x="374" y="1"/>
                  </a:moveTo>
                  <a:cubicBezTo>
                    <a:pt x="237" y="1"/>
                    <a:pt x="106" y="104"/>
                    <a:pt x="64" y="252"/>
                  </a:cubicBezTo>
                  <a:lnTo>
                    <a:pt x="39" y="403"/>
                  </a:lnTo>
                  <a:cubicBezTo>
                    <a:pt x="1" y="580"/>
                    <a:pt x="114" y="756"/>
                    <a:pt x="291" y="781"/>
                  </a:cubicBezTo>
                  <a:lnTo>
                    <a:pt x="3189" y="1361"/>
                  </a:lnTo>
                  <a:cubicBezTo>
                    <a:pt x="3210" y="1366"/>
                    <a:pt x="3231" y="1368"/>
                    <a:pt x="3252" y="1368"/>
                  </a:cubicBezTo>
                  <a:cubicBezTo>
                    <a:pt x="3405" y="1368"/>
                    <a:pt x="3545" y="1252"/>
                    <a:pt x="3567" y="1096"/>
                  </a:cubicBezTo>
                  <a:cubicBezTo>
                    <a:pt x="3605" y="920"/>
                    <a:pt x="3504" y="744"/>
                    <a:pt x="3327" y="706"/>
                  </a:cubicBezTo>
                  <a:lnTo>
                    <a:pt x="454" y="13"/>
                  </a:lnTo>
                  <a:cubicBezTo>
                    <a:pt x="428" y="5"/>
                    <a:pt x="401" y="1"/>
                    <a:pt x="37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4446175" y="2507375"/>
              <a:ext cx="87925" cy="45050"/>
            </a:xfrm>
            <a:custGeom>
              <a:rect b="b" l="l" r="r" t="t"/>
              <a:pathLst>
                <a:path extrusionOk="0" h="1802" w="3517">
                  <a:moveTo>
                    <a:pt x="3105" y="1"/>
                  </a:moveTo>
                  <a:cubicBezTo>
                    <a:pt x="3062" y="1"/>
                    <a:pt x="3017" y="10"/>
                    <a:pt x="2974" y="30"/>
                  </a:cubicBezTo>
                  <a:lnTo>
                    <a:pt x="240" y="1164"/>
                  </a:lnTo>
                  <a:cubicBezTo>
                    <a:pt x="76" y="1240"/>
                    <a:pt x="0" y="1416"/>
                    <a:pt x="76" y="1580"/>
                  </a:cubicBezTo>
                  <a:cubicBezTo>
                    <a:pt x="115" y="1718"/>
                    <a:pt x="240" y="1802"/>
                    <a:pt x="370" y="1802"/>
                  </a:cubicBezTo>
                  <a:cubicBezTo>
                    <a:pt x="407" y="1802"/>
                    <a:pt x="444" y="1795"/>
                    <a:pt x="479" y="1782"/>
                  </a:cubicBezTo>
                  <a:lnTo>
                    <a:pt x="3264" y="761"/>
                  </a:lnTo>
                  <a:cubicBezTo>
                    <a:pt x="3428" y="698"/>
                    <a:pt x="3516" y="522"/>
                    <a:pt x="3453" y="345"/>
                  </a:cubicBezTo>
                  <a:cubicBezTo>
                    <a:pt x="3428" y="295"/>
                    <a:pt x="3415" y="257"/>
                    <a:pt x="3390" y="207"/>
                  </a:cubicBezTo>
                  <a:cubicBezTo>
                    <a:pt x="3344" y="76"/>
                    <a:pt x="3228" y="1"/>
                    <a:pt x="3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3707450" y="2490950"/>
              <a:ext cx="86975" cy="47850"/>
            </a:xfrm>
            <a:custGeom>
              <a:rect b="b" l="l" r="r" t="t"/>
              <a:pathLst>
                <a:path extrusionOk="0" h="1914" w="3479">
                  <a:moveTo>
                    <a:pt x="431" y="0"/>
                  </a:moveTo>
                  <a:cubicBezTo>
                    <a:pt x="312" y="0"/>
                    <a:pt x="193" y="66"/>
                    <a:pt x="139" y="183"/>
                  </a:cubicBezTo>
                  <a:cubicBezTo>
                    <a:pt x="126" y="234"/>
                    <a:pt x="101" y="284"/>
                    <a:pt x="76" y="334"/>
                  </a:cubicBezTo>
                  <a:cubicBezTo>
                    <a:pt x="0" y="498"/>
                    <a:pt x="89" y="687"/>
                    <a:pt x="252" y="763"/>
                  </a:cubicBezTo>
                  <a:lnTo>
                    <a:pt x="2987" y="1884"/>
                  </a:lnTo>
                  <a:cubicBezTo>
                    <a:pt x="3030" y="1904"/>
                    <a:pt x="3074" y="1913"/>
                    <a:pt x="3118" y="1913"/>
                  </a:cubicBezTo>
                  <a:cubicBezTo>
                    <a:pt x="3241" y="1913"/>
                    <a:pt x="3356" y="1838"/>
                    <a:pt x="3403" y="1708"/>
                  </a:cubicBezTo>
                  <a:cubicBezTo>
                    <a:pt x="3478" y="1544"/>
                    <a:pt x="3415" y="1355"/>
                    <a:pt x="3251" y="1279"/>
                  </a:cubicBezTo>
                  <a:lnTo>
                    <a:pt x="567" y="32"/>
                  </a:lnTo>
                  <a:cubicBezTo>
                    <a:pt x="525" y="10"/>
                    <a:pt x="478" y="0"/>
                    <a:pt x="431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4414050" y="2431425"/>
              <a:ext cx="81600" cy="57650"/>
            </a:xfrm>
            <a:custGeom>
              <a:rect b="b" l="l" r="r" t="t"/>
              <a:pathLst>
                <a:path extrusionOk="0" h="2306" w="3264">
                  <a:moveTo>
                    <a:pt x="2818" y="0"/>
                  </a:moveTo>
                  <a:cubicBezTo>
                    <a:pt x="2755" y="0"/>
                    <a:pt x="2691" y="19"/>
                    <a:pt x="2634" y="57"/>
                  </a:cubicBezTo>
                  <a:lnTo>
                    <a:pt x="177" y="1707"/>
                  </a:lnTo>
                  <a:cubicBezTo>
                    <a:pt x="38" y="1808"/>
                    <a:pt x="0" y="1997"/>
                    <a:pt x="101" y="2148"/>
                  </a:cubicBezTo>
                  <a:cubicBezTo>
                    <a:pt x="160" y="2249"/>
                    <a:pt x="269" y="2305"/>
                    <a:pt x="380" y="2305"/>
                  </a:cubicBezTo>
                  <a:cubicBezTo>
                    <a:pt x="436" y="2305"/>
                    <a:pt x="492" y="2291"/>
                    <a:pt x="542" y="2262"/>
                  </a:cubicBezTo>
                  <a:lnTo>
                    <a:pt x="3062" y="724"/>
                  </a:lnTo>
                  <a:cubicBezTo>
                    <a:pt x="3213" y="636"/>
                    <a:pt x="3264" y="435"/>
                    <a:pt x="3163" y="271"/>
                  </a:cubicBezTo>
                  <a:lnTo>
                    <a:pt x="3087" y="145"/>
                  </a:lnTo>
                  <a:cubicBezTo>
                    <a:pt x="3025" y="50"/>
                    <a:pt x="2923" y="0"/>
                    <a:pt x="2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3749350" y="2416200"/>
              <a:ext cx="80025" cy="60275"/>
            </a:xfrm>
            <a:custGeom>
              <a:rect b="b" l="l" r="r" t="t"/>
              <a:pathLst>
                <a:path extrusionOk="0" h="2411" w="3201">
                  <a:moveTo>
                    <a:pt x="452" y="0"/>
                  </a:moveTo>
                  <a:cubicBezTo>
                    <a:pt x="351" y="0"/>
                    <a:pt x="250" y="46"/>
                    <a:pt x="189" y="136"/>
                  </a:cubicBezTo>
                  <a:lnTo>
                    <a:pt x="101" y="262"/>
                  </a:lnTo>
                  <a:cubicBezTo>
                    <a:pt x="0" y="414"/>
                    <a:pt x="38" y="615"/>
                    <a:pt x="189" y="716"/>
                  </a:cubicBezTo>
                  <a:lnTo>
                    <a:pt x="2647" y="2354"/>
                  </a:lnTo>
                  <a:cubicBezTo>
                    <a:pt x="2703" y="2392"/>
                    <a:pt x="2768" y="2410"/>
                    <a:pt x="2831" y="2410"/>
                  </a:cubicBezTo>
                  <a:cubicBezTo>
                    <a:pt x="2935" y="2410"/>
                    <a:pt x="3037" y="2360"/>
                    <a:pt x="3100" y="2266"/>
                  </a:cubicBezTo>
                  <a:cubicBezTo>
                    <a:pt x="3201" y="2115"/>
                    <a:pt x="3176" y="1913"/>
                    <a:pt x="3025" y="1812"/>
                  </a:cubicBezTo>
                  <a:lnTo>
                    <a:pt x="643" y="61"/>
                  </a:lnTo>
                  <a:cubicBezTo>
                    <a:pt x="588" y="20"/>
                    <a:pt x="520" y="0"/>
                    <a:pt x="452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4370250" y="2364375"/>
              <a:ext cx="72475" cy="68675"/>
            </a:xfrm>
            <a:custGeom>
              <a:rect b="b" l="l" r="r" t="t"/>
              <a:pathLst>
                <a:path extrusionOk="0" h="2747" w="2899">
                  <a:moveTo>
                    <a:pt x="2441" y="1"/>
                  </a:moveTo>
                  <a:cubicBezTo>
                    <a:pt x="2357" y="1"/>
                    <a:pt x="2275" y="36"/>
                    <a:pt x="2218" y="105"/>
                  </a:cubicBezTo>
                  <a:lnTo>
                    <a:pt x="127" y="2197"/>
                  </a:lnTo>
                  <a:cubicBezTo>
                    <a:pt x="1" y="2323"/>
                    <a:pt x="1" y="2524"/>
                    <a:pt x="127" y="2650"/>
                  </a:cubicBezTo>
                  <a:cubicBezTo>
                    <a:pt x="191" y="2715"/>
                    <a:pt x="273" y="2746"/>
                    <a:pt x="355" y="2746"/>
                  </a:cubicBezTo>
                  <a:cubicBezTo>
                    <a:pt x="433" y="2746"/>
                    <a:pt x="513" y="2718"/>
                    <a:pt x="580" y="2663"/>
                  </a:cubicBezTo>
                  <a:lnTo>
                    <a:pt x="2760" y="672"/>
                  </a:lnTo>
                  <a:cubicBezTo>
                    <a:pt x="2899" y="546"/>
                    <a:pt x="2899" y="344"/>
                    <a:pt x="2773" y="218"/>
                  </a:cubicBezTo>
                  <a:lnTo>
                    <a:pt x="2672" y="105"/>
                  </a:lnTo>
                  <a:cubicBezTo>
                    <a:pt x="2609" y="36"/>
                    <a:pt x="2524" y="1"/>
                    <a:pt x="2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3805100" y="2351575"/>
              <a:ext cx="70600" cy="70875"/>
            </a:xfrm>
            <a:custGeom>
              <a:rect b="b" l="l" r="r" t="t"/>
              <a:pathLst>
                <a:path extrusionOk="0" h="2835" w="2824">
                  <a:moveTo>
                    <a:pt x="462" y="1"/>
                  </a:moveTo>
                  <a:cubicBezTo>
                    <a:pt x="386" y="1"/>
                    <a:pt x="311" y="29"/>
                    <a:pt x="253" y="88"/>
                  </a:cubicBezTo>
                  <a:lnTo>
                    <a:pt x="139" y="201"/>
                  </a:lnTo>
                  <a:cubicBezTo>
                    <a:pt x="1" y="327"/>
                    <a:pt x="1" y="529"/>
                    <a:pt x="139" y="655"/>
                  </a:cubicBezTo>
                  <a:lnTo>
                    <a:pt x="2231" y="2747"/>
                  </a:lnTo>
                  <a:cubicBezTo>
                    <a:pt x="2291" y="2806"/>
                    <a:pt x="2368" y="2835"/>
                    <a:pt x="2446" y="2835"/>
                  </a:cubicBezTo>
                  <a:cubicBezTo>
                    <a:pt x="2532" y="2835"/>
                    <a:pt x="2619" y="2800"/>
                    <a:pt x="2685" y="2734"/>
                  </a:cubicBezTo>
                  <a:cubicBezTo>
                    <a:pt x="2823" y="2620"/>
                    <a:pt x="2823" y="2419"/>
                    <a:pt x="2710" y="2293"/>
                  </a:cubicBezTo>
                  <a:lnTo>
                    <a:pt x="706" y="113"/>
                  </a:lnTo>
                  <a:cubicBezTo>
                    <a:pt x="639" y="39"/>
                    <a:pt x="550" y="1"/>
                    <a:pt x="462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4315750" y="2309200"/>
              <a:ext cx="62725" cy="77850"/>
            </a:xfrm>
            <a:custGeom>
              <a:rect b="b" l="l" r="r" t="t"/>
              <a:pathLst>
                <a:path extrusionOk="0" h="3114" w="2509">
                  <a:moveTo>
                    <a:pt x="2009" y="0"/>
                  </a:moveTo>
                  <a:cubicBezTo>
                    <a:pt x="1905" y="0"/>
                    <a:pt x="1802" y="50"/>
                    <a:pt x="1740" y="145"/>
                  </a:cubicBezTo>
                  <a:lnTo>
                    <a:pt x="102" y="2602"/>
                  </a:lnTo>
                  <a:cubicBezTo>
                    <a:pt x="1" y="2753"/>
                    <a:pt x="39" y="2942"/>
                    <a:pt x="190" y="3043"/>
                  </a:cubicBezTo>
                  <a:cubicBezTo>
                    <a:pt x="253" y="3090"/>
                    <a:pt x="325" y="3113"/>
                    <a:pt x="394" y="3113"/>
                  </a:cubicBezTo>
                  <a:cubicBezTo>
                    <a:pt x="492" y="3113"/>
                    <a:pt x="585" y="3068"/>
                    <a:pt x="643" y="2980"/>
                  </a:cubicBezTo>
                  <a:lnTo>
                    <a:pt x="2395" y="598"/>
                  </a:lnTo>
                  <a:cubicBezTo>
                    <a:pt x="2508" y="447"/>
                    <a:pt x="2470" y="245"/>
                    <a:pt x="2319" y="145"/>
                  </a:cubicBezTo>
                  <a:lnTo>
                    <a:pt x="2193" y="56"/>
                  </a:lnTo>
                  <a:cubicBezTo>
                    <a:pt x="2136" y="18"/>
                    <a:pt x="2072" y="0"/>
                    <a:pt x="20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3871575" y="2298900"/>
              <a:ext cx="60200" cy="79600"/>
            </a:xfrm>
            <a:custGeom>
              <a:rect b="b" l="l" r="r" t="t"/>
              <a:pathLst>
                <a:path extrusionOk="0" h="3184" w="2408">
                  <a:moveTo>
                    <a:pt x="498" y="1"/>
                  </a:moveTo>
                  <a:cubicBezTo>
                    <a:pt x="440" y="1"/>
                    <a:pt x="381" y="17"/>
                    <a:pt x="328" y="53"/>
                  </a:cubicBezTo>
                  <a:lnTo>
                    <a:pt x="202" y="141"/>
                  </a:lnTo>
                  <a:cubicBezTo>
                    <a:pt x="51" y="242"/>
                    <a:pt x="0" y="443"/>
                    <a:pt x="114" y="594"/>
                  </a:cubicBezTo>
                  <a:lnTo>
                    <a:pt x="1765" y="3039"/>
                  </a:lnTo>
                  <a:cubicBezTo>
                    <a:pt x="1820" y="3133"/>
                    <a:pt x="1924" y="3183"/>
                    <a:pt x="2028" y="3183"/>
                  </a:cubicBezTo>
                  <a:cubicBezTo>
                    <a:pt x="2091" y="3183"/>
                    <a:pt x="2153" y="3165"/>
                    <a:pt x="2206" y="3127"/>
                  </a:cubicBezTo>
                  <a:cubicBezTo>
                    <a:pt x="2357" y="3026"/>
                    <a:pt x="2407" y="2825"/>
                    <a:pt x="2306" y="2686"/>
                  </a:cubicBezTo>
                  <a:lnTo>
                    <a:pt x="769" y="166"/>
                  </a:lnTo>
                  <a:cubicBezTo>
                    <a:pt x="712" y="59"/>
                    <a:pt x="606" y="1"/>
                    <a:pt x="498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4253700" y="2267350"/>
              <a:ext cx="50100" cy="84650"/>
            </a:xfrm>
            <a:custGeom>
              <a:rect b="b" l="l" r="r" t="t"/>
              <a:pathLst>
                <a:path extrusionOk="0" h="3386" w="2004">
                  <a:moveTo>
                    <a:pt x="1487" y="0"/>
                  </a:moveTo>
                  <a:cubicBezTo>
                    <a:pt x="1359" y="0"/>
                    <a:pt x="1244" y="75"/>
                    <a:pt x="1197" y="206"/>
                  </a:cubicBezTo>
                  <a:lnTo>
                    <a:pt x="76" y="2940"/>
                  </a:lnTo>
                  <a:cubicBezTo>
                    <a:pt x="0" y="3104"/>
                    <a:pt x="76" y="3293"/>
                    <a:pt x="240" y="3356"/>
                  </a:cubicBezTo>
                  <a:lnTo>
                    <a:pt x="252" y="3356"/>
                  </a:lnTo>
                  <a:cubicBezTo>
                    <a:pt x="296" y="3376"/>
                    <a:pt x="341" y="3386"/>
                    <a:pt x="385" y="3386"/>
                  </a:cubicBezTo>
                  <a:cubicBezTo>
                    <a:pt x="504" y="3386"/>
                    <a:pt x="616" y="3315"/>
                    <a:pt x="681" y="3205"/>
                  </a:cubicBezTo>
                  <a:lnTo>
                    <a:pt x="1928" y="521"/>
                  </a:lnTo>
                  <a:cubicBezTo>
                    <a:pt x="2004" y="357"/>
                    <a:pt x="1928" y="168"/>
                    <a:pt x="1764" y="92"/>
                  </a:cubicBezTo>
                  <a:lnTo>
                    <a:pt x="1626" y="29"/>
                  </a:lnTo>
                  <a:cubicBezTo>
                    <a:pt x="1580" y="10"/>
                    <a:pt x="1533" y="0"/>
                    <a:pt x="1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3947800" y="2260450"/>
              <a:ext cx="46975" cy="85825"/>
            </a:xfrm>
            <a:custGeom>
              <a:rect b="b" l="l" r="r" t="t"/>
              <a:pathLst>
                <a:path extrusionOk="0" h="3433" w="1879">
                  <a:moveTo>
                    <a:pt x="514" y="1"/>
                  </a:moveTo>
                  <a:cubicBezTo>
                    <a:pt x="473" y="1"/>
                    <a:pt x="432" y="10"/>
                    <a:pt x="392" y="28"/>
                  </a:cubicBezTo>
                  <a:lnTo>
                    <a:pt x="253" y="78"/>
                  </a:lnTo>
                  <a:cubicBezTo>
                    <a:pt x="76" y="141"/>
                    <a:pt x="1" y="330"/>
                    <a:pt x="76" y="494"/>
                  </a:cubicBezTo>
                  <a:lnTo>
                    <a:pt x="1211" y="3229"/>
                  </a:lnTo>
                  <a:cubicBezTo>
                    <a:pt x="1258" y="3352"/>
                    <a:pt x="1377" y="3432"/>
                    <a:pt x="1503" y="3432"/>
                  </a:cubicBezTo>
                  <a:cubicBezTo>
                    <a:pt x="1544" y="3432"/>
                    <a:pt x="1586" y="3424"/>
                    <a:pt x="1626" y="3405"/>
                  </a:cubicBezTo>
                  <a:cubicBezTo>
                    <a:pt x="1803" y="3342"/>
                    <a:pt x="1878" y="3153"/>
                    <a:pt x="1815" y="2989"/>
                  </a:cubicBezTo>
                  <a:lnTo>
                    <a:pt x="807" y="217"/>
                  </a:lnTo>
                  <a:cubicBezTo>
                    <a:pt x="760" y="84"/>
                    <a:pt x="640" y="1"/>
                    <a:pt x="51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4186900" y="2241100"/>
              <a:ext cx="35325" cy="88925"/>
            </a:xfrm>
            <a:custGeom>
              <a:rect b="b" l="l" r="r" t="t"/>
              <a:pathLst>
                <a:path extrusionOk="0" h="3557" w="1413">
                  <a:moveTo>
                    <a:pt x="904" y="1"/>
                  </a:moveTo>
                  <a:cubicBezTo>
                    <a:pt x="755" y="1"/>
                    <a:pt x="626" y="108"/>
                    <a:pt x="593" y="273"/>
                  </a:cubicBezTo>
                  <a:lnTo>
                    <a:pt x="26" y="3171"/>
                  </a:lnTo>
                  <a:cubicBezTo>
                    <a:pt x="1" y="3335"/>
                    <a:pt x="102" y="3511"/>
                    <a:pt x="278" y="3549"/>
                  </a:cubicBezTo>
                  <a:cubicBezTo>
                    <a:pt x="303" y="3554"/>
                    <a:pt x="328" y="3557"/>
                    <a:pt x="352" y="3557"/>
                  </a:cubicBezTo>
                  <a:cubicBezTo>
                    <a:pt x="498" y="3557"/>
                    <a:pt x="625" y="3461"/>
                    <a:pt x="669" y="3310"/>
                  </a:cubicBezTo>
                  <a:lnTo>
                    <a:pt x="1374" y="437"/>
                  </a:lnTo>
                  <a:cubicBezTo>
                    <a:pt x="1412" y="260"/>
                    <a:pt x="1311" y="84"/>
                    <a:pt x="1135" y="46"/>
                  </a:cubicBezTo>
                  <a:lnTo>
                    <a:pt x="971" y="8"/>
                  </a:lnTo>
                  <a:cubicBezTo>
                    <a:pt x="948" y="3"/>
                    <a:pt x="926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4030025" y="2237750"/>
              <a:ext cx="33100" cy="89125"/>
            </a:xfrm>
            <a:custGeom>
              <a:rect b="b" l="l" r="r" t="t"/>
              <a:pathLst>
                <a:path extrusionOk="0" h="3565" w="1324">
                  <a:moveTo>
                    <a:pt x="503" y="0"/>
                  </a:moveTo>
                  <a:cubicBezTo>
                    <a:pt x="487" y="0"/>
                    <a:pt x="471" y="1"/>
                    <a:pt x="454" y="4"/>
                  </a:cubicBezTo>
                  <a:lnTo>
                    <a:pt x="303" y="41"/>
                  </a:lnTo>
                  <a:cubicBezTo>
                    <a:pt x="127" y="67"/>
                    <a:pt x="1" y="243"/>
                    <a:pt x="51" y="419"/>
                  </a:cubicBezTo>
                  <a:lnTo>
                    <a:pt x="643" y="3318"/>
                  </a:lnTo>
                  <a:cubicBezTo>
                    <a:pt x="665" y="3460"/>
                    <a:pt x="801" y="3564"/>
                    <a:pt x="953" y="3564"/>
                  </a:cubicBezTo>
                  <a:cubicBezTo>
                    <a:pt x="975" y="3564"/>
                    <a:pt x="998" y="3562"/>
                    <a:pt x="1021" y="3557"/>
                  </a:cubicBezTo>
                  <a:cubicBezTo>
                    <a:pt x="1198" y="3532"/>
                    <a:pt x="1324" y="3368"/>
                    <a:pt x="1286" y="3192"/>
                  </a:cubicBezTo>
                  <a:lnTo>
                    <a:pt x="832" y="281"/>
                  </a:lnTo>
                  <a:cubicBezTo>
                    <a:pt x="810" y="109"/>
                    <a:pt x="662" y="0"/>
                    <a:pt x="503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4111925" y="2231525"/>
              <a:ext cx="20200" cy="90125"/>
            </a:xfrm>
            <a:custGeom>
              <a:rect b="b" l="l" r="r" t="t"/>
              <a:pathLst>
                <a:path extrusionOk="0" h="3605" w="808">
                  <a:moveTo>
                    <a:pt x="329" y="1"/>
                  </a:moveTo>
                  <a:cubicBezTo>
                    <a:pt x="152" y="1"/>
                    <a:pt x="1" y="152"/>
                    <a:pt x="14" y="328"/>
                  </a:cubicBezTo>
                  <a:lnTo>
                    <a:pt x="77" y="3289"/>
                  </a:lnTo>
                  <a:cubicBezTo>
                    <a:pt x="64" y="3466"/>
                    <a:pt x="215" y="3604"/>
                    <a:pt x="404" y="3604"/>
                  </a:cubicBezTo>
                  <a:cubicBezTo>
                    <a:pt x="581" y="3604"/>
                    <a:pt x="732" y="3466"/>
                    <a:pt x="732" y="3289"/>
                  </a:cubicBezTo>
                  <a:lnTo>
                    <a:pt x="795" y="328"/>
                  </a:lnTo>
                  <a:cubicBezTo>
                    <a:pt x="807" y="152"/>
                    <a:pt x="669" y="1"/>
                    <a:pt x="480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4081375" y="2648975"/>
              <a:ext cx="77200" cy="73700"/>
            </a:xfrm>
            <a:custGeom>
              <a:rect b="b" l="l" r="r" t="t"/>
              <a:pathLst>
                <a:path extrusionOk="0" h="2948" w="3088">
                  <a:moveTo>
                    <a:pt x="1488" y="1"/>
                  </a:moveTo>
                  <a:cubicBezTo>
                    <a:pt x="729" y="1"/>
                    <a:pt x="1" y="595"/>
                    <a:pt x="1" y="1486"/>
                  </a:cubicBezTo>
                  <a:cubicBezTo>
                    <a:pt x="9" y="2368"/>
                    <a:pt x="732" y="2947"/>
                    <a:pt x="1483" y="2947"/>
                  </a:cubicBezTo>
                  <a:cubicBezTo>
                    <a:pt x="1848" y="2947"/>
                    <a:pt x="2220" y="2811"/>
                    <a:pt x="2521" y="2506"/>
                  </a:cubicBezTo>
                  <a:cubicBezTo>
                    <a:pt x="3088" y="1939"/>
                    <a:pt x="3088" y="1007"/>
                    <a:pt x="2508" y="427"/>
                  </a:cubicBezTo>
                  <a:cubicBezTo>
                    <a:pt x="2210" y="133"/>
                    <a:pt x="1845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4101850" y="2507800"/>
              <a:ext cx="192200" cy="194700"/>
            </a:xfrm>
            <a:custGeom>
              <a:rect b="b" l="l" r="r" t="t"/>
              <a:pathLst>
                <a:path extrusionOk="0" h="7788" w="7688">
                  <a:moveTo>
                    <a:pt x="7687" y="1"/>
                  </a:moveTo>
                  <a:lnTo>
                    <a:pt x="1" y="7221"/>
                  </a:lnTo>
                  <a:lnTo>
                    <a:pt x="580" y="7788"/>
                  </a:lnTo>
                  <a:lnTo>
                    <a:pt x="76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28"/>
          <p:cNvGrpSpPr/>
          <p:nvPr/>
        </p:nvGrpSpPr>
        <p:grpSpPr>
          <a:xfrm>
            <a:off x="1076798" y="2389341"/>
            <a:ext cx="1751365" cy="974253"/>
            <a:chOff x="4811600" y="2231525"/>
            <a:chExt cx="890600" cy="495450"/>
          </a:xfrm>
        </p:grpSpPr>
        <p:sp>
          <p:nvSpPr>
            <p:cNvPr id="470" name="Google Shape;470;p28"/>
            <p:cNvSpPr/>
            <p:nvPr/>
          </p:nvSpPr>
          <p:spPr>
            <a:xfrm>
              <a:off x="5604200" y="2591000"/>
              <a:ext cx="90750" cy="31025"/>
            </a:xfrm>
            <a:custGeom>
              <a:rect b="b" l="l" r="r" t="t"/>
              <a:pathLst>
                <a:path extrusionOk="0" h="1241" w="3630">
                  <a:moveTo>
                    <a:pt x="3267" y="1"/>
                  </a:moveTo>
                  <a:cubicBezTo>
                    <a:pt x="3241" y="1"/>
                    <a:pt x="3215" y="4"/>
                    <a:pt x="3188" y="12"/>
                  </a:cubicBezTo>
                  <a:lnTo>
                    <a:pt x="290" y="591"/>
                  </a:lnTo>
                  <a:cubicBezTo>
                    <a:pt x="114" y="617"/>
                    <a:pt x="0" y="793"/>
                    <a:pt x="38" y="957"/>
                  </a:cubicBezTo>
                  <a:lnTo>
                    <a:pt x="38" y="969"/>
                  </a:lnTo>
                  <a:cubicBezTo>
                    <a:pt x="60" y="1125"/>
                    <a:pt x="190" y="1241"/>
                    <a:pt x="341" y="1241"/>
                  </a:cubicBezTo>
                  <a:cubicBezTo>
                    <a:pt x="361" y="1241"/>
                    <a:pt x="382" y="1239"/>
                    <a:pt x="404" y="1234"/>
                  </a:cubicBezTo>
                  <a:lnTo>
                    <a:pt x="3327" y="793"/>
                  </a:lnTo>
                  <a:cubicBezTo>
                    <a:pt x="3503" y="768"/>
                    <a:pt x="3629" y="591"/>
                    <a:pt x="3592" y="415"/>
                  </a:cubicBezTo>
                  <a:cubicBezTo>
                    <a:pt x="3579" y="365"/>
                    <a:pt x="3579" y="314"/>
                    <a:pt x="3566" y="264"/>
                  </a:cubicBezTo>
                  <a:cubicBezTo>
                    <a:pt x="3534" y="114"/>
                    <a:pt x="3411" y="1"/>
                    <a:pt x="326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4820100" y="2573450"/>
              <a:ext cx="90450" cy="34100"/>
            </a:xfrm>
            <a:custGeom>
              <a:rect b="b" l="l" r="r" t="t"/>
              <a:pathLst>
                <a:path extrusionOk="0" h="1364" w="3618">
                  <a:moveTo>
                    <a:pt x="393" y="0"/>
                  </a:moveTo>
                  <a:cubicBezTo>
                    <a:pt x="244" y="0"/>
                    <a:pt x="109" y="96"/>
                    <a:pt x="76" y="248"/>
                  </a:cubicBezTo>
                  <a:cubicBezTo>
                    <a:pt x="64" y="311"/>
                    <a:pt x="51" y="361"/>
                    <a:pt x="39" y="411"/>
                  </a:cubicBezTo>
                  <a:cubicBezTo>
                    <a:pt x="1" y="588"/>
                    <a:pt x="114" y="764"/>
                    <a:pt x="291" y="789"/>
                  </a:cubicBezTo>
                  <a:lnTo>
                    <a:pt x="3201" y="1356"/>
                  </a:lnTo>
                  <a:cubicBezTo>
                    <a:pt x="3223" y="1361"/>
                    <a:pt x="3244" y="1364"/>
                    <a:pt x="3265" y="1364"/>
                  </a:cubicBezTo>
                  <a:cubicBezTo>
                    <a:pt x="3409" y="1364"/>
                    <a:pt x="3546" y="1258"/>
                    <a:pt x="3579" y="1104"/>
                  </a:cubicBezTo>
                  <a:lnTo>
                    <a:pt x="3579" y="1092"/>
                  </a:lnTo>
                  <a:cubicBezTo>
                    <a:pt x="3617" y="928"/>
                    <a:pt x="3504" y="752"/>
                    <a:pt x="3340" y="714"/>
                  </a:cubicBezTo>
                  <a:lnTo>
                    <a:pt x="467" y="8"/>
                  </a:lnTo>
                  <a:cubicBezTo>
                    <a:pt x="442" y="3"/>
                    <a:pt x="417" y="0"/>
                    <a:pt x="39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5584675" y="2508700"/>
              <a:ext cx="87900" cy="45000"/>
            </a:xfrm>
            <a:custGeom>
              <a:rect b="b" l="l" r="r" t="t"/>
              <a:pathLst>
                <a:path extrusionOk="0" h="1800" w="3516">
                  <a:moveTo>
                    <a:pt x="3087" y="0"/>
                  </a:moveTo>
                  <a:cubicBezTo>
                    <a:pt x="3045" y="0"/>
                    <a:pt x="3002" y="9"/>
                    <a:pt x="2961" y="28"/>
                  </a:cubicBezTo>
                  <a:lnTo>
                    <a:pt x="239" y="1174"/>
                  </a:lnTo>
                  <a:cubicBezTo>
                    <a:pt x="76" y="1237"/>
                    <a:pt x="0" y="1426"/>
                    <a:pt x="63" y="1590"/>
                  </a:cubicBezTo>
                  <a:cubicBezTo>
                    <a:pt x="112" y="1718"/>
                    <a:pt x="238" y="1799"/>
                    <a:pt x="368" y="1799"/>
                  </a:cubicBezTo>
                  <a:cubicBezTo>
                    <a:pt x="405" y="1799"/>
                    <a:pt x="443" y="1793"/>
                    <a:pt x="479" y="1779"/>
                  </a:cubicBezTo>
                  <a:lnTo>
                    <a:pt x="3251" y="771"/>
                  </a:lnTo>
                  <a:cubicBezTo>
                    <a:pt x="3427" y="708"/>
                    <a:pt x="3516" y="519"/>
                    <a:pt x="3440" y="355"/>
                  </a:cubicBezTo>
                  <a:lnTo>
                    <a:pt x="3390" y="204"/>
                  </a:lnTo>
                  <a:cubicBezTo>
                    <a:pt x="3342" y="81"/>
                    <a:pt x="3216" y="0"/>
                    <a:pt x="3087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4845925" y="2492075"/>
              <a:ext cx="86975" cy="47975"/>
            </a:xfrm>
            <a:custGeom>
              <a:rect b="b" l="l" r="r" t="t"/>
              <a:pathLst>
                <a:path extrusionOk="0" h="1919" w="3479">
                  <a:moveTo>
                    <a:pt x="423" y="0"/>
                  </a:moveTo>
                  <a:cubicBezTo>
                    <a:pt x="305" y="0"/>
                    <a:pt x="193" y="72"/>
                    <a:pt x="140" y="189"/>
                  </a:cubicBezTo>
                  <a:cubicBezTo>
                    <a:pt x="114" y="239"/>
                    <a:pt x="102" y="289"/>
                    <a:pt x="77" y="340"/>
                  </a:cubicBezTo>
                  <a:cubicBezTo>
                    <a:pt x="1" y="504"/>
                    <a:pt x="77" y="693"/>
                    <a:pt x="253" y="756"/>
                  </a:cubicBezTo>
                  <a:lnTo>
                    <a:pt x="2987" y="1890"/>
                  </a:lnTo>
                  <a:cubicBezTo>
                    <a:pt x="3027" y="1909"/>
                    <a:pt x="3070" y="1919"/>
                    <a:pt x="3113" y="1919"/>
                  </a:cubicBezTo>
                  <a:cubicBezTo>
                    <a:pt x="3235" y="1919"/>
                    <a:pt x="3357" y="1844"/>
                    <a:pt x="3403" y="1713"/>
                  </a:cubicBezTo>
                  <a:cubicBezTo>
                    <a:pt x="3479" y="1549"/>
                    <a:pt x="3403" y="1360"/>
                    <a:pt x="3252" y="1285"/>
                  </a:cubicBezTo>
                  <a:lnTo>
                    <a:pt x="568" y="37"/>
                  </a:lnTo>
                  <a:cubicBezTo>
                    <a:pt x="521" y="12"/>
                    <a:pt x="471" y="0"/>
                    <a:pt x="423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5552225" y="2432700"/>
              <a:ext cx="81925" cy="57850"/>
            </a:xfrm>
            <a:custGeom>
              <a:rect b="b" l="l" r="r" t="t"/>
              <a:pathLst>
                <a:path extrusionOk="0" h="2314" w="3277">
                  <a:moveTo>
                    <a:pt x="2821" y="0"/>
                  </a:moveTo>
                  <a:cubicBezTo>
                    <a:pt x="2759" y="0"/>
                    <a:pt x="2698" y="19"/>
                    <a:pt x="2646" y="56"/>
                  </a:cubicBezTo>
                  <a:lnTo>
                    <a:pt x="189" y="1707"/>
                  </a:lnTo>
                  <a:cubicBezTo>
                    <a:pt x="38" y="1807"/>
                    <a:pt x="0" y="2009"/>
                    <a:pt x="101" y="2160"/>
                  </a:cubicBezTo>
                  <a:cubicBezTo>
                    <a:pt x="158" y="2258"/>
                    <a:pt x="262" y="2314"/>
                    <a:pt x="373" y="2314"/>
                  </a:cubicBezTo>
                  <a:cubicBezTo>
                    <a:pt x="434" y="2314"/>
                    <a:pt x="497" y="2297"/>
                    <a:pt x="555" y="2261"/>
                  </a:cubicBezTo>
                  <a:lnTo>
                    <a:pt x="3075" y="724"/>
                  </a:lnTo>
                  <a:cubicBezTo>
                    <a:pt x="3226" y="636"/>
                    <a:pt x="3276" y="434"/>
                    <a:pt x="3176" y="283"/>
                  </a:cubicBezTo>
                  <a:cubicBezTo>
                    <a:pt x="3150" y="232"/>
                    <a:pt x="3125" y="195"/>
                    <a:pt x="3087" y="157"/>
                  </a:cubicBezTo>
                  <a:cubicBezTo>
                    <a:pt x="3032" y="54"/>
                    <a:pt x="2926" y="0"/>
                    <a:pt x="282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4887825" y="2417825"/>
              <a:ext cx="80050" cy="60225"/>
            </a:xfrm>
            <a:custGeom>
              <a:rect b="b" l="l" r="r" t="t"/>
              <a:pathLst>
                <a:path extrusionOk="0" h="2409" w="3202">
                  <a:moveTo>
                    <a:pt x="444" y="1"/>
                  </a:moveTo>
                  <a:cubicBezTo>
                    <a:pt x="346" y="1"/>
                    <a:pt x="249" y="46"/>
                    <a:pt x="190" y="134"/>
                  </a:cubicBezTo>
                  <a:lnTo>
                    <a:pt x="102" y="260"/>
                  </a:lnTo>
                  <a:cubicBezTo>
                    <a:pt x="1" y="412"/>
                    <a:pt x="39" y="613"/>
                    <a:pt x="190" y="714"/>
                  </a:cubicBezTo>
                  <a:lnTo>
                    <a:pt x="2647" y="2352"/>
                  </a:lnTo>
                  <a:cubicBezTo>
                    <a:pt x="2699" y="2390"/>
                    <a:pt x="2762" y="2408"/>
                    <a:pt x="2826" y="2408"/>
                  </a:cubicBezTo>
                  <a:cubicBezTo>
                    <a:pt x="2931" y="2408"/>
                    <a:pt x="3038" y="2358"/>
                    <a:pt x="3101" y="2264"/>
                  </a:cubicBezTo>
                  <a:cubicBezTo>
                    <a:pt x="3202" y="2125"/>
                    <a:pt x="3164" y="1924"/>
                    <a:pt x="3025" y="1823"/>
                  </a:cubicBezTo>
                  <a:lnTo>
                    <a:pt x="644" y="71"/>
                  </a:lnTo>
                  <a:cubicBezTo>
                    <a:pt x="586" y="24"/>
                    <a:pt x="515" y="1"/>
                    <a:pt x="44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5508425" y="2365875"/>
              <a:ext cx="72800" cy="68850"/>
            </a:xfrm>
            <a:custGeom>
              <a:rect b="b" l="l" r="r" t="t"/>
              <a:pathLst>
                <a:path extrusionOk="0" h="2754" w="2912">
                  <a:moveTo>
                    <a:pt x="2445" y="1"/>
                  </a:moveTo>
                  <a:cubicBezTo>
                    <a:pt x="2363" y="1"/>
                    <a:pt x="2281" y="32"/>
                    <a:pt x="2218" y="95"/>
                  </a:cubicBezTo>
                  <a:lnTo>
                    <a:pt x="127" y="2187"/>
                  </a:lnTo>
                  <a:cubicBezTo>
                    <a:pt x="1" y="2313"/>
                    <a:pt x="1" y="2515"/>
                    <a:pt x="127" y="2641"/>
                  </a:cubicBezTo>
                  <a:cubicBezTo>
                    <a:pt x="194" y="2715"/>
                    <a:pt x="283" y="2753"/>
                    <a:pt x="371" y="2753"/>
                  </a:cubicBezTo>
                  <a:cubicBezTo>
                    <a:pt x="447" y="2753"/>
                    <a:pt x="522" y="2724"/>
                    <a:pt x="580" y="2666"/>
                  </a:cubicBezTo>
                  <a:lnTo>
                    <a:pt x="2760" y="662"/>
                  </a:lnTo>
                  <a:cubicBezTo>
                    <a:pt x="2899" y="549"/>
                    <a:pt x="2911" y="335"/>
                    <a:pt x="2785" y="209"/>
                  </a:cubicBezTo>
                  <a:lnTo>
                    <a:pt x="2672" y="95"/>
                  </a:lnTo>
                  <a:cubicBezTo>
                    <a:pt x="2609" y="32"/>
                    <a:pt x="2527" y="1"/>
                    <a:pt x="244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4943275" y="2353000"/>
              <a:ext cx="70600" cy="70875"/>
            </a:xfrm>
            <a:custGeom>
              <a:rect b="b" l="l" r="r" t="t"/>
              <a:pathLst>
                <a:path extrusionOk="0" h="2835" w="2824">
                  <a:moveTo>
                    <a:pt x="472" y="1"/>
                  </a:moveTo>
                  <a:cubicBezTo>
                    <a:pt x="390" y="1"/>
                    <a:pt x="308" y="32"/>
                    <a:pt x="240" y="94"/>
                  </a:cubicBezTo>
                  <a:lnTo>
                    <a:pt x="127" y="195"/>
                  </a:lnTo>
                  <a:cubicBezTo>
                    <a:pt x="1" y="321"/>
                    <a:pt x="1" y="535"/>
                    <a:pt x="127" y="661"/>
                  </a:cubicBezTo>
                  <a:lnTo>
                    <a:pt x="2231" y="2740"/>
                  </a:lnTo>
                  <a:cubicBezTo>
                    <a:pt x="2288" y="2803"/>
                    <a:pt x="2370" y="2834"/>
                    <a:pt x="2453" y="2834"/>
                  </a:cubicBezTo>
                  <a:cubicBezTo>
                    <a:pt x="2537" y="2834"/>
                    <a:pt x="2622" y="2803"/>
                    <a:pt x="2685" y="2740"/>
                  </a:cubicBezTo>
                  <a:cubicBezTo>
                    <a:pt x="2811" y="2614"/>
                    <a:pt x="2823" y="2412"/>
                    <a:pt x="2697" y="2286"/>
                  </a:cubicBezTo>
                  <a:lnTo>
                    <a:pt x="706" y="106"/>
                  </a:lnTo>
                  <a:cubicBezTo>
                    <a:pt x="642" y="35"/>
                    <a:pt x="557" y="1"/>
                    <a:pt x="472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5454250" y="2310450"/>
              <a:ext cx="62400" cy="77925"/>
            </a:xfrm>
            <a:custGeom>
              <a:rect b="b" l="l" r="r" t="t"/>
              <a:pathLst>
                <a:path extrusionOk="0" h="3117" w="2496">
                  <a:moveTo>
                    <a:pt x="2006" y="1"/>
                  </a:moveTo>
                  <a:cubicBezTo>
                    <a:pt x="1904" y="1"/>
                    <a:pt x="1802" y="51"/>
                    <a:pt x="1739" y="145"/>
                  </a:cubicBezTo>
                  <a:lnTo>
                    <a:pt x="101" y="2602"/>
                  </a:lnTo>
                  <a:cubicBezTo>
                    <a:pt x="0" y="2753"/>
                    <a:pt x="38" y="2955"/>
                    <a:pt x="189" y="3056"/>
                  </a:cubicBezTo>
                  <a:cubicBezTo>
                    <a:pt x="245" y="3096"/>
                    <a:pt x="310" y="3116"/>
                    <a:pt x="376" y="3116"/>
                  </a:cubicBezTo>
                  <a:cubicBezTo>
                    <a:pt x="475" y="3116"/>
                    <a:pt x="575" y="3071"/>
                    <a:pt x="643" y="2980"/>
                  </a:cubicBezTo>
                  <a:lnTo>
                    <a:pt x="2382" y="599"/>
                  </a:lnTo>
                  <a:cubicBezTo>
                    <a:pt x="2495" y="460"/>
                    <a:pt x="2470" y="246"/>
                    <a:pt x="2319" y="145"/>
                  </a:cubicBezTo>
                  <a:lnTo>
                    <a:pt x="2180" y="57"/>
                  </a:lnTo>
                  <a:cubicBezTo>
                    <a:pt x="2128" y="19"/>
                    <a:pt x="2067" y="1"/>
                    <a:pt x="200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5010075" y="2300475"/>
              <a:ext cx="60175" cy="79300"/>
            </a:xfrm>
            <a:custGeom>
              <a:rect b="b" l="l" r="r" t="t"/>
              <a:pathLst>
                <a:path extrusionOk="0" h="3172" w="2407">
                  <a:moveTo>
                    <a:pt x="500" y="0"/>
                  </a:moveTo>
                  <a:cubicBezTo>
                    <a:pt x="441" y="0"/>
                    <a:pt x="381" y="17"/>
                    <a:pt x="328" y="53"/>
                  </a:cubicBezTo>
                  <a:lnTo>
                    <a:pt x="202" y="128"/>
                  </a:lnTo>
                  <a:cubicBezTo>
                    <a:pt x="50" y="229"/>
                    <a:pt x="0" y="431"/>
                    <a:pt x="113" y="582"/>
                  </a:cubicBezTo>
                  <a:lnTo>
                    <a:pt x="1764" y="3039"/>
                  </a:lnTo>
                  <a:cubicBezTo>
                    <a:pt x="1826" y="3124"/>
                    <a:pt x="1927" y="3172"/>
                    <a:pt x="2027" y="3172"/>
                  </a:cubicBezTo>
                  <a:cubicBezTo>
                    <a:pt x="2090" y="3172"/>
                    <a:pt x="2152" y="3153"/>
                    <a:pt x="2205" y="3115"/>
                  </a:cubicBezTo>
                  <a:cubicBezTo>
                    <a:pt x="2356" y="3026"/>
                    <a:pt x="2407" y="2825"/>
                    <a:pt x="2306" y="2674"/>
                  </a:cubicBezTo>
                  <a:lnTo>
                    <a:pt x="769" y="153"/>
                  </a:lnTo>
                  <a:cubicBezTo>
                    <a:pt x="712" y="56"/>
                    <a:pt x="607" y="0"/>
                    <a:pt x="500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5392175" y="2268775"/>
              <a:ext cx="49800" cy="84550"/>
            </a:xfrm>
            <a:custGeom>
              <a:rect b="b" l="l" r="r" t="t"/>
              <a:pathLst>
                <a:path extrusionOk="0" h="3382" w="1992">
                  <a:moveTo>
                    <a:pt x="1495" y="1"/>
                  </a:moveTo>
                  <a:cubicBezTo>
                    <a:pt x="1367" y="1"/>
                    <a:pt x="1246" y="74"/>
                    <a:pt x="1198" y="199"/>
                  </a:cubicBezTo>
                  <a:lnTo>
                    <a:pt x="64" y="2933"/>
                  </a:lnTo>
                  <a:cubicBezTo>
                    <a:pt x="1" y="3097"/>
                    <a:pt x="76" y="3286"/>
                    <a:pt x="240" y="3349"/>
                  </a:cubicBezTo>
                  <a:cubicBezTo>
                    <a:pt x="287" y="3371"/>
                    <a:pt x="335" y="3381"/>
                    <a:pt x="383" y="3381"/>
                  </a:cubicBezTo>
                  <a:cubicBezTo>
                    <a:pt x="502" y="3381"/>
                    <a:pt x="615" y="3315"/>
                    <a:pt x="669" y="3198"/>
                  </a:cubicBezTo>
                  <a:lnTo>
                    <a:pt x="1916" y="527"/>
                  </a:lnTo>
                  <a:cubicBezTo>
                    <a:pt x="1992" y="363"/>
                    <a:pt x="1929" y="161"/>
                    <a:pt x="1765" y="98"/>
                  </a:cubicBezTo>
                  <a:lnTo>
                    <a:pt x="1614" y="23"/>
                  </a:lnTo>
                  <a:cubicBezTo>
                    <a:pt x="1575" y="8"/>
                    <a:pt x="1535" y="1"/>
                    <a:pt x="1495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5085975" y="2261900"/>
              <a:ext cx="47275" cy="85675"/>
            </a:xfrm>
            <a:custGeom>
              <a:rect b="b" l="l" r="r" t="t"/>
              <a:pathLst>
                <a:path extrusionOk="0" h="3427" w="1891">
                  <a:moveTo>
                    <a:pt x="508" y="0"/>
                  </a:moveTo>
                  <a:cubicBezTo>
                    <a:pt x="470" y="0"/>
                    <a:pt x="430" y="7"/>
                    <a:pt x="391" y="20"/>
                  </a:cubicBezTo>
                  <a:lnTo>
                    <a:pt x="253" y="83"/>
                  </a:lnTo>
                  <a:cubicBezTo>
                    <a:pt x="89" y="146"/>
                    <a:pt x="1" y="335"/>
                    <a:pt x="76" y="499"/>
                  </a:cubicBezTo>
                  <a:lnTo>
                    <a:pt x="1211" y="3234"/>
                  </a:lnTo>
                  <a:cubicBezTo>
                    <a:pt x="1266" y="3354"/>
                    <a:pt x="1383" y="3427"/>
                    <a:pt x="1506" y="3427"/>
                  </a:cubicBezTo>
                  <a:cubicBezTo>
                    <a:pt x="1551" y="3427"/>
                    <a:pt x="1596" y="3418"/>
                    <a:pt x="1639" y="3397"/>
                  </a:cubicBezTo>
                  <a:cubicBezTo>
                    <a:pt x="1803" y="3347"/>
                    <a:pt x="1891" y="3158"/>
                    <a:pt x="1828" y="2994"/>
                  </a:cubicBezTo>
                  <a:lnTo>
                    <a:pt x="807" y="209"/>
                  </a:lnTo>
                  <a:cubicBezTo>
                    <a:pt x="768" y="82"/>
                    <a:pt x="644" y="0"/>
                    <a:pt x="50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5324775" y="2242575"/>
              <a:ext cx="35625" cy="88725"/>
            </a:xfrm>
            <a:custGeom>
              <a:rect b="b" l="l" r="r" t="t"/>
              <a:pathLst>
                <a:path extrusionOk="0" h="3549" w="1425">
                  <a:moveTo>
                    <a:pt x="898" y="0"/>
                  </a:moveTo>
                  <a:cubicBezTo>
                    <a:pt x="754" y="0"/>
                    <a:pt x="626" y="104"/>
                    <a:pt x="605" y="252"/>
                  </a:cubicBezTo>
                  <a:lnTo>
                    <a:pt x="38" y="3162"/>
                  </a:lnTo>
                  <a:cubicBezTo>
                    <a:pt x="0" y="3326"/>
                    <a:pt x="114" y="3503"/>
                    <a:pt x="290" y="3540"/>
                  </a:cubicBezTo>
                  <a:lnTo>
                    <a:pt x="303" y="3540"/>
                  </a:lnTo>
                  <a:cubicBezTo>
                    <a:pt x="326" y="3546"/>
                    <a:pt x="349" y="3548"/>
                    <a:pt x="372" y="3548"/>
                  </a:cubicBezTo>
                  <a:cubicBezTo>
                    <a:pt x="513" y="3548"/>
                    <a:pt x="648" y="3453"/>
                    <a:pt x="681" y="3301"/>
                  </a:cubicBezTo>
                  <a:lnTo>
                    <a:pt x="1386" y="428"/>
                  </a:lnTo>
                  <a:cubicBezTo>
                    <a:pt x="1424" y="252"/>
                    <a:pt x="1323" y="75"/>
                    <a:pt x="1147" y="37"/>
                  </a:cubicBezTo>
                  <a:lnTo>
                    <a:pt x="983" y="12"/>
                  </a:lnTo>
                  <a:cubicBezTo>
                    <a:pt x="955" y="4"/>
                    <a:pt x="926" y="0"/>
                    <a:pt x="898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5168825" y="2239225"/>
              <a:ext cx="32475" cy="89225"/>
            </a:xfrm>
            <a:custGeom>
              <a:rect b="b" l="l" r="r" t="t"/>
              <a:pathLst>
                <a:path extrusionOk="0" h="3569" w="1299">
                  <a:moveTo>
                    <a:pt x="509" y="1"/>
                  </a:moveTo>
                  <a:cubicBezTo>
                    <a:pt x="487" y="1"/>
                    <a:pt x="465" y="3"/>
                    <a:pt x="442" y="8"/>
                  </a:cubicBezTo>
                  <a:lnTo>
                    <a:pt x="291" y="33"/>
                  </a:lnTo>
                  <a:cubicBezTo>
                    <a:pt x="114" y="58"/>
                    <a:pt x="1" y="234"/>
                    <a:pt x="39" y="411"/>
                  </a:cubicBezTo>
                  <a:lnTo>
                    <a:pt x="618" y="3309"/>
                  </a:lnTo>
                  <a:cubicBezTo>
                    <a:pt x="640" y="3463"/>
                    <a:pt x="777" y="3568"/>
                    <a:pt x="928" y="3568"/>
                  </a:cubicBezTo>
                  <a:cubicBezTo>
                    <a:pt x="951" y="3568"/>
                    <a:pt x="973" y="3566"/>
                    <a:pt x="996" y="3561"/>
                  </a:cubicBezTo>
                  <a:cubicBezTo>
                    <a:pt x="1173" y="3536"/>
                    <a:pt x="1299" y="3372"/>
                    <a:pt x="1261" y="3196"/>
                  </a:cubicBezTo>
                  <a:lnTo>
                    <a:pt x="820" y="272"/>
                  </a:lnTo>
                  <a:cubicBezTo>
                    <a:pt x="798" y="117"/>
                    <a:pt x="668" y="1"/>
                    <a:pt x="50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5252000" y="2231525"/>
              <a:ext cx="19875" cy="90125"/>
            </a:xfrm>
            <a:custGeom>
              <a:rect b="b" l="l" r="r" t="t"/>
              <a:pathLst>
                <a:path extrusionOk="0" h="3605" w="795">
                  <a:moveTo>
                    <a:pt x="316" y="1"/>
                  </a:moveTo>
                  <a:cubicBezTo>
                    <a:pt x="139" y="1"/>
                    <a:pt x="1" y="152"/>
                    <a:pt x="1" y="328"/>
                  </a:cubicBezTo>
                  <a:lnTo>
                    <a:pt x="51" y="3289"/>
                  </a:lnTo>
                  <a:cubicBezTo>
                    <a:pt x="51" y="3466"/>
                    <a:pt x="190" y="3604"/>
                    <a:pt x="379" y="3604"/>
                  </a:cubicBezTo>
                  <a:cubicBezTo>
                    <a:pt x="555" y="3604"/>
                    <a:pt x="694" y="3466"/>
                    <a:pt x="706" y="3289"/>
                  </a:cubicBezTo>
                  <a:lnTo>
                    <a:pt x="794" y="328"/>
                  </a:lnTo>
                  <a:cubicBezTo>
                    <a:pt x="794" y="152"/>
                    <a:pt x="656" y="1"/>
                    <a:pt x="47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5218300" y="2653400"/>
              <a:ext cx="95775" cy="73575"/>
            </a:xfrm>
            <a:custGeom>
              <a:rect b="b" l="l" r="r" t="t"/>
              <a:pathLst>
                <a:path extrusionOk="0" h="2943" w="3831">
                  <a:moveTo>
                    <a:pt x="1923" y="0"/>
                  </a:moveTo>
                  <a:cubicBezTo>
                    <a:pt x="1629" y="0"/>
                    <a:pt x="1331" y="89"/>
                    <a:pt x="1071" y="275"/>
                  </a:cubicBezTo>
                  <a:cubicBezTo>
                    <a:pt x="0" y="1019"/>
                    <a:pt x="378" y="2695"/>
                    <a:pt x="1676" y="2922"/>
                  </a:cubicBezTo>
                  <a:cubicBezTo>
                    <a:pt x="1762" y="2936"/>
                    <a:pt x="1847" y="2943"/>
                    <a:pt x="1930" y="2943"/>
                  </a:cubicBezTo>
                  <a:cubicBezTo>
                    <a:pt x="3077" y="2943"/>
                    <a:pt x="3830" y="1616"/>
                    <a:pt x="3125" y="628"/>
                  </a:cubicBezTo>
                  <a:cubicBezTo>
                    <a:pt x="2840" y="220"/>
                    <a:pt x="2386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5122200" y="2485750"/>
              <a:ext cx="158175" cy="217850"/>
            </a:xfrm>
            <a:custGeom>
              <a:rect b="b" l="l" r="r" t="t"/>
              <a:pathLst>
                <a:path extrusionOk="0" h="8714" w="6327">
                  <a:moveTo>
                    <a:pt x="1" y="0"/>
                  </a:moveTo>
                  <a:lnTo>
                    <a:pt x="5558" y="8569"/>
                  </a:lnTo>
                  <a:cubicBezTo>
                    <a:pt x="5613" y="8663"/>
                    <a:pt x="5717" y="8714"/>
                    <a:pt x="5824" y="8714"/>
                  </a:cubicBezTo>
                  <a:cubicBezTo>
                    <a:pt x="5889" y="8714"/>
                    <a:pt x="5955" y="8695"/>
                    <a:pt x="6012" y="8657"/>
                  </a:cubicBezTo>
                  <a:lnTo>
                    <a:pt x="6138" y="8569"/>
                  </a:lnTo>
                  <a:cubicBezTo>
                    <a:pt x="6289" y="8456"/>
                    <a:pt x="6327" y="8254"/>
                    <a:pt x="6213" y="81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5612075" y="2674425"/>
              <a:ext cx="90125" cy="19575"/>
            </a:xfrm>
            <a:custGeom>
              <a:rect b="b" l="l" r="r" t="t"/>
              <a:pathLst>
                <a:path extrusionOk="0" h="783" w="3605">
                  <a:moveTo>
                    <a:pt x="3288" y="1"/>
                  </a:moveTo>
                  <a:cubicBezTo>
                    <a:pt x="3280" y="1"/>
                    <a:pt x="3272" y="1"/>
                    <a:pt x="3264" y="1"/>
                  </a:cubicBezTo>
                  <a:lnTo>
                    <a:pt x="315" y="127"/>
                  </a:lnTo>
                  <a:cubicBezTo>
                    <a:pt x="139" y="127"/>
                    <a:pt x="0" y="279"/>
                    <a:pt x="0" y="455"/>
                  </a:cubicBezTo>
                  <a:lnTo>
                    <a:pt x="0" y="468"/>
                  </a:lnTo>
                  <a:cubicBezTo>
                    <a:pt x="13" y="644"/>
                    <a:pt x="152" y="783"/>
                    <a:pt x="328" y="783"/>
                  </a:cubicBezTo>
                  <a:lnTo>
                    <a:pt x="3277" y="783"/>
                  </a:lnTo>
                  <a:cubicBezTo>
                    <a:pt x="3466" y="783"/>
                    <a:pt x="3604" y="631"/>
                    <a:pt x="3604" y="442"/>
                  </a:cubicBezTo>
                  <a:lnTo>
                    <a:pt x="3604" y="316"/>
                  </a:lnTo>
                  <a:cubicBezTo>
                    <a:pt x="3604" y="135"/>
                    <a:pt x="3465" y="1"/>
                    <a:pt x="3288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4811600" y="2666250"/>
              <a:ext cx="90125" cy="19575"/>
            </a:xfrm>
            <a:custGeom>
              <a:rect b="b" l="l" r="r" t="t"/>
              <a:pathLst>
                <a:path extrusionOk="0" h="783" w="3605">
                  <a:moveTo>
                    <a:pt x="353" y="1"/>
                  </a:moveTo>
                  <a:cubicBezTo>
                    <a:pt x="164" y="1"/>
                    <a:pt x="13" y="139"/>
                    <a:pt x="13" y="316"/>
                  </a:cubicBezTo>
                  <a:lnTo>
                    <a:pt x="13" y="454"/>
                  </a:lnTo>
                  <a:cubicBezTo>
                    <a:pt x="0" y="643"/>
                    <a:pt x="152" y="782"/>
                    <a:pt x="328" y="782"/>
                  </a:cubicBezTo>
                  <a:lnTo>
                    <a:pt x="3277" y="782"/>
                  </a:lnTo>
                  <a:cubicBezTo>
                    <a:pt x="3453" y="782"/>
                    <a:pt x="3604" y="643"/>
                    <a:pt x="3604" y="467"/>
                  </a:cubicBezTo>
                  <a:cubicBezTo>
                    <a:pt x="3604" y="291"/>
                    <a:pt x="3466" y="139"/>
                    <a:pt x="3289" y="127"/>
                  </a:cubicBezTo>
                  <a:lnTo>
                    <a:pt x="353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