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15.07.2021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undyler.Il.Se@omega.sbrf.ru" TargetMode="External"/><Relationship Id="rId2" Type="http://schemas.openxmlformats.org/officeDocument/2006/relationships/hyperlink" Target="mailto:fundyle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sfundyler@sberbank.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+mj-lt"/>
              </a:rPr>
              <a:t>Фундылер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Илья Семенович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SF Salaries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март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Фундылер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Илья Семенович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Санкт-Петербургский Государственный Экономический Университет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августа 2015 г.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Андеррайтинг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Управление экспертизы кредитных рисков малого бизнеса г. Санкт-Петербург. Отдел экспертизы кредитных рисков малого бизнеса №1 (переводы были только внутри подразделения в связи с ежегодной смены ее структуры)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Основной функционал: принятие решения о возможности финансирования предприятий малого бизнеса путем анализа управленческой/официальной отчетности, проверки и построения моделей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CF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проверки соблюдения нормативной базы. А также выработка стратегии работы с проблемными активами, участие в проекте по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дообучению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моделей «автоматического» принятия решения по сделке.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Санкт-Петербург.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Готовность к переезду: в г Москва, при этом в первую очередь буду рассматривать возможность работы на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удаленке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 целью остаться в С-Петербурге.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+7 921 908-50-78.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fundyler@gmail.com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Fundyler.Il.Se@omega.sbrf.ru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isfundyler@sberbank.ru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и анализ данных 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SF Salaries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https://github.com/ilfun/Final_Project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Произведена предобработка данных полученного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датасета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Произведен анализ данных итогового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датасета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 целью получения ответа на заданные вопросы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данных представлена одной таблицей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SF Salaries c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данными по доходам муниципальных сотрудников города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SF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 период 2011-2014 гг.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Язык программирования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Обработка и очистка данных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Работы с группировками и запросами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диаграмм 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линейной регрессии с целью прогноза данных.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Используемые библиотеки: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pandas,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236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SF Salaries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ILYA</cp:lastModifiedBy>
  <cp:revision>17</cp:revision>
  <dcterms:created xsi:type="dcterms:W3CDTF">2021-02-19T10:44:02Z</dcterms:created>
  <dcterms:modified xsi:type="dcterms:W3CDTF">2021-07-15T09:08:03Z</dcterms:modified>
</cp:coreProperties>
</file>