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D4337-B084-4822-A66A-72803A29AF0C}" v="2" dt="2025-10-22T10:09:30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uarneri" userId="d35aeb13-8e0b-4e3f-b2e0-7cc91b479397" providerId="ADAL" clId="{744A8CB3-64DC-4C21-940A-0E7FB87EFFCB}"/>
    <pc:docChg chg="undo custSel addSld modSld">
      <pc:chgData name="Alexander Guarneri" userId="d35aeb13-8e0b-4e3f-b2e0-7cc91b479397" providerId="ADAL" clId="{744A8CB3-64DC-4C21-940A-0E7FB87EFFCB}" dt="2025-10-22T10:10:46.093" v="70" actId="20577"/>
      <pc:docMkLst>
        <pc:docMk/>
      </pc:docMkLst>
      <pc:sldChg chg="modSp new mod">
        <pc:chgData name="Alexander Guarneri" userId="d35aeb13-8e0b-4e3f-b2e0-7cc91b479397" providerId="ADAL" clId="{744A8CB3-64DC-4C21-940A-0E7FB87EFFCB}" dt="2025-10-22T10:10:02.016" v="39" actId="12"/>
        <pc:sldMkLst>
          <pc:docMk/>
          <pc:sldMk cId="3927447736" sldId="270"/>
        </pc:sldMkLst>
        <pc:spChg chg="mod">
          <ac:chgData name="Alexander Guarneri" userId="d35aeb13-8e0b-4e3f-b2e0-7cc91b479397" providerId="ADAL" clId="{744A8CB3-64DC-4C21-940A-0E7FB87EFFCB}" dt="2025-10-22T10:07:27.983" v="26" actId="1076"/>
          <ac:spMkLst>
            <pc:docMk/>
            <pc:sldMk cId="3927447736" sldId="270"/>
            <ac:spMk id="2" creationId="{89125897-C30A-5A17-E469-4C02B9E1166E}"/>
          </ac:spMkLst>
        </pc:spChg>
        <pc:spChg chg="mod">
          <ac:chgData name="Alexander Guarneri" userId="d35aeb13-8e0b-4e3f-b2e0-7cc91b479397" providerId="ADAL" clId="{744A8CB3-64DC-4C21-940A-0E7FB87EFFCB}" dt="2025-10-22T10:10:02.016" v="39" actId="12"/>
          <ac:spMkLst>
            <pc:docMk/>
            <pc:sldMk cId="3927447736" sldId="270"/>
            <ac:spMk id="3" creationId="{B23F0AED-C683-ECB9-3B8D-E71777FA3AC2}"/>
          </ac:spMkLst>
        </pc:spChg>
      </pc:sldChg>
      <pc:sldChg chg="addSp delSp modSp new mod setBg">
        <pc:chgData name="Alexander Guarneri" userId="d35aeb13-8e0b-4e3f-b2e0-7cc91b479397" providerId="ADAL" clId="{744A8CB3-64DC-4C21-940A-0E7FB87EFFCB}" dt="2025-10-22T10:10:46.093" v="70" actId="20577"/>
        <pc:sldMkLst>
          <pc:docMk/>
          <pc:sldMk cId="4200341400" sldId="271"/>
        </pc:sldMkLst>
        <pc:spChg chg="mod">
          <ac:chgData name="Alexander Guarneri" userId="d35aeb13-8e0b-4e3f-b2e0-7cc91b479397" providerId="ADAL" clId="{744A8CB3-64DC-4C21-940A-0E7FB87EFFCB}" dt="2025-10-22T10:10:46.093" v="70" actId="20577"/>
          <ac:spMkLst>
            <pc:docMk/>
            <pc:sldMk cId="4200341400" sldId="271"/>
            <ac:spMk id="2" creationId="{906EBD71-F46F-62BE-6F9A-8E692CE27FB4}"/>
          </ac:spMkLst>
        </pc:spChg>
        <pc:spChg chg="add del">
          <ac:chgData name="Alexander Guarneri" userId="d35aeb13-8e0b-4e3f-b2e0-7cc91b479397" providerId="ADAL" clId="{744A8CB3-64DC-4C21-940A-0E7FB87EFFCB}" dt="2025-10-22T10:10:40.720" v="65" actId="26606"/>
          <ac:spMkLst>
            <pc:docMk/>
            <pc:sldMk cId="4200341400" sldId="271"/>
            <ac:spMk id="3" creationId="{667C467A-6ED5-1696-D3DE-81E26F254CE7}"/>
          </ac:spMkLst>
        </pc:spChg>
        <pc:spChg chg="add del">
          <ac:chgData name="Alexander Guarneri" userId="d35aeb13-8e0b-4e3f-b2e0-7cc91b479397" providerId="ADAL" clId="{744A8CB3-64DC-4C21-940A-0E7FB87EFFCB}" dt="2025-10-22T10:10:40.708" v="64" actId="26606"/>
          <ac:spMkLst>
            <pc:docMk/>
            <pc:sldMk cId="4200341400" sldId="271"/>
            <ac:spMk id="10" creationId="{D87AB319-64C0-4E2D-B1CD-0A970301BEEA}"/>
          </ac:spMkLst>
        </pc:spChg>
        <pc:spChg chg="add del">
          <ac:chgData name="Alexander Guarneri" userId="d35aeb13-8e0b-4e3f-b2e0-7cc91b479397" providerId="ADAL" clId="{744A8CB3-64DC-4C21-940A-0E7FB87EFFCB}" dt="2025-10-22T10:10:40.708" v="64" actId="26606"/>
          <ac:spMkLst>
            <pc:docMk/>
            <pc:sldMk cId="4200341400" sldId="271"/>
            <ac:spMk id="12" creationId="{CC4A892D-088E-4414-965D-1F8C4212F602}"/>
          </ac:spMkLst>
        </pc:spChg>
        <pc:spChg chg="add del">
          <ac:chgData name="Alexander Guarneri" userId="d35aeb13-8e0b-4e3f-b2e0-7cc91b479397" providerId="ADAL" clId="{744A8CB3-64DC-4C21-940A-0E7FB87EFFCB}" dt="2025-10-22T10:10:40.708" v="64" actId="26606"/>
          <ac:spMkLst>
            <pc:docMk/>
            <pc:sldMk cId="4200341400" sldId="271"/>
            <ac:spMk id="14" creationId="{472BC85F-BF83-4D6D-A1BC-8EE5822F0804}"/>
          </ac:spMkLst>
        </pc:spChg>
        <pc:spChg chg="add">
          <ac:chgData name="Alexander Guarneri" userId="d35aeb13-8e0b-4e3f-b2e0-7cc91b479397" providerId="ADAL" clId="{744A8CB3-64DC-4C21-940A-0E7FB87EFFCB}" dt="2025-10-22T10:10:40.720" v="65" actId="26606"/>
          <ac:spMkLst>
            <pc:docMk/>
            <pc:sldMk cId="4200341400" sldId="271"/>
            <ac:spMk id="16" creationId="{D87AB319-64C0-4E2D-B1CD-0A970301BEEA}"/>
          </ac:spMkLst>
        </pc:spChg>
        <pc:spChg chg="add">
          <ac:chgData name="Alexander Guarneri" userId="d35aeb13-8e0b-4e3f-b2e0-7cc91b479397" providerId="ADAL" clId="{744A8CB3-64DC-4C21-940A-0E7FB87EFFCB}" dt="2025-10-22T10:10:40.720" v="65" actId="26606"/>
          <ac:spMkLst>
            <pc:docMk/>
            <pc:sldMk cId="4200341400" sldId="271"/>
            <ac:spMk id="17" creationId="{6E36B62D-34E6-41D4-B3AA-AC21AB387936}"/>
          </ac:spMkLst>
        </pc:spChg>
        <pc:spChg chg="add">
          <ac:chgData name="Alexander Guarneri" userId="d35aeb13-8e0b-4e3f-b2e0-7cc91b479397" providerId="ADAL" clId="{744A8CB3-64DC-4C21-940A-0E7FB87EFFCB}" dt="2025-10-22T10:10:40.720" v="65" actId="26606"/>
          <ac:spMkLst>
            <pc:docMk/>
            <pc:sldMk cId="4200341400" sldId="271"/>
            <ac:spMk id="18" creationId="{97E92409-AD19-4CE3-9956-8C03560F7E06}"/>
          </ac:spMkLst>
        </pc:spChg>
        <pc:picChg chg="add del">
          <ac:chgData name="Alexander Guarneri" userId="d35aeb13-8e0b-4e3f-b2e0-7cc91b479397" providerId="ADAL" clId="{744A8CB3-64DC-4C21-940A-0E7FB87EFFCB}" dt="2025-10-22T10:10:40.708" v="64" actId="26606"/>
          <ac:picMkLst>
            <pc:docMk/>
            <pc:sldMk cId="4200341400" sldId="271"/>
            <ac:picMk id="7" creationId="{906B5308-700B-F883-DC81-BE11CD38597D}"/>
          </ac:picMkLst>
        </pc:picChg>
        <pc:picChg chg="add">
          <ac:chgData name="Alexander Guarneri" userId="d35aeb13-8e0b-4e3f-b2e0-7cc91b479397" providerId="ADAL" clId="{744A8CB3-64DC-4C21-940A-0E7FB87EFFCB}" dt="2025-10-22T10:10:40.720" v="65" actId="26606"/>
          <ac:picMkLst>
            <pc:docMk/>
            <pc:sldMk cId="4200341400" sldId="271"/>
            <ac:picMk id="19" creationId="{816BE723-CF29-FE68-1F64-9456ABEF6C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8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7F4481-FA3C-4E3C-92A6-5EE6F8D4FB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7337A83-A576-4338-841D-DA0CFF45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7D05-B02C-43A1-4DA6-9CEBA2C56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App Agentic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1E46F-F337-0273-9831-095E432B9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Alexander Guarneri</a:t>
            </a:r>
          </a:p>
        </p:txBody>
      </p:sp>
    </p:spTree>
    <p:extLst>
      <p:ext uri="{BB962C8B-B14F-4D97-AF65-F5344CB8AC3E}">
        <p14:creationId xmlns:p14="http://schemas.microsoft.com/office/powerpoint/2010/main" val="245696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5A6-E0E1-6ACD-FBA7-8AD5F72C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80" y="49680"/>
            <a:ext cx="10518775" cy="9330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Relations graph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48C07-3D98-80C5-1217-0AC4D6B4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53" y="1283335"/>
            <a:ext cx="3871341" cy="496941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 the </a:t>
            </a:r>
            <a:r>
              <a:rPr lang="en-US" sz="1800" dirty="0" err="1"/>
              <a:t>Grafici</a:t>
            </a:r>
            <a:r>
              <a:rPr lang="en-US" sz="1800" dirty="0"/>
              <a:t> </a:t>
            </a:r>
            <a:r>
              <a:rPr lang="en-US" sz="1800" dirty="0" err="1"/>
              <a:t>relazioni</a:t>
            </a:r>
            <a:r>
              <a:rPr lang="en-US" sz="1800" dirty="0"/>
              <a:t> tab, you can generate interactive bubble graphs that visualize the relationships between entities.</a:t>
            </a:r>
          </a:p>
          <a:p>
            <a:r>
              <a:rPr lang="en-US" sz="1800" dirty="0"/>
              <a:t>The app can generate three types of graphs, depending on the level of analysis:</a:t>
            </a:r>
          </a:p>
          <a:p>
            <a:r>
              <a:rPr lang="en-US" sz="1800" dirty="0"/>
              <a:t>Folder relation graph – shows how folders are connected.</a:t>
            </a:r>
          </a:p>
          <a:p>
            <a:r>
              <a:rPr lang="en-US" sz="1800" dirty="0"/>
              <a:t>File relation graph – displays dependencies and links between files.</a:t>
            </a:r>
          </a:p>
          <a:p>
            <a:r>
              <a:rPr lang="en-US" sz="1800" dirty="0"/>
              <a:t>Symbol relation graph – illustrates relationships between </a:t>
            </a:r>
            <a:r>
              <a:rPr lang="en-US" sz="1800" i="1" dirty="0"/>
              <a:t>classes, functions, methods,</a:t>
            </a:r>
            <a:r>
              <a:rPr lang="en-US" sz="1800" dirty="0"/>
              <a:t> and </a:t>
            </a:r>
            <a:r>
              <a:rPr lang="en-US" sz="1800" i="1" dirty="0"/>
              <a:t>variables</a:t>
            </a:r>
            <a:r>
              <a:rPr lang="en-US" sz="1800" dirty="0"/>
              <a:t>.</a:t>
            </a:r>
          </a:p>
          <a:p>
            <a:r>
              <a:rPr lang="en-US" sz="1800" dirty="0"/>
              <a:t>These visualizations help you understand how entities interact with each other and how they are connected within the repository.</a:t>
            </a:r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C5CFC-6E95-9128-19E9-CBEC167B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6" y="982707"/>
            <a:ext cx="7049214" cy="53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2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1EF7-F8C9-F904-AD50-46E2FE38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91" y="262467"/>
            <a:ext cx="10772775" cy="880534"/>
          </a:xfrm>
        </p:spPr>
        <p:txBody>
          <a:bodyPr/>
          <a:lstStyle/>
          <a:p>
            <a:pPr algn="ctr"/>
            <a:r>
              <a:rPr lang="en-US" dirty="0"/>
              <a:t>Example file relations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A1436-BDC4-D348-CDFA-9B9D09788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890" y="1336465"/>
            <a:ext cx="8437541" cy="4446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87C0F-1C06-1B3D-2405-6C6DDE716366}"/>
              </a:ext>
            </a:extLst>
          </p:cNvPr>
          <p:cNvSpPr txBox="1"/>
          <p:nvPr/>
        </p:nvSpPr>
        <p:spPr>
          <a:xfrm>
            <a:off x="9169400" y="1456267"/>
            <a:ext cx="2751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File Relations graph, each bubble represents a python file in the repository.</a:t>
            </a:r>
          </a:p>
          <a:p>
            <a:r>
              <a:rPr lang="en-US" dirty="0"/>
              <a:t>By clicking on a bubble, you can view detailed information about that file , including its relationships with other files  and see how they communicate within the project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5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4E6B-8B5B-F4F7-E181-233AE45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60866"/>
            <a:ext cx="10772775" cy="89746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File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CF3DDB-4897-DD4A-D062-5FB0BBC4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960" y="1181947"/>
            <a:ext cx="5708120" cy="52611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File Statistics tab, you can generate several analytical charts that provide insights into the structure of the repository’s files.</a:t>
            </a:r>
          </a:p>
          <a:p>
            <a:r>
              <a:rPr lang="en-US" dirty="0"/>
              <a:t>The app allows you to create different types of graphs, including:</a:t>
            </a:r>
          </a:p>
          <a:p>
            <a:r>
              <a:rPr lang="en-US" dirty="0"/>
              <a:t>-Token distribution per file – compares Python and non-Python files based on token count.</a:t>
            </a:r>
          </a:p>
          <a:p>
            <a:r>
              <a:rPr lang="en-US" dirty="0"/>
              <a:t>-Line distribution per file </a:t>
            </a:r>
          </a:p>
          <a:p>
            <a:r>
              <a:rPr lang="en-US" dirty="0"/>
              <a:t>-File size distribution (in KB) – visualizes the relative size of the repository’s files.</a:t>
            </a:r>
          </a:p>
          <a:p>
            <a:r>
              <a:rPr lang="en-US" dirty="0"/>
              <a:t>File type distribution (pie chart) – displays the proportion of different file types in the project.</a:t>
            </a:r>
          </a:p>
          <a:p>
            <a:r>
              <a:rPr lang="en-US" dirty="0"/>
              <a:t>These charts help users analyze and compare the complexity, size, and composition of the project’s source files.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0B46E-811C-B54B-13C8-0B044338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0" y="991761"/>
            <a:ext cx="4403320" cy="56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A3AB5-AC05-8B5B-1BC7-2B28BD8D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Example file statistics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B4E09-A763-D405-034B-7C87B54E5B29}"/>
              </a:ext>
            </a:extLst>
          </p:cNvPr>
          <p:cNvSpPr txBox="1"/>
          <p:nvPr/>
        </p:nvSpPr>
        <p:spPr>
          <a:xfrm>
            <a:off x="667513" y="4206876"/>
            <a:ext cx="3403042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Bef>
                <a:spcPts val="1300"/>
              </a:spcBef>
            </a:pPr>
            <a:r>
              <a:rPr lang="en-US" sz="2400" dirty="0">
                <a:solidFill>
                  <a:schemeClr val="bg1"/>
                </a:solidFill>
              </a:rPr>
              <a:t>Pie chart showing the proportion of file types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3BED1FB6-3A98-AECB-03AD-438F479B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20" y="636777"/>
            <a:ext cx="6266016" cy="52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9F65-EEF2-79B1-E1E3-40D65984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about python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78D15-C88B-D4AB-3A86-41F27FA1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69" y="1818322"/>
            <a:ext cx="8293083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155C-2A53-EDDD-88C5-FB8570E7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31334"/>
          </a:xfrm>
        </p:spPr>
        <p:txBody>
          <a:bodyPr/>
          <a:lstStyle/>
          <a:p>
            <a:r>
              <a:rPr lang="en-US" dirty="0"/>
              <a:t>Python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D46E0-D364-D6AA-DE8B-75584FD2F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0" y="1545431"/>
            <a:ext cx="8304120" cy="3771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8B6F9-A189-54BD-7EE3-BCAEC710E7BF}"/>
              </a:ext>
            </a:extLst>
          </p:cNvPr>
          <p:cNvSpPr txBox="1"/>
          <p:nvPr/>
        </p:nvSpPr>
        <p:spPr>
          <a:xfrm>
            <a:off x="9372599" y="1596231"/>
            <a:ext cx="269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Python Statistics tab, you can generate graphs showing:</a:t>
            </a:r>
          </a:p>
          <a:p>
            <a:r>
              <a:rPr lang="en-US" sz="1600" dirty="0"/>
              <a:t>Number of functions per file and the Top 10 files with the highest function count.</a:t>
            </a:r>
          </a:p>
          <a:p>
            <a:r>
              <a:rPr lang="en-US" sz="1600" dirty="0"/>
              <a:t>Number of classes per file and the Top 10 files containing the most classes.</a:t>
            </a:r>
          </a:p>
          <a:p>
            <a:r>
              <a:rPr lang="en-US" sz="1600" dirty="0"/>
              <a:t>Number of methods per file and the Top 10 files with the largest number of methods.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561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6F18-6002-9106-B833-B1F97A2D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04033"/>
            <a:ext cx="10772775" cy="111516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Example python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66B15-7A39-33EC-9EF9-AFB82AEF4384}"/>
              </a:ext>
            </a:extLst>
          </p:cNvPr>
          <p:cNvSpPr txBox="1"/>
          <p:nvPr/>
        </p:nvSpPr>
        <p:spPr>
          <a:xfrm>
            <a:off x="239796" y="5419004"/>
            <a:ext cx="1150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slide shows an example of the Python Statistics feature, where the app analyzes the number of functions per file across the repository.</a:t>
            </a:r>
          </a:p>
          <a:p>
            <a:pPr>
              <a:buNone/>
            </a:pPr>
            <a:r>
              <a:rPr lang="en-US" dirty="0"/>
              <a:t>On the left, a histogram displays the distribution of functions among all Python files.</a:t>
            </a:r>
            <a:br>
              <a:rPr lang="en-US" dirty="0"/>
            </a:br>
            <a:r>
              <a:rPr lang="en-US" dirty="0"/>
              <a:t>On the right, a table lists the Top 10 files with the highest number of functions.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D09504-0E26-AA03-83E4-38AC46B1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8" y="1137632"/>
            <a:ext cx="11745996" cy="4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5897-C30A-5A17-E469-4C02B9E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338666"/>
            <a:ext cx="10772775" cy="122639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Goals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0AED-C683-ECB9-3B8D-E71777FA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855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goal is to provide technical users with a support tool that allows them to quickly understand how an application is built, what it does, and to identify potential dependencies without having to manually explore the source code.</a:t>
            </a:r>
          </a:p>
          <a:p>
            <a:r>
              <a:rPr lang="en-US" dirty="0"/>
              <a:t>Main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Automatic reading and parsing of repository source code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Structural understanding of folder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Construction of a mini data warehouse containing code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Automatic generation of an application summary explaining its purpose and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Creation of graphical visualizations to better understand the codebase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Interactive chat interface to answer technical questions about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EBD71-F46F-62BE-6F9A-8E692CE2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43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</a:rPr>
              <a:t>Overview of the  Web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816BE723-CF29-FE68-1F64-9456ABEF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2208-4CE8-4D34-2508-472786AD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800" y="96882"/>
            <a:ext cx="9905998" cy="7541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</a:t>
            </a:r>
            <a:r>
              <a:rPr lang="en-US" sz="5300" dirty="0"/>
              <a:t>the</a:t>
            </a:r>
            <a:r>
              <a:rPr lang="en-US" dirty="0"/>
              <a:t> app looks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155B7-762F-9ADC-2668-F93D7ED8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7" y="944202"/>
            <a:ext cx="7521592" cy="560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C59DE-947A-3331-BD97-3D3A2510C5A2}"/>
              </a:ext>
            </a:extLst>
          </p:cNvPr>
          <p:cNvSpPr txBox="1"/>
          <p:nvPr/>
        </p:nvSpPr>
        <p:spPr>
          <a:xfrm>
            <a:off x="8515677" y="1058333"/>
            <a:ext cx="3056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left sidebar, you can switch between the main sections:</a:t>
            </a:r>
          </a:p>
          <a:p>
            <a:r>
              <a:rPr lang="en-US" dirty="0"/>
              <a:t>App Agentic AI</a:t>
            </a:r>
          </a:p>
          <a:p>
            <a:r>
              <a:rPr lang="en-US" dirty="0"/>
              <a:t>Graphical Representations</a:t>
            </a:r>
          </a:p>
          <a:p>
            <a:r>
              <a:rPr lang="en-US" dirty="0"/>
              <a:t>Below that, in the section “</a:t>
            </a:r>
            <a:r>
              <a:rPr lang="en-US" dirty="0" err="1"/>
              <a:t>Percorso</a:t>
            </a:r>
            <a:r>
              <a:rPr lang="en-US" dirty="0"/>
              <a:t> e DB da </a:t>
            </a:r>
            <a:r>
              <a:rPr lang="en-US" dirty="0" err="1"/>
              <a:t>analizzare</a:t>
            </a:r>
            <a:r>
              <a:rPr lang="en-US" dirty="0"/>
              <a:t>”, you can select the folder of the repository to analyze, or load an existing database file (.</a:t>
            </a:r>
            <a:r>
              <a:rPr lang="en-US" dirty="0" err="1"/>
              <a:t>db</a:t>
            </a:r>
            <a:r>
              <a:rPr lang="en-US" dirty="0"/>
              <a:t>).</a:t>
            </a:r>
          </a:p>
          <a:p>
            <a:r>
              <a:rPr lang="en-US" dirty="0"/>
              <a:t>On the right side, in the main area, you can see the application’s key features — these will be explored in the next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921BC-25C4-A88C-3691-95463AC1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Page: app agentic ai</a:t>
            </a:r>
          </a:p>
        </p:txBody>
      </p:sp>
    </p:spTree>
    <p:extLst>
      <p:ext uri="{BB962C8B-B14F-4D97-AF65-F5344CB8AC3E}">
        <p14:creationId xmlns:p14="http://schemas.microsoft.com/office/powerpoint/2010/main" val="239279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CB4-F8CF-6B8C-AD47-76E894D2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5386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Tree graph of the repository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AB13E-AAFB-3221-2623-E7D61FA2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23" y="1816100"/>
            <a:ext cx="7439145" cy="322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58E0E-2830-9900-9DA5-FD4625D8A1DE}"/>
              </a:ext>
            </a:extLst>
          </p:cNvPr>
          <p:cNvSpPr txBox="1"/>
          <p:nvPr/>
        </p:nvSpPr>
        <p:spPr>
          <a:xfrm>
            <a:off x="8102600" y="1816100"/>
            <a:ext cx="3413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selecting the repository to analyze, go to the Structure tab.</a:t>
            </a:r>
            <a:br>
              <a:rPr lang="en-US" dirty="0"/>
            </a:br>
            <a:r>
              <a:rPr lang="en-US" dirty="0"/>
              <a:t>By clicking on “Genera e </a:t>
            </a:r>
            <a:r>
              <a:rPr lang="en-US" dirty="0" err="1"/>
              <a:t>scarica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(.md)”, the app generates a Markdown file that contains a tree graph of all folders and files in the repository.</a:t>
            </a:r>
          </a:p>
          <a:p>
            <a:r>
              <a:rPr lang="en-US" dirty="0"/>
              <a:t>This helps you visualize and understand the project’s structure more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EC1E-C9E3-5CD8-34A3-70D6A148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834"/>
            <a:ext cx="10772775" cy="9753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Database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ED640-331F-2FE4-BD84-2433661D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" y="1083733"/>
            <a:ext cx="6894917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2A678-904B-9598-E05E-43CE6C026306}"/>
              </a:ext>
            </a:extLst>
          </p:cNvPr>
          <p:cNvSpPr txBox="1"/>
          <p:nvPr/>
        </p:nvSpPr>
        <p:spPr>
          <a:xfrm>
            <a:off x="8044858" y="1082464"/>
            <a:ext cx="3461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Database tab, you can create a relational database that contains the main entities extracted from the repository’s code.</a:t>
            </a:r>
          </a:p>
          <a:p>
            <a:r>
              <a:rPr lang="en-US" dirty="0"/>
              <a:t>By enabling the option “Popola </a:t>
            </a:r>
            <a:r>
              <a:rPr lang="en-US" dirty="0" err="1"/>
              <a:t>riassunti</a:t>
            </a:r>
            <a:r>
              <a:rPr lang="en-US" dirty="0"/>
              <a:t> </a:t>
            </a:r>
            <a:r>
              <a:rPr lang="en-US" dirty="0" err="1"/>
              <a:t>cartelle</a:t>
            </a:r>
            <a:r>
              <a:rPr lang="en-US" dirty="0"/>
              <a:t> (LLM)”, the app also generates folder summaries produced by the LLM for each folder containing Python code.</a:t>
            </a:r>
          </a:p>
          <a:p>
            <a:r>
              <a:rPr lang="en-US" dirty="0"/>
              <a:t>In the section “</a:t>
            </a:r>
            <a:r>
              <a:rPr lang="en-US" dirty="0" err="1"/>
              <a:t>Tabelle</a:t>
            </a:r>
            <a:r>
              <a:rPr lang="en-US" dirty="0"/>
              <a:t> e </a:t>
            </a:r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”, you can view all the generated tables and views, along with a brief description of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4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875A-3220-1C55-0E61-E0AF53DA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03096"/>
            <a:ext cx="10772775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Summary and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816F4-94C7-E536-E5DF-EBE8296B0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63" y="1300524"/>
            <a:ext cx="7861204" cy="4670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9CD06-D098-3504-BF1E-594EBE1E96DA}"/>
              </a:ext>
            </a:extLst>
          </p:cNvPr>
          <p:cNvSpPr txBox="1"/>
          <p:nvPr/>
        </p:nvSpPr>
        <p:spPr>
          <a:xfrm>
            <a:off x="8586161" y="1300524"/>
            <a:ext cx="3073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Riassunto</a:t>
            </a:r>
            <a:r>
              <a:rPr lang="en-US" dirty="0"/>
              <a:t> &amp; Chatbot section, you can generate a summary that explains what the application does.</a:t>
            </a:r>
          </a:p>
          <a:p>
            <a:r>
              <a:rPr lang="en-US" dirty="0"/>
              <a:t>This section also includes an interactive chatbot  that allows you to ask technical questions about the repository and get contextual answers generated by the LLM.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2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1211-40A8-38C2-6EEA-D8F556EB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Page graphical </a:t>
            </a:r>
            <a:r>
              <a:rPr lang="en-US" sz="6600" dirty="0" err="1">
                <a:solidFill>
                  <a:srgbClr val="FFFFFF"/>
                </a:solidFill>
              </a:rPr>
              <a:t>rapresentation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069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Metadata/LabelInfo.xml><?xml version="1.0" encoding="utf-8"?>
<clbl:labelList xmlns:clbl="http://schemas.microsoft.com/office/2020/mipLabelMetadata">
  <clbl:label id="{6c9bfeca-8902-4dc7-9862-34cfbaed67d0}" enabled="1" method="Standard" siteId="{42151053-0193-47aa-9e81-effd81f772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797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Metropolitan</vt:lpstr>
      <vt:lpstr>Presentation App Agentic Ai</vt:lpstr>
      <vt:lpstr>Goals of the App</vt:lpstr>
      <vt:lpstr>Overview of the  Web App</vt:lpstr>
      <vt:lpstr>How the app looks in action</vt:lpstr>
      <vt:lpstr>Page: app agentic ai</vt:lpstr>
      <vt:lpstr>Tree graph of the repository structure</vt:lpstr>
      <vt:lpstr>Database generation</vt:lpstr>
      <vt:lpstr>Summary and chatbot</vt:lpstr>
      <vt:lpstr>Page graphical rapresentation</vt:lpstr>
      <vt:lpstr>Relations graph</vt:lpstr>
      <vt:lpstr>Example file relations graph</vt:lpstr>
      <vt:lpstr>File statistics</vt:lpstr>
      <vt:lpstr>Example file statistics graph</vt:lpstr>
      <vt:lpstr>Statistics about python files</vt:lpstr>
      <vt:lpstr>Python statistics</vt:lpstr>
      <vt:lpstr>Example python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Guarneri</dc:creator>
  <cp:lastModifiedBy>Alexander Guarneri</cp:lastModifiedBy>
  <cp:revision>1</cp:revision>
  <dcterms:created xsi:type="dcterms:W3CDTF">2025-10-22T07:13:44Z</dcterms:created>
  <dcterms:modified xsi:type="dcterms:W3CDTF">2025-10-22T10:10:49Z</dcterms:modified>
</cp:coreProperties>
</file>