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57B"/>
    <a:srgbClr val="352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86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1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3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96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5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4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0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2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5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3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F79A-D99E-4035-B424-AF1E322D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enlace: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957E9-9E64-4869-9DC2-AC2BEDFB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55" y="1529509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que é e para que serve?</a:t>
            </a:r>
          </a:p>
          <a:p>
            <a:r>
              <a:rPr lang="pt-BR" dirty="0"/>
              <a:t>É a camada que estabelece conexão lógica com outra máquina através de um link.</a:t>
            </a:r>
          </a:p>
        </p:txBody>
      </p:sp>
    </p:spTree>
    <p:extLst>
      <p:ext uri="{BB962C8B-B14F-4D97-AF65-F5344CB8AC3E}">
        <p14:creationId xmlns:p14="http://schemas.microsoft.com/office/powerpoint/2010/main" val="269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8CA0-431F-4C34-9FD5-2A3BB390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enlace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2E89F-403A-4AD8-977D-E0F19642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55" y="1920125"/>
            <a:ext cx="10131425" cy="3649133"/>
          </a:xfrm>
        </p:spPr>
        <p:txBody>
          <a:bodyPr/>
          <a:lstStyle/>
          <a:p>
            <a:r>
              <a:rPr lang="pt-BR" dirty="0"/>
              <a:t>Ela controla:</a:t>
            </a:r>
          </a:p>
          <a:p>
            <a:r>
              <a:rPr lang="pt-BR" dirty="0"/>
              <a:t>Fluxo: de bits sendo enviados ou recebidos;</a:t>
            </a:r>
          </a:p>
          <a:p>
            <a:r>
              <a:rPr lang="pt-BR" dirty="0"/>
              <a:t>Erro: os bits que são corrompidos durante a transmissão.</a:t>
            </a:r>
          </a:p>
        </p:txBody>
      </p:sp>
    </p:spTree>
    <p:extLst>
      <p:ext uri="{BB962C8B-B14F-4D97-AF65-F5344CB8AC3E}">
        <p14:creationId xmlns:p14="http://schemas.microsoft.com/office/powerpoint/2010/main" val="37127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EB7AC-270A-4153-AE66-D45F158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82841-675D-46E9-997B-23A0001C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81943"/>
            <a:ext cx="10131425" cy="3649133"/>
          </a:xfrm>
        </p:spPr>
        <p:txBody>
          <a:bodyPr/>
          <a:lstStyle/>
          <a:p>
            <a:r>
              <a:rPr lang="pt-BR" dirty="0"/>
              <a:t>Canal sem ruído:</a:t>
            </a:r>
          </a:p>
          <a:p>
            <a:pPr lvl="1"/>
            <a:r>
              <a:rPr lang="pt-BR" dirty="0" err="1"/>
              <a:t>Simplest</a:t>
            </a:r>
            <a:r>
              <a:rPr lang="pt-BR" dirty="0"/>
              <a:t>: os pacotes são simplesmente enviados, não possui controle de fluxo nem de erro;</a:t>
            </a:r>
          </a:p>
          <a:p>
            <a:pPr lvl="1"/>
            <a:r>
              <a:rPr lang="pt-BR" dirty="0"/>
              <a:t>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: o emissor envia um frame e espera a confirmação do receptor, possui controle apenas de fluxo.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E47E196-F142-4764-AE64-048CE5F2AAED}"/>
              </a:ext>
            </a:extLst>
          </p:cNvPr>
          <p:cNvSpPr txBox="1">
            <a:spLocks/>
          </p:cNvSpPr>
          <p:nvPr/>
        </p:nvSpPr>
        <p:spPr>
          <a:xfrm>
            <a:off x="685801" y="3275860"/>
            <a:ext cx="9485576" cy="216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Canal com ruído:</a:t>
            </a:r>
          </a:p>
          <a:p>
            <a:pPr lvl="1"/>
            <a:r>
              <a:rPr lang="pt-BR" dirty="0"/>
              <a:t>Go-</a:t>
            </a:r>
            <a:r>
              <a:rPr lang="pt-BR" dirty="0" err="1"/>
              <a:t>back</a:t>
            </a:r>
            <a:r>
              <a:rPr lang="pt-BR" dirty="0"/>
              <a:t>-n ARQ: envia um conjunto de frames e espera a confirmação do último;</a:t>
            </a:r>
          </a:p>
          <a:p>
            <a:pPr lvl="1"/>
            <a:r>
              <a:rPr lang="pt-BR" dirty="0"/>
              <a:t>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 ARQ: numera os frames para controle de erro, é enviado um bit por vez;</a:t>
            </a:r>
          </a:p>
          <a:p>
            <a:pPr lvl="1"/>
            <a:r>
              <a:rPr lang="pt-BR" dirty="0" err="1"/>
              <a:t>Selective-repert</a:t>
            </a:r>
            <a:r>
              <a:rPr lang="pt-BR" dirty="0"/>
              <a:t> ARQ: utiliza duas janelas do mesmo tamanho, uma de transmissão e outra de recepção.</a:t>
            </a:r>
          </a:p>
        </p:txBody>
      </p:sp>
    </p:spTree>
    <p:extLst>
      <p:ext uri="{BB962C8B-B14F-4D97-AF65-F5344CB8AC3E}">
        <p14:creationId xmlns:p14="http://schemas.microsoft.com/office/powerpoint/2010/main" val="29559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591C3-6DCE-499C-B158-9549FE21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e detecção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85103-D5AF-4674-884A-F82DEEFC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Código para detecção de erros: redundância apenas para que o receptor </a:t>
            </a:r>
            <a:r>
              <a:rPr lang="pt-BR" dirty="0" err="1"/>
              <a:t>indentifique</a:t>
            </a:r>
            <a:r>
              <a:rPr lang="pt-BR" dirty="0"/>
              <a:t> o erro e solicite a retransmissão;</a:t>
            </a:r>
          </a:p>
          <a:p>
            <a:pPr marL="0" indent="0">
              <a:buNone/>
            </a:pPr>
            <a:r>
              <a:rPr lang="pt-BR" dirty="0"/>
              <a:t>Código de correção de erros: maior redundância para que o receptor consiga resolver o erro no quadro.</a:t>
            </a:r>
          </a:p>
          <a:p>
            <a:r>
              <a:rPr lang="pt-BR" dirty="0"/>
              <a:t>Distancia de </a:t>
            </a:r>
            <a:r>
              <a:rPr lang="pt-BR" dirty="0" err="1"/>
              <a:t>hamming</a:t>
            </a:r>
            <a:r>
              <a:rPr lang="pt-BR" dirty="0"/>
              <a:t>: código de detecção de erro nos quadros isolados.</a:t>
            </a:r>
          </a:p>
        </p:txBody>
      </p:sp>
    </p:spTree>
    <p:extLst>
      <p:ext uri="{BB962C8B-B14F-4D97-AF65-F5344CB8AC3E}">
        <p14:creationId xmlns:p14="http://schemas.microsoft.com/office/powerpoint/2010/main" val="2820175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887</TotalTime>
  <Words>210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Camada de enlace: </vt:lpstr>
      <vt:lpstr>Controle de enlace de dados</vt:lpstr>
      <vt:lpstr>protocolos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rede</dc:title>
  <dc:creator>GUSTAVO LOPES</dc:creator>
  <cp:lastModifiedBy>GUSTAVO LOPES</cp:lastModifiedBy>
  <cp:revision>49</cp:revision>
  <dcterms:created xsi:type="dcterms:W3CDTF">2023-04-12T14:35:02Z</dcterms:created>
  <dcterms:modified xsi:type="dcterms:W3CDTF">2023-05-03T11:53:28Z</dcterms:modified>
</cp:coreProperties>
</file>