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94CE5-5248-4FB4-9CC7-72E2E5102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AB136-93DE-4EDA-A821-2BF2F77C6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</a:t>
            </a:r>
            <a:r>
              <a:rPr lang="pt-BR" dirty="0" err="1"/>
              <a:t>gustavo</a:t>
            </a:r>
            <a:r>
              <a:rPr lang="pt-BR" dirty="0"/>
              <a:t> </a:t>
            </a:r>
            <a:r>
              <a:rPr lang="pt-BR" dirty="0" err="1"/>
              <a:t>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70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4B01-FACA-4CC1-98DF-6507F048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E9834-579C-4071-B9BE-C396E7DD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utilizado para mapear endereços IP.</a:t>
            </a:r>
          </a:p>
          <a:p>
            <a:r>
              <a:rPr lang="pt-BR" dirty="0" err="1"/>
              <a:t>Arp</a:t>
            </a:r>
            <a:r>
              <a:rPr lang="pt-BR" dirty="0"/>
              <a:t> enviado em broadcast e recebido em </a:t>
            </a:r>
            <a:r>
              <a:rPr lang="pt-BR" dirty="0" err="1"/>
              <a:t>unicast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52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BC049-8433-4396-B78D-94263D9A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feita a entrega, encaminhamento e roteamento na camada de rede?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FB1E8-621C-46F2-B514-ECE50304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entrega, encaminhamento e o roteamento é feito através de roteadores ou </a:t>
            </a:r>
            <a:r>
              <a:rPr lang="pt-BR" dirty="0" err="1"/>
              <a:t>swith</a:t>
            </a:r>
            <a:r>
              <a:rPr lang="pt-BR" dirty="0"/>
              <a:t> ou hub.</a:t>
            </a:r>
          </a:p>
        </p:txBody>
      </p:sp>
    </p:spTree>
    <p:extLst>
      <p:ext uri="{BB962C8B-B14F-4D97-AF65-F5344CB8AC3E}">
        <p14:creationId xmlns:p14="http://schemas.microsoft.com/office/powerpoint/2010/main" val="361286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CB3B-ADF4-403E-B94D-C774FE9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CE116-FB87-4AD7-B894-C44D0474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Aonde ocorre conexões e os pacotes são enviados e suas rotas são definidas.</a:t>
            </a:r>
          </a:p>
        </p:txBody>
      </p:sp>
    </p:spTree>
    <p:extLst>
      <p:ext uri="{BB962C8B-B14F-4D97-AF65-F5344CB8AC3E}">
        <p14:creationId xmlns:p14="http://schemas.microsoft.com/office/powerpoint/2010/main" val="249650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7D24-2987-436E-BCFC-7D5FC52E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protocolos:</a:t>
            </a:r>
            <a:br>
              <a:rPr lang="pt-BR" dirty="0"/>
            </a:br>
            <a:r>
              <a:rPr lang="pt-BR" dirty="0"/>
              <a:t>ipv4: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B7184-17D9-407E-8372-C6E41228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5927"/>
            <a:ext cx="10131425" cy="3649133"/>
          </a:xfrm>
        </p:spPr>
        <p:txBody>
          <a:bodyPr/>
          <a:lstStyle/>
          <a:p>
            <a:r>
              <a:rPr lang="pt-BR" dirty="0"/>
              <a:t>Tem 4 conjuntos de 8 bits(00000000_00000000_00000000_00000000) no caso 32 bytes.</a:t>
            </a:r>
          </a:p>
          <a:p>
            <a:r>
              <a:rPr lang="pt-BR" dirty="0"/>
              <a:t>Sua classe é definida pelo primeiro bit do primeiro conjunto de oito (</a:t>
            </a:r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0000000_00000000_00000000_00000000).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F64EA90-FF5D-43FC-9986-D26B2EA21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05944"/>
              </p:ext>
            </p:extLst>
          </p:nvPr>
        </p:nvGraphicFramePr>
        <p:xfrm>
          <a:off x="674454" y="3436070"/>
          <a:ext cx="1083174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582">
                  <a:extLst>
                    <a:ext uri="{9D8B030D-6E8A-4147-A177-3AD203B41FA5}">
                      <a16:colId xmlns:a16="http://schemas.microsoft.com/office/drawing/2014/main" val="2322784022"/>
                    </a:ext>
                  </a:extLst>
                </a:gridCol>
                <a:gridCol w="3610582">
                  <a:extLst>
                    <a:ext uri="{9D8B030D-6E8A-4147-A177-3AD203B41FA5}">
                      <a16:colId xmlns:a16="http://schemas.microsoft.com/office/drawing/2014/main" val="4194692720"/>
                    </a:ext>
                  </a:extLst>
                </a:gridCol>
                <a:gridCol w="3610582">
                  <a:extLst>
                    <a:ext uri="{9D8B030D-6E8A-4147-A177-3AD203B41FA5}">
                      <a16:colId xmlns:a16="http://schemas.microsoft.com/office/drawing/2014/main" val="3950072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Primeiro octeto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Máscara de Rede  Padrão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6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255.0.0.0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95219"/>
                  </a:ext>
                </a:extLst>
              </a:tr>
              <a:tr h="234716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128-191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255.255.0.0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192-223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6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224-239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  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39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240-255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  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59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55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1C036-4AF3-4BAF-961C-B1BD9E7F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</a:t>
            </a:r>
            <a:br>
              <a:rPr lang="pt-BR" dirty="0"/>
            </a:br>
            <a:r>
              <a:rPr lang="pt-BR" dirty="0"/>
              <a:t>net Id e host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95071-D228-461F-A8CA-35AD532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NetId</a:t>
            </a:r>
            <a:r>
              <a:rPr lang="pt-BR" dirty="0"/>
              <a:t>:  3 conjuntos no inicio do endereço IP que identifica a rede;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192.111.32</a:t>
            </a:r>
            <a:r>
              <a:rPr lang="pt-BR" dirty="0"/>
              <a:t>.0</a:t>
            </a:r>
          </a:p>
          <a:p>
            <a:r>
              <a:rPr lang="pt-BR" dirty="0" err="1"/>
              <a:t>HostId</a:t>
            </a:r>
            <a:r>
              <a:rPr lang="pt-BR" dirty="0"/>
              <a:t>: ultimo conjunto no final do endereço IP que identifica a máquina;</a:t>
            </a:r>
          </a:p>
          <a:p>
            <a:pPr lvl="1"/>
            <a:r>
              <a:rPr lang="pt-BR" dirty="0"/>
              <a:t>192.111.32.</a:t>
            </a:r>
            <a:r>
              <a:rPr lang="pt-BR" dirty="0">
                <a:solidFill>
                  <a:srgbClr val="FF0000"/>
                </a:solidFill>
              </a:rPr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9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E2CE4-C35B-46AF-A355-2972DEF0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</a:t>
            </a:r>
            <a:br>
              <a:rPr lang="pt-BR" dirty="0"/>
            </a:br>
            <a:r>
              <a:rPr lang="pt-BR" dirty="0"/>
              <a:t>notação </a:t>
            </a:r>
            <a:r>
              <a:rPr lang="pt-BR" dirty="0" err="1"/>
              <a:t>cidr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0D69D-9CA9-4CA1-B1FD-5861189B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para alocar endereços IP de forma eficiente em uma rede:</a:t>
            </a:r>
          </a:p>
          <a:p>
            <a:pPr lvl="1"/>
            <a:r>
              <a:rPr lang="pt-BR" dirty="0"/>
              <a:t>192.111.32.1</a:t>
            </a:r>
            <a:r>
              <a:rPr lang="pt-BR" dirty="0">
                <a:solidFill>
                  <a:srgbClr val="FF0000"/>
                </a:solidFill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1772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80F24-718B-48E5-B995-377F54DE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</a:t>
            </a:r>
            <a:br>
              <a:rPr lang="pt-BR" dirty="0"/>
            </a:br>
            <a:r>
              <a:rPr lang="pt-BR" dirty="0"/>
              <a:t>Como identificar o 1° e o ultimo IP da rede: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82D96-D2E4-4EA5-9BAE-91C8B35D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endereço IP é utilizado para a rede já o ultimo para broadcast.</a:t>
            </a:r>
          </a:p>
          <a:p>
            <a:r>
              <a:rPr lang="pt-BR" dirty="0">
                <a:solidFill>
                  <a:srgbClr val="FF0000"/>
                </a:solidFill>
              </a:rPr>
              <a:t>192</a:t>
            </a:r>
            <a:r>
              <a:rPr lang="pt-BR" dirty="0"/>
              <a:t>.111.32.1: rede;</a:t>
            </a:r>
          </a:p>
          <a:p>
            <a:r>
              <a:rPr lang="pt-BR" dirty="0"/>
              <a:t>192.111.32.</a:t>
            </a:r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dirty="0"/>
              <a:t>: broadcast.</a:t>
            </a:r>
          </a:p>
        </p:txBody>
      </p:sp>
    </p:spTree>
    <p:extLst>
      <p:ext uri="{BB962C8B-B14F-4D97-AF65-F5344CB8AC3E}">
        <p14:creationId xmlns:p14="http://schemas.microsoft.com/office/powerpoint/2010/main" val="6307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F360B-E2E7-4A0E-8618-77522F21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</a:t>
            </a:r>
            <a:br>
              <a:rPr lang="pt-BR" dirty="0"/>
            </a:br>
            <a:r>
              <a:rPr lang="pt-BR" dirty="0" err="1"/>
              <a:t>Dhcp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4500C-6D9D-4489-BF84-DCCA7586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é um protocolo que distribui automaticamente IP as máquinas da rede;</a:t>
            </a:r>
          </a:p>
        </p:txBody>
      </p:sp>
    </p:spTree>
    <p:extLst>
      <p:ext uri="{BB962C8B-B14F-4D97-AF65-F5344CB8AC3E}">
        <p14:creationId xmlns:p14="http://schemas.microsoft.com/office/powerpoint/2010/main" val="13838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13E0-C76F-4D63-9206-6DB759EC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</a:t>
            </a:r>
            <a:br>
              <a:rPr lang="pt-BR" dirty="0"/>
            </a:br>
            <a:r>
              <a:rPr lang="pt-BR" dirty="0" err="1"/>
              <a:t>nat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F7B99-8F66-427B-9465-AD46493E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cria uma máscara para o seu IP, para entrar em um servidor publico.</a:t>
            </a:r>
          </a:p>
        </p:txBody>
      </p:sp>
    </p:spTree>
    <p:extLst>
      <p:ext uri="{BB962C8B-B14F-4D97-AF65-F5344CB8AC3E}">
        <p14:creationId xmlns:p14="http://schemas.microsoft.com/office/powerpoint/2010/main" val="56384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18065-D542-4F01-8AD8-38574F8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protocolos:</a:t>
            </a:r>
            <a:br>
              <a:rPr lang="pt-BR" dirty="0"/>
            </a:br>
            <a:r>
              <a:rPr lang="pt-BR" dirty="0"/>
              <a:t>Ipv6: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F1542-0846-44AD-B625-784F5F9F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4 conjuntos de 16 bits(0000000000000000. 0000000000000000. 0000000000000000. 0000000000000000) no caso 128 bytes.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71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152</TotalTime>
  <Words>312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Camada de rede</vt:lpstr>
      <vt:lpstr>O que é e pra que serve?</vt:lpstr>
      <vt:lpstr>Principais protocolos: ipv4:</vt:lpstr>
      <vt:lpstr>Ipv4: net Id e host Id</vt:lpstr>
      <vt:lpstr>Ipv4: notação cidr:</vt:lpstr>
      <vt:lpstr>Ipv4: Como identificar o 1° e o ultimo IP da rede:</vt:lpstr>
      <vt:lpstr>Ipv4: Dhcp:</vt:lpstr>
      <vt:lpstr>Ipv4: nat:</vt:lpstr>
      <vt:lpstr>Principais protocolos: Ipv6:</vt:lpstr>
      <vt:lpstr>Arp:</vt:lpstr>
      <vt:lpstr>Como é feita a entrega, encaminhamento e roteamento na camada de rede?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rede</dc:title>
  <dc:creator>GUSTAVO LOPES</dc:creator>
  <cp:lastModifiedBy>GUSTAVO LOPES</cp:lastModifiedBy>
  <cp:revision>11</cp:revision>
  <dcterms:created xsi:type="dcterms:W3CDTF">2023-05-10T11:22:26Z</dcterms:created>
  <dcterms:modified xsi:type="dcterms:W3CDTF">2023-05-10T13:54:56Z</dcterms:modified>
</cp:coreProperties>
</file>