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72B49-0C87-416A-A57F-984DB1C29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Camada de transporte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58EBA8-5DF0-4B61-B747-4028E015A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Por: </a:t>
            </a:r>
            <a:r>
              <a:rPr lang="pt-BR" dirty="0" err="1"/>
              <a:t>gustavo</a:t>
            </a:r>
            <a:r>
              <a:rPr lang="pt-BR" dirty="0"/>
              <a:t> </a:t>
            </a:r>
            <a:r>
              <a:rPr lang="pt-BR" dirty="0" err="1"/>
              <a:t>lopes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447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306DD-C14D-4AAD-B702-E9F10A68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Tcp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9C092B-3AA4-4338-958D-151893190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Envia e recebe a confirmação, utiliza a conexão orientada;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018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CC3AC-A782-447E-B525-F2EB3C9B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e para que serve?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084D72-79EC-428E-9B51-CBE7B31CE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responsável pela confiabilidade do recebimento de processos.</a:t>
            </a:r>
          </a:p>
        </p:txBody>
      </p:sp>
    </p:spTree>
    <p:extLst>
      <p:ext uri="{BB962C8B-B14F-4D97-AF65-F5344CB8AC3E}">
        <p14:creationId xmlns:p14="http://schemas.microsoft.com/office/powerpoint/2010/main" val="376085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9392C-B2AB-4DDC-9EB1-911A7F158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protocolos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F10670-2C57-46B4-B577-E8D6BC25F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Tcp</a:t>
            </a:r>
            <a:r>
              <a:rPr lang="pt-BR" dirty="0"/>
              <a:t>;</a:t>
            </a:r>
          </a:p>
          <a:p>
            <a:r>
              <a:rPr lang="pt-BR" dirty="0" err="1"/>
              <a:t>Udp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550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49EFA-0428-493E-BB62-0F6EE427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existe congestionamento?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CF2895-DCAC-4B4F-9546-12E2171ED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conta do números de </a:t>
            </a:r>
            <a:r>
              <a:rPr lang="pt-BR" dirty="0" err="1"/>
              <a:t>hots</a:t>
            </a:r>
            <a:r>
              <a:rPr lang="pt-BR" dirty="0"/>
              <a:t> ser muito grande e chegar no limite, causando uma fila.</a:t>
            </a:r>
          </a:p>
        </p:txBody>
      </p:sp>
    </p:spTree>
    <p:extLst>
      <p:ext uri="{BB962C8B-B14F-4D97-AF65-F5344CB8AC3E}">
        <p14:creationId xmlns:p14="http://schemas.microsoft.com/office/powerpoint/2010/main" val="87878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D6E77-D509-435E-A7DA-DC233444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Desempenho de rede:</a:t>
            </a:r>
            <a:br>
              <a:rPr lang="pt-BR" dirty="0"/>
            </a:br>
            <a:r>
              <a:rPr lang="pt-BR" dirty="0"/>
              <a:t>atraso x carga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E493EA-4A5E-4301-B358-D2CA52F5F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quando ocorre um acumulo de processos e acaba causando filas.</a:t>
            </a:r>
          </a:p>
        </p:txBody>
      </p:sp>
    </p:spTree>
    <p:extLst>
      <p:ext uri="{BB962C8B-B14F-4D97-AF65-F5344CB8AC3E}">
        <p14:creationId xmlns:p14="http://schemas.microsoft.com/office/powerpoint/2010/main" val="152053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F052E-8990-43DD-BC7B-8797357F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Desempenho de rede:</a:t>
            </a:r>
            <a:br>
              <a:rPr lang="pt-BR" dirty="0"/>
            </a:br>
            <a:r>
              <a:rPr lang="pt-BR" dirty="0" err="1"/>
              <a:t>Throughput</a:t>
            </a:r>
            <a:r>
              <a:rPr lang="pt-BR" dirty="0"/>
              <a:t> x carga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F7F21D-D5CD-484B-9AC3-F046B0422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Taxa de transferência que serve quantificar quantas unidades de informações existe no sistema.</a:t>
            </a:r>
          </a:p>
        </p:txBody>
      </p:sp>
    </p:spTree>
    <p:extLst>
      <p:ext uri="{BB962C8B-B14F-4D97-AF65-F5344CB8AC3E}">
        <p14:creationId xmlns:p14="http://schemas.microsoft.com/office/powerpoint/2010/main" val="142426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A678A-3E2B-4877-A0ED-0FF381F7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conexão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C6D55B-D573-41F0-9E56-548F82048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Orientado a conexão: Precisa estabelecer uma ligação física;</a:t>
            </a:r>
          </a:p>
          <a:p>
            <a:pPr lvl="1"/>
            <a:r>
              <a:rPr lang="pt-BR" dirty="0"/>
              <a:t>TCP.</a:t>
            </a:r>
          </a:p>
          <a:p>
            <a:r>
              <a:rPr lang="pt-BR" dirty="0"/>
              <a:t>Não orientado a conexão: Meio digital.</a:t>
            </a:r>
          </a:p>
          <a:p>
            <a:pPr lvl="1"/>
            <a:r>
              <a:rPr lang="pt-BR" dirty="0"/>
              <a:t>UDP.</a:t>
            </a:r>
          </a:p>
        </p:txBody>
      </p:sp>
    </p:spTree>
    <p:extLst>
      <p:ext uri="{BB962C8B-B14F-4D97-AF65-F5344CB8AC3E}">
        <p14:creationId xmlns:p14="http://schemas.microsoft.com/office/powerpoint/2010/main" val="380638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668E9-A5B5-4518-98DB-A9A009E9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é realizado o endereçamento na camada de transporte?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82E92F-853F-463C-B435-3DBC1350C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feito através do endereçamento de portas de serviço;</a:t>
            </a:r>
          </a:p>
          <a:p>
            <a:r>
              <a:rPr lang="pt-BR" dirty="0"/>
              <a:t>TSAP.</a:t>
            </a:r>
          </a:p>
        </p:txBody>
      </p:sp>
    </p:spTree>
    <p:extLst>
      <p:ext uri="{BB962C8B-B14F-4D97-AF65-F5344CB8AC3E}">
        <p14:creationId xmlns:p14="http://schemas.microsoft.com/office/powerpoint/2010/main" val="2189819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38233-8202-4CC9-B8A1-6E4B758C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udp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2B76E9-AF5E-4602-A4C4-0C9C2BF64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Envio direto sem confirmação utiliza  a conexão não orientada.</a:t>
            </a:r>
          </a:p>
          <a:p>
            <a:pPr marL="457200" lvl="1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dirty="0" err="1"/>
              <a:t>Lives</a:t>
            </a:r>
            <a:r>
              <a:rPr lang="pt-BR" dirty="0"/>
              <a:t> e games online.</a:t>
            </a:r>
          </a:p>
          <a:p>
            <a:r>
              <a:rPr lang="pt-BR" dirty="0"/>
              <a:t>Multiplexação;</a:t>
            </a:r>
          </a:p>
        </p:txBody>
      </p:sp>
    </p:spTree>
    <p:extLst>
      <p:ext uri="{BB962C8B-B14F-4D97-AF65-F5344CB8AC3E}">
        <p14:creationId xmlns:p14="http://schemas.microsoft.com/office/powerpoint/2010/main" val="3135030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113</TotalTime>
  <Words>173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Camada de transporte</vt:lpstr>
      <vt:lpstr>O que é e para que serve?</vt:lpstr>
      <vt:lpstr>Principais protocolos</vt:lpstr>
      <vt:lpstr>Porque existe congestionamento?</vt:lpstr>
      <vt:lpstr>Desempenho de rede: atraso x carga</vt:lpstr>
      <vt:lpstr>Desempenho de rede: Throughput x carga</vt:lpstr>
      <vt:lpstr>Controle de conexão</vt:lpstr>
      <vt:lpstr>Como é realizado o endereçamento na camada de transporte?</vt:lpstr>
      <vt:lpstr>udp</vt:lpstr>
      <vt:lpstr>Tcp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de transporte</dc:title>
  <dc:creator>GUSTAVO LOPES</dc:creator>
  <cp:lastModifiedBy>GUSTAVO LOPES</cp:lastModifiedBy>
  <cp:revision>5</cp:revision>
  <dcterms:created xsi:type="dcterms:W3CDTF">2023-05-15T14:53:19Z</dcterms:created>
  <dcterms:modified xsi:type="dcterms:W3CDTF">2023-05-15T16:47:10Z</dcterms:modified>
</cp:coreProperties>
</file>