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2D353-E401-4EF0-8352-50A107CE5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aplicação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A9794-4F36-4CC3-A013-C97EBC35C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</a:t>
            </a:r>
            <a:r>
              <a:rPr lang="pt-BR" dirty="0" err="1"/>
              <a:t>gustavo</a:t>
            </a:r>
            <a:r>
              <a:rPr lang="pt-BR" dirty="0"/>
              <a:t> </a:t>
            </a:r>
            <a:r>
              <a:rPr lang="pt-BR" dirty="0" err="1"/>
              <a:t>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70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8D964-D3E5-4CCA-A70B-ADE903B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3C2DC-8B4B-4594-959E-35B138E2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 para prestar serviços ao usuário;</a:t>
            </a:r>
          </a:p>
        </p:txBody>
      </p:sp>
    </p:spTree>
    <p:extLst>
      <p:ext uri="{BB962C8B-B14F-4D97-AF65-F5344CB8AC3E}">
        <p14:creationId xmlns:p14="http://schemas.microsoft.com/office/powerpoint/2010/main" val="28690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4F9A-DA4A-4248-8BD0-9EFBFF4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6B6DA-39BD-4070-869D-F7F80678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DNS: utilizado para traduzir o </a:t>
            </a:r>
            <a:r>
              <a:rPr lang="pt-BR" dirty="0" err="1"/>
              <a:t>ip</a:t>
            </a:r>
            <a:r>
              <a:rPr lang="pt-BR" dirty="0"/>
              <a:t> para linguagem humana ou o inverso;</a:t>
            </a:r>
          </a:p>
          <a:p>
            <a:pPr lvl="1"/>
            <a:r>
              <a:rPr lang="pt-BR" dirty="0"/>
              <a:t>193.450.333.05    =   www.google.com</a:t>
            </a:r>
          </a:p>
          <a:p>
            <a:r>
              <a:rPr lang="pt-BR" dirty="0"/>
              <a:t>HTTP: utilizado para hospedar site;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42785-A9BF-4647-837F-1992DA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 um </a:t>
            </a:r>
            <a:r>
              <a:rPr lang="pt-BR" dirty="0" err="1"/>
              <a:t>dns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0E590-DC0A-4BFF-8D32-64ACDEF3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é um protocolo que traduz o </a:t>
            </a:r>
            <a:r>
              <a:rPr lang="pt-BR" dirty="0" err="1"/>
              <a:t>ip</a:t>
            </a:r>
            <a:r>
              <a:rPr lang="pt-BR" dirty="0"/>
              <a:t> para linguagem humana facilitando o acesso do usuário, ele também faz o contrario traduzindo para a máquina.</a:t>
            </a:r>
          </a:p>
          <a:p>
            <a:r>
              <a:rPr lang="pt-BR" dirty="0" err="1"/>
              <a:t>Ex</a:t>
            </a:r>
            <a:r>
              <a:rPr lang="pt-BR" dirty="0"/>
              <a:t>:  193.450.333.05    =   www.google.com.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7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9B28-0760-4F75-B1C6-02CF1CEA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 o servidor de nomes?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8173A-FE8E-46D6-B3F5-CD1BA9DB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Direcionamento de trafego na internet;</a:t>
            </a:r>
          </a:p>
          <a:p>
            <a:r>
              <a:rPr lang="pt-BR" dirty="0"/>
              <a:t>Ajuda a conectar nome de domínio com o IP.</a:t>
            </a:r>
          </a:p>
        </p:txBody>
      </p:sp>
    </p:spTree>
    <p:extLst>
      <p:ext uri="{BB962C8B-B14F-4D97-AF65-F5344CB8AC3E}">
        <p14:creationId xmlns:p14="http://schemas.microsoft.com/office/powerpoint/2010/main" val="3055754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</TotalTime>
  <Words>125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Camada de aplicação</vt:lpstr>
      <vt:lpstr>O que é e para que serve?</vt:lpstr>
      <vt:lpstr>Principais protocolos</vt:lpstr>
      <vt:lpstr>O que é e como funciona um dns?</vt:lpstr>
      <vt:lpstr>O que é e como funciona o servidor de nomes?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aplicação</dc:title>
  <dc:creator>GUSTAVO LOPES</dc:creator>
  <cp:lastModifiedBy>GUSTAVO LOPES</cp:lastModifiedBy>
  <cp:revision>5</cp:revision>
  <dcterms:created xsi:type="dcterms:W3CDTF">2023-05-15T16:48:00Z</dcterms:created>
  <dcterms:modified xsi:type="dcterms:W3CDTF">2023-05-15T17:17:23Z</dcterms:modified>
</cp:coreProperties>
</file>