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71" r:id="rId5"/>
    <p:sldId id="279" r:id="rId6"/>
    <p:sldId id="314" r:id="rId7"/>
    <p:sldId id="315" r:id="rId8"/>
    <p:sldId id="316" r:id="rId9"/>
    <p:sldId id="317" r:id="rId10"/>
    <p:sldId id="318" r:id="rId11"/>
    <p:sldId id="275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4CF"/>
    <a:srgbClr val="98F6E4"/>
    <a:srgbClr val="80E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0" autoAdjust="0"/>
    <p:restoredTop sz="83599" autoAdjust="0"/>
  </p:normalViewPr>
  <p:slideViewPr>
    <p:cSldViewPr>
      <p:cViewPr varScale="1">
        <p:scale>
          <a:sx n="89" d="100"/>
          <a:sy n="89" d="100"/>
        </p:scale>
        <p:origin x="179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C872E-310E-4927-BFAE-6F8CA13D235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84CD6-8D79-44F9-86FB-B771671909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564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989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Microsoft Access Security Notice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Dailog</a:t>
            </a:r>
            <a:r>
              <a:rPr lang="en-US" altLang="ko-KR" baseline="0" dirty="0" smtClean="0"/>
              <a:t> Box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10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9376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64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61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96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 Potential</a:t>
            </a:r>
            <a:r>
              <a:rPr lang="en-US" altLang="ko-KR" baseline="0" dirty="0" smtClean="0"/>
              <a:t> Security concern has been identified.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84CD6-8D79-44F9-86FB-B771671909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99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5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0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7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7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4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01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63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8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85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8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9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2115D-A0FE-4167-96EB-2DE8529FA994}" type="datetimeFigureOut">
              <a:rPr lang="ko-KR" altLang="en-US" smtClean="0"/>
              <a:t>2017. 1. 7.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3617-C7D7-45C2-AEC2-349181D34A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05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F6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Box 1028"/>
          <p:cNvSpPr txBox="1"/>
          <p:nvPr/>
        </p:nvSpPr>
        <p:spPr>
          <a:xfrm>
            <a:off x="1403648" y="2251031"/>
            <a:ext cx="676875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b="1" dirty="0" smtClean="0">
                <a:solidFill>
                  <a:schemeClr val="bg1"/>
                </a:solidFill>
                <a:latin typeface="+mj-ea"/>
                <a:ea typeface="+mj-ea"/>
              </a:rPr>
              <a:t>Hexadecimal Calculator</a:t>
            </a:r>
          </a:p>
        </p:txBody>
      </p:sp>
      <p:sp>
        <p:nvSpPr>
          <p:cNvPr id="1031" name="모서리가 둥근 직사각형 1030"/>
          <p:cNvSpPr/>
          <p:nvPr/>
        </p:nvSpPr>
        <p:spPr>
          <a:xfrm>
            <a:off x="1403648" y="3344092"/>
            <a:ext cx="6480720" cy="783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TextBox 1032"/>
          <p:cNvSpPr txBox="1"/>
          <p:nvPr/>
        </p:nvSpPr>
        <p:spPr>
          <a:xfrm>
            <a:off x="4645989" y="4509120"/>
            <a:ext cx="56886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 smtClean="0">
                <a:solidFill>
                  <a:schemeClr val="bg1"/>
                </a:solidFill>
              </a:rPr>
              <a:t>              Il-</a:t>
            </a:r>
            <a:r>
              <a:rPr lang="en-US" altLang="ko-KR" sz="2200" b="1" dirty="0" err="1" smtClean="0">
                <a:solidFill>
                  <a:schemeClr val="bg1"/>
                </a:solidFill>
              </a:rPr>
              <a:t>gwon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Park</a:t>
            </a:r>
          </a:p>
          <a:p>
            <a:r>
              <a:rPr lang="en-US" altLang="ko-KR" sz="2200" b="1" dirty="0" smtClean="0">
                <a:solidFill>
                  <a:schemeClr val="bg1"/>
                </a:solidFill>
              </a:rPr>
              <a:t>Date </a:t>
            </a:r>
            <a:r>
              <a:rPr lang="en-US" altLang="ko-KR" sz="2200" b="1" dirty="0" smtClean="0">
                <a:solidFill>
                  <a:schemeClr val="bg1"/>
                </a:solidFill>
              </a:rPr>
              <a:t>:  June 2015 6-18</a:t>
            </a:r>
          </a:p>
        </p:txBody>
      </p:sp>
    </p:spTree>
    <p:extLst>
      <p:ext uri="{BB962C8B-B14F-4D97-AF65-F5344CB8AC3E}">
        <p14:creationId xmlns:p14="http://schemas.microsoft.com/office/powerpoint/2010/main" val="22870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010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sp>
        <p:nvSpPr>
          <p:cNvPr id="10" name="사각형 설명선 9"/>
          <p:cNvSpPr/>
          <p:nvPr/>
        </p:nvSpPr>
        <p:spPr>
          <a:xfrm>
            <a:off x="35496" y="1613553"/>
            <a:ext cx="2016224" cy="115212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2060"/>
                </a:solidFill>
              </a:rPr>
              <a:t>Calculation with </a:t>
            </a:r>
          </a:p>
          <a:p>
            <a:r>
              <a:rPr lang="en-US" altLang="ko-KR" sz="1400" b="1" dirty="0" smtClean="0">
                <a:solidFill>
                  <a:srgbClr val="002060"/>
                </a:solidFill>
              </a:rPr>
              <a:t>Maximum Boundary</a:t>
            </a:r>
          </a:p>
          <a:p>
            <a:r>
              <a:rPr lang="en-US" altLang="ko-KR" sz="1400" b="1" dirty="0" smtClean="0">
                <a:solidFill>
                  <a:srgbClr val="002060"/>
                </a:solidFill>
              </a:rPr>
              <a:t>(FFFFFFFF+FFFFFFFF)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20"/>
            <a:ext cx="5832648" cy="34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5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242556" y="2420888"/>
            <a:ext cx="4824536" cy="1296144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The </a:t>
            </a:r>
            <a:r>
              <a:rPr lang="en-US" altLang="ko-KR" sz="2800" b="1" dirty="0" smtClean="0"/>
              <a:t>End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36091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626188"/>
            <a:ext cx="1872208" cy="2664296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Contents</a:t>
            </a:r>
          </a:p>
          <a:p>
            <a:pPr algn="ctr"/>
            <a:endParaRPr lang="en-US" altLang="ko-KR" sz="3000" b="1" dirty="0" smtClean="0"/>
          </a:p>
          <a:p>
            <a:pPr algn="ctr"/>
            <a:endParaRPr lang="en-US" altLang="ko-KR" sz="3000" b="1" dirty="0" smtClean="0"/>
          </a:p>
          <a:p>
            <a:pPr algn="ctr"/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002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52" y="2288486"/>
            <a:ext cx="468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98F6E4"/>
                </a:solidFill>
              </a:rPr>
              <a:t>01 </a:t>
            </a:r>
            <a:r>
              <a:rPr lang="en-US" altLang="ko-KR" sz="2600" b="1" smtClean="0">
                <a:solidFill>
                  <a:srgbClr val="98F6E4"/>
                </a:solidFill>
              </a:rPr>
              <a:t>/      </a:t>
            </a:r>
            <a:r>
              <a:rPr lang="en-US" altLang="ko-KR" sz="2600" b="1" smtClean="0">
                <a:solidFill>
                  <a:schemeClr val="bg1">
                    <a:lumMod val="65000"/>
                  </a:schemeClr>
                </a:solidFill>
              </a:rPr>
              <a:t>Language</a:t>
            </a:r>
            <a:endParaRPr lang="ko-KR" altLang="en-US" sz="2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431" y="3080573"/>
            <a:ext cx="46805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600" b="1" dirty="0" smtClean="0">
                <a:solidFill>
                  <a:srgbClr val="98F6E4"/>
                </a:solidFill>
              </a:rPr>
              <a:t>02 /      </a:t>
            </a:r>
            <a:r>
              <a:rPr lang="en-US" altLang="ko-KR" sz="2600" b="1" dirty="0" smtClean="0">
                <a:solidFill>
                  <a:schemeClr val="bg1">
                    <a:lumMod val="65000"/>
                  </a:schemeClr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5679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003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27584" y="1626188"/>
            <a:ext cx="1872208" cy="2664296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D</a:t>
            </a:r>
            <a:r>
              <a:rPr lang="en-US" altLang="ko-KR" sz="3200" b="1" dirty="0" smtClean="0"/>
              <a:t>B</a:t>
            </a:r>
          </a:p>
          <a:p>
            <a:pPr algn="ctr"/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/>
              <a:t>01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/>
              <a:t>L</a:t>
            </a:r>
            <a:r>
              <a:rPr lang="en-US" altLang="ko-KR" sz="1600" b="1" dirty="0" smtClean="0"/>
              <a:t>anguage</a:t>
            </a:r>
            <a:endParaRPr lang="en-US" altLang="ko-KR" sz="1400" b="1" dirty="0" smtClean="0"/>
          </a:p>
        </p:txBody>
      </p:sp>
      <p:cxnSp>
        <p:nvCxnSpPr>
          <p:cNvPr id="48" name="직선 연결선 47"/>
          <p:cNvCxnSpPr/>
          <p:nvPr/>
        </p:nvCxnSpPr>
        <p:spPr>
          <a:xfrm flipV="1">
            <a:off x="935596" y="2708046"/>
            <a:ext cx="1656184" cy="80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412776"/>
            <a:ext cx="3672408" cy="336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7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27584" y="1626188"/>
            <a:ext cx="1872208" cy="2664296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 dirty="0" smtClean="0"/>
              <a:t>D</a:t>
            </a:r>
            <a:r>
              <a:rPr lang="en-US" altLang="ko-KR" sz="3200" b="1" dirty="0" smtClean="0"/>
              <a:t>B</a:t>
            </a:r>
          </a:p>
          <a:p>
            <a:pPr algn="ctr"/>
            <a:endParaRPr lang="en-US" altLang="ko-KR" sz="3200" b="1" dirty="0"/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/>
              <a:t>02 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 smtClean="0"/>
              <a:t>Practice</a:t>
            </a:r>
            <a:endParaRPr lang="en-US" altLang="ko-KR" sz="1400" b="1" dirty="0" smtClean="0"/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935596" y="2708046"/>
            <a:ext cx="1656184" cy="803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004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255459" y="1542231"/>
            <a:ext cx="3131553" cy="2890907"/>
            <a:chOff x="6272213" y="3940175"/>
            <a:chExt cx="3160712" cy="2917826"/>
          </a:xfrm>
        </p:grpSpPr>
        <p:sp>
          <p:nvSpPr>
            <p:cNvPr id="10" name="Freeform 32"/>
            <p:cNvSpPr>
              <a:spLocks/>
            </p:cNvSpPr>
            <p:nvPr/>
          </p:nvSpPr>
          <p:spPr bwMode="auto">
            <a:xfrm>
              <a:off x="6651625" y="4335463"/>
              <a:ext cx="728663" cy="652463"/>
            </a:xfrm>
            <a:custGeom>
              <a:avLst/>
              <a:gdLst>
                <a:gd name="T0" fmla="*/ 459 w 459"/>
                <a:gd name="T1" fmla="*/ 0 h 411"/>
                <a:gd name="T2" fmla="*/ 455 w 459"/>
                <a:gd name="T3" fmla="*/ 26 h 411"/>
                <a:gd name="T4" fmla="*/ 447 w 459"/>
                <a:gd name="T5" fmla="*/ 51 h 411"/>
                <a:gd name="T6" fmla="*/ 437 w 459"/>
                <a:gd name="T7" fmla="*/ 74 h 411"/>
                <a:gd name="T8" fmla="*/ 421 w 459"/>
                <a:gd name="T9" fmla="*/ 97 h 411"/>
                <a:gd name="T10" fmla="*/ 401 w 459"/>
                <a:gd name="T11" fmla="*/ 118 h 411"/>
                <a:gd name="T12" fmla="*/ 379 w 459"/>
                <a:gd name="T13" fmla="*/ 135 h 411"/>
                <a:gd name="T14" fmla="*/ 352 w 459"/>
                <a:gd name="T15" fmla="*/ 150 h 411"/>
                <a:gd name="T16" fmla="*/ 320 w 459"/>
                <a:gd name="T17" fmla="*/ 161 h 411"/>
                <a:gd name="T18" fmla="*/ 285 w 459"/>
                <a:gd name="T19" fmla="*/ 169 h 411"/>
                <a:gd name="T20" fmla="*/ 311 w 459"/>
                <a:gd name="T21" fmla="*/ 191 h 411"/>
                <a:gd name="T22" fmla="*/ 332 w 459"/>
                <a:gd name="T23" fmla="*/ 214 h 411"/>
                <a:gd name="T24" fmla="*/ 345 w 459"/>
                <a:gd name="T25" fmla="*/ 237 h 411"/>
                <a:gd name="T26" fmla="*/ 352 w 459"/>
                <a:gd name="T27" fmla="*/ 258 h 411"/>
                <a:gd name="T28" fmla="*/ 353 w 459"/>
                <a:gd name="T29" fmla="*/ 279 h 411"/>
                <a:gd name="T30" fmla="*/ 350 w 459"/>
                <a:gd name="T31" fmla="*/ 298 h 411"/>
                <a:gd name="T32" fmla="*/ 343 w 459"/>
                <a:gd name="T33" fmla="*/ 318 h 411"/>
                <a:gd name="T34" fmla="*/ 286 w 459"/>
                <a:gd name="T35" fmla="*/ 327 h 411"/>
                <a:gd name="T36" fmla="*/ 290 w 459"/>
                <a:gd name="T37" fmla="*/ 345 h 411"/>
                <a:gd name="T38" fmla="*/ 327 w 459"/>
                <a:gd name="T39" fmla="*/ 339 h 411"/>
                <a:gd name="T40" fmla="*/ 306 w 459"/>
                <a:gd name="T41" fmla="*/ 360 h 411"/>
                <a:gd name="T42" fmla="*/ 281 w 459"/>
                <a:gd name="T43" fmla="*/ 377 h 411"/>
                <a:gd name="T44" fmla="*/ 253 w 459"/>
                <a:gd name="T45" fmla="*/ 391 h 411"/>
                <a:gd name="T46" fmla="*/ 223 w 459"/>
                <a:gd name="T47" fmla="*/ 402 h 411"/>
                <a:gd name="T48" fmla="*/ 193 w 459"/>
                <a:gd name="T49" fmla="*/ 408 h 411"/>
                <a:gd name="T50" fmla="*/ 163 w 459"/>
                <a:gd name="T51" fmla="*/ 411 h 411"/>
                <a:gd name="T52" fmla="*/ 144 w 459"/>
                <a:gd name="T53" fmla="*/ 410 h 411"/>
                <a:gd name="T54" fmla="*/ 124 w 459"/>
                <a:gd name="T55" fmla="*/ 406 h 411"/>
                <a:gd name="T56" fmla="*/ 107 w 459"/>
                <a:gd name="T57" fmla="*/ 399 h 411"/>
                <a:gd name="T58" fmla="*/ 113 w 459"/>
                <a:gd name="T59" fmla="*/ 386 h 411"/>
                <a:gd name="T60" fmla="*/ 123 w 459"/>
                <a:gd name="T61" fmla="*/ 377 h 411"/>
                <a:gd name="T62" fmla="*/ 137 w 459"/>
                <a:gd name="T63" fmla="*/ 372 h 411"/>
                <a:gd name="T64" fmla="*/ 212 w 459"/>
                <a:gd name="T65" fmla="*/ 358 h 411"/>
                <a:gd name="T66" fmla="*/ 208 w 459"/>
                <a:gd name="T67" fmla="*/ 340 h 411"/>
                <a:gd name="T68" fmla="*/ 98 w 459"/>
                <a:gd name="T69" fmla="*/ 360 h 411"/>
                <a:gd name="T70" fmla="*/ 0 w 459"/>
                <a:gd name="T71" fmla="*/ 252 h 411"/>
                <a:gd name="T72" fmla="*/ 31 w 459"/>
                <a:gd name="T73" fmla="*/ 247 h 411"/>
                <a:gd name="T74" fmla="*/ 61 w 459"/>
                <a:gd name="T75" fmla="*/ 237 h 411"/>
                <a:gd name="T76" fmla="*/ 87 w 459"/>
                <a:gd name="T77" fmla="*/ 220 h 411"/>
                <a:gd name="T78" fmla="*/ 109 w 459"/>
                <a:gd name="T79" fmla="*/ 199 h 411"/>
                <a:gd name="T80" fmla="*/ 127 w 459"/>
                <a:gd name="T81" fmla="*/ 173 h 411"/>
                <a:gd name="T82" fmla="*/ 137 w 459"/>
                <a:gd name="T83" fmla="*/ 144 h 411"/>
                <a:gd name="T84" fmla="*/ 141 w 459"/>
                <a:gd name="T85" fmla="*/ 116 h 411"/>
                <a:gd name="T86" fmla="*/ 140 w 459"/>
                <a:gd name="T87" fmla="*/ 86 h 411"/>
                <a:gd name="T88" fmla="*/ 129 w 459"/>
                <a:gd name="T89" fmla="*/ 56 h 411"/>
                <a:gd name="T90" fmla="*/ 459 w 459"/>
                <a:gd name="T91" fmla="*/ 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59" h="411">
                  <a:moveTo>
                    <a:pt x="459" y="0"/>
                  </a:moveTo>
                  <a:lnTo>
                    <a:pt x="455" y="26"/>
                  </a:lnTo>
                  <a:lnTo>
                    <a:pt x="447" y="51"/>
                  </a:lnTo>
                  <a:lnTo>
                    <a:pt x="437" y="74"/>
                  </a:lnTo>
                  <a:lnTo>
                    <a:pt x="421" y="97"/>
                  </a:lnTo>
                  <a:lnTo>
                    <a:pt x="401" y="118"/>
                  </a:lnTo>
                  <a:lnTo>
                    <a:pt x="379" y="135"/>
                  </a:lnTo>
                  <a:lnTo>
                    <a:pt x="352" y="150"/>
                  </a:lnTo>
                  <a:lnTo>
                    <a:pt x="320" y="161"/>
                  </a:lnTo>
                  <a:lnTo>
                    <a:pt x="285" y="169"/>
                  </a:lnTo>
                  <a:lnTo>
                    <a:pt x="311" y="191"/>
                  </a:lnTo>
                  <a:lnTo>
                    <a:pt x="332" y="214"/>
                  </a:lnTo>
                  <a:lnTo>
                    <a:pt x="345" y="237"/>
                  </a:lnTo>
                  <a:lnTo>
                    <a:pt x="352" y="258"/>
                  </a:lnTo>
                  <a:lnTo>
                    <a:pt x="353" y="279"/>
                  </a:lnTo>
                  <a:lnTo>
                    <a:pt x="350" y="298"/>
                  </a:lnTo>
                  <a:lnTo>
                    <a:pt x="343" y="318"/>
                  </a:lnTo>
                  <a:lnTo>
                    <a:pt x="286" y="327"/>
                  </a:lnTo>
                  <a:lnTo>
                    <a:pt x="290" y="345"/>
                  </a:lnTo>
                  <a:lnTo>
                    <a:pt x="327" y="339"/>
                  </a:lnTo>
                  <a:lnTo>
                    <a:pt x="306" y="360"/>
                  </a:lnTo>
                  <a:lnTo>
                    <a:pt x="281" y="377"/>
                  </a:lnTo>
                  <a:lnTo>
                    <a:pt x="253" y="391"/>
                  </a:lnTo>
                  <a:lnTo>
                    <a:pt x="223" y="402"/>
                  </a:lnTo>
                  <a:lnTo>
                    <a:pt x="193" y="408"/>
                  </a:lnTo>
                  <a:lnTo>
                    <a:pt x="163" y="411"/>
                  </a:lnTo>
                  <a:lnTo>
                    <a:pt x="144" y="410"/>
                  </a:lnTo>
                  <a:lnTo>
                    <a:pt x="124" y="406"/>
                  </a:lnTo>
                  <a:lnTo>
                    <a:pt x="107" y="399"/>
                  </a:lnTo>
                  <a:lnTo>
                    <a:pt x="113" y="386"/>
                  </a:lnTo>
                  <a:lnTo>
                    <a:pt x="123" y="377"/>
                  </a:lnTo>
                  <a:lnTo>
                    <a:pt x="137" y="372"/>
                  </a:lnTo>
                  <a:lnTo>
                    <a:pt x="212" y="358"/>
                  </a:lnTo>
                  <a:lnTo>
                    <a:pt x="208" y="340"/>
                  </a:lnTo>
                  <a:lnTo>
                    <a:pt x="98" y="360"/>
                  </a:lnTo>
                  <a:lnTo>
                    <a:pt x="0" y="252"/>
                  </a:lnTo>
                  <a:lnTo>
                    <a:pt x="31" y="247"/>
                  </a:lnTo>
                  <a:lnTo>
                    <a:pt x="61" y="237"/>
                  </a:lnTo>
                  <a:lnTo>
                    <a:pt x="87" y="220"/>
                  </a:lnTo>
                  <a:lnTo>
                    <a:pt x="109" y="199"/>
                  </a:lnTo>
                  <a:lnTo>
                    <a:pt x="127" y="173"/>
                  </a:lnTo>
                  <a:lnTo>
                    <a:pt x="137" y="144"/>
                  </a:lnTo>
                  <a:lnTo>
                    <a:pt x="141" y="116"/>
                  </a:lnTo>
                  <a:lnTo>
                    <a:pt x="140" y="86"/>
                  </a:lnTo>
                  <a:lnTo>
                    <a:pt x="129" y="5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rgbClr val="79AA9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Freeform 33"/>
            <p:cNvSpPr>
              <a:spLocks noEditPoints="1"/>
            </p:cNvSpPr>
            <p:nvPr/>
          </p:nvSpPr>
          <p:spPr bwMode="auto">
            <a:xfrm>
              <a:off x="6486525" y="4424363"/>
              <a:ext cx="388938" cy="153988"/>
            </a:xfrm>
            <a:custGeom>
              <a:avLst/>
              <a:gdLst>
                <a:gd name="T0" fmla="*/ 177 w 245"/>
                <a:gd name="T1" fmla="*/ 11 h 97"/>
                <a:gd name="T2" fmla="*/ 173 w 245"/>
                <a:gd name="T3" fmla="*/ 29 h 97"/>
                <a:gd name="T4" fmla="*/ 162 w 245"/>
                <a:gd name="T5" fmla="*/ 46 h 97"/>
                <a:gd name="T6" fmla="*/ 147 w 245"/>
                <a:gd name="T7" fmla="*/ 64 h 97"/>
                <a:gd name="T8" fmla="*/ 126 w 245"/>
                <a:gd name="T9" fmla="*/ 80 h 97"/>
                <a:gd name="T10" fmla="*/ 109 w 245"/>
                <a:gd name="T11" fmla="*/ 89 h 97"/>
                <a:gd name="T12" fmla="*/ 93 w 245"/>
                <a:gd name="T13" fmla="*/ 96 h 97"/>
                <a:gd name="T14" fmla="*/ 77 w 245"/>
                <a:gd name="T15" fmla="*/ 97 h 97"/>
                <a:gd name="T16" fmla="*/ 56 w 245"/>
                <a:gd name="T17" fmla="*/ 94 h 97"/>
                <a:gd name="T18" fmla="*/ 37 w 245"/>
                <a:gd name="T19" fmla="*/ 86 h 97"/>
                <a:gd name="T20" fmla="*/ 18 w 245"/>
                <a:gd name="T21" fmla="*/ 75 h 97"/>
                <a:gd name="T22" fmla="*/ 0 w 245"/>
                <a:gd name="T23" fmla="*/ 59 h 97"/>
                <a:gd name="T24" fmla="*/ 7 w 245"/>
                <a:gd name="T25" fmla="*/ 47 h 97"/>
                <a:gd name="T26" fmla="*/ 18 w 245"/>
                <a:gd name="T27" fmla="*/ 39 h 97"/>
                <a:gd name="T28" fmla="*/ 39 w 245"/>
                <a:gd name="T29" fmla="*/ 34 h 97"/>
                <a:gd name="T30" fmla="*/ 177 w 245"/>
                <a:gd name="T31" fmla="*/ 11 h 97"/>
                <a:gd name="T32" fmla="*/ 233 w 245"/>
                <a:gd name="T33" fmla="*/ 0 h 97"/>
                <a:gd name="T34" fmla="*/ 244 w 245"/>
                <a:gd name="T35" fmla="*/ 30 h 97"/>
                <a:gd name="T36" fmla="*/ 245 w 245"/>
                <a:gd name="T37" fmla="*/ 60 h 97"/>
                <a:gd name="T38" fmla="*/ 241 w 245"/>
                <a:gd name="T39" fmla="*/ 88 h 97"/>
                <a:gd name="T40" fmla="*/ 245 w 245"/>
                <a:gd name="T41" fmla="*/ 60 h 97"/>
                <a:gd name="T42" fmla="*/ 242 w 245"/>
                <a:gd name="T43" fmla="*/ 30 h 97"/>
                <a:gd name="T44" fmla="*/ 232 w 245"/>
                <a:gd name="T45" fmla="*/ 0 h 97"/>
                <a:gd name="T46" fmla="*/ 233 w 245"/>
                <a:gd name="T47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5" h="97">
                  <a:moveTo>
                    <a:pt x="177" y="11"/>
                  </a:moveTo>
                  <a:lnTo>
                    <a:pt x="173" y="29"/>
                  </a:lnTo>
                  <a:lnTo>
                    <a:pt x="162" y="46"/>
                  </a:lnTo>
                  <a:lnTo>
                    <a:pt x="147" y="64"/>
                  </a:lnTo>
                  <a:lnTo>
                    <a:pt x="126" y="80"/>
                  </a:lnTo>
                  <a:lnTo>
                    <a:pt x="109" y="89"/>
                  </a:lnTo>
                  <a:lnTo>
                    <a:pt x="93" y="96"/>
                  </a:lnTo>
                  <a:lnTo>
                    <a:pt x="77" y="97"/>
                  </a:lnTo>
                  <a:lnTo>
                    <a:pt x="56" y="94"/>
                  </a:lnTo>
                  <a:lnTo>
                    <a:pt x="37" y="86"/>
                  </a:lnTo>
                  <a:lnTo>
                    <a:pt x="18" y="75"/>
                  </a:lnTo>
                  <a:lnTo>
                    <a:pt x="0" y="59"/>
                  </a:lnTo>
                  <a:lnTo>
                    <a:pt x="7" y="47"/>
                  </a:lnTo>
                  <a:lnTo>
                    <a:pt x="18" y="39"/>
                  </a:lnTo>
                  <a:lnTo>
                    <a:pt x="39" y="34"/>
                  </a:lnTo>
                  <a:lnTo>
                    <a:pt x="177" y="11"/>
                  </a:lnTo>
                  <a:close/>
                  <a:moveTo>
                    <a:pt x="233" y="0"/>
                  </a:moveTo>
                  <a:lnTo>
                    <a:pt x="244" y="30"/>
                  </a:lnTo>
                  <a:lnTo>
                    <a:pt x="245" y="60"/>
                  </a:lnTo>
                  <a:lnTo>
                    <a:pt x="241" y="88"/>
                  </a:lnTo>
                  <a:lnTo>
                    <a:pt x="245" y="60"/>
                  </a:lnTo>
                  <a:lnTo>
                    <a:pt x="242" y="30"/>
                  </a:lnTo>
                  <a:lnTo>
                    <a:pt x="232" y="0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C4E3D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Freeform 34"/>
            <p:cNvSpPr>
              <a:spLocks/>
            </p:cNvSpPr>
            <p:nvPr/>
          </p:nvSpPr>
          <p:spPr bwMode="auto">
            <a:xfrm>
              <a:off x="6486525" y="4424363"/>
              <a:ext cx="388938" cy="311150"/>
            </a:xfrm>
            <a:custGeom>
              <a:avLst/>
              <a:gdLst>
                <a:gd name="T0" fmla="*/ 232 w 245"/>
                <a:gd name="T1" fmla="*/ 0 h 196"/>
                <a:gd name="T2" fmla="*/ 242 w 245"/>
                <a:gd name="T3" fmla="*/ 30 h 196"/>
                <a:gd name="T4" fmla="*/ 245 w 245"/>
                <a:gd name="T5" fmla="*/ 60 h 196"/>
                <a:gd name="T6" fmla="*/ 241 w 245"/>
                <a:gd name="T7" fmla="*/ 88 h 196"/>
                <a:gd name="T8" fmla="*/ 231 w 245"/>
                <a:gd name="T9" fmla="*/ 117 h 196"/>
                <a:gd name="T10" fmla="*/ 213 w 245"/>
                <a:gd name="T11" fmla="*/ 143 h 196"/>
                <a:gd name="T12" fmla="*/ 191 w 245"/>
                <a:gd name="T13" fmla="*/ 164 h 196"/>
                <a:gd name="T14" fmla="*/ 165 w 245"/>
                <a:gd name="T15" fmla="*/ 181 h 196"/>
                <a:gd name="T16" fmla="*/ 135 w 245"/>
                <a:gd name="T17" fmla="*/ 191 h 196"/>
                <a:gd name="T18" fmla="*/ 104 w 245"/>
                <a:gd name="T19" fmla="*/ 196 h 196"/>
                <a:gd name="T20" fmla="*/ 28 w 245"/>
                <a:gd name="T21" fmla="*/ 111 h 196"/>
                <a:gd name="T22" fmla="*/ 15 w 245"/>
                <a:gd name="T23" fmla="*/ 96 h 196"/>
                <a:gd name="T24" fmla="*/ 5 w 245"/>
                <a:gd name="T25" fmla="*/ 81 h 196"/>
                <a:gd name="T26" fmla="*/ 1 w 245"/>
                <a:gd name="T27" fmla="*/ 69 h 196"/>
                <a:gd name="T28" fmla="*/ 0 w 245"/>
                <a:gd name="T29" fmla="*/ 59 h 196"/>
                <a:gd name="T30" fmla="*/ 18 w 245"/>
                <a:gd name="T31" fmla="*/ 75 h 196"/>
                <a:gd name="T32" fmla="*/ 37 w 245"/>
                <a:gd name="T33" fmla="*/ 86 h 196"/>
                <a:gd name="T34" fmla="*/ 56 w 245"/>
                <a:gd name="T35" fmla="*/ 94 h 196"/>
                <a:gd name="T36" fmla="*/ 77 w 245"/>
                <a:gd name="T37" fmla="*/ 97 h 196"/>
                <a:gd name="T38" fmla="*/ 93 w 245"/>
                <a:gd name="T39" fmla="*/ 96 h 196"/>
                <a:gd name="T40" fmla="*/ 109 w 245"/>
                <a:gd name="T41" fmla="*/ 89 h 196"/>
                <a:gd name="T42" fmla="*/ 126 w 245"/>
                <a:gd name="T43" fmla="*/ 80 h 196"/>
                <a:gd name="T44" fmla="*/ 147 w 245"/>
                <a:gd name="T45" fmla="*/ 64 h 196"/>
                <a:gd name="T46" fmla="*/ 162 w 245"/>
                <a:gd name="T47" fmla="*/ 46 h 196"/>
                <a:gd name="T48" fmla="*/ 173 w 245"/>
                <a:gd name="T49" fmla="*/ 29 h 196"/>
                <a:gd name="T50" fmla="*/ 177 w 245"/>
                <a:gd name="T51" fmla="*/ 11 h 196"/>
                <a:gd name="T52" fmla="*/ 232 w 245"/>
                <a:gd name="T53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45" h="196">
                  <a:moveTo>
                    <a:pt x="232" y="0"/>
                  </a:moveTo>
                  <a:lnTo>
                    <a:pt x="242" y="30"/>
                  </a:lnTo>
                  <a:lnTo>
                    <a:pt x="245" y="60"/>
                  </a:lnTo>
                  <a:lnTo>
                    <a:pt x="241" y="88"/>
                  </a:lnTo>
                  <a:lnTo>
                    <a:pt x="231" y="117"/>
                  </a:lnTo>
                  <a:lnTo>
                    <a:pt x="213" y="143"/>
                  </a:lnTo>
                  <a:lnTo>
                    <a:pt x="191" y="164"/>
                  </a:lnTo>
                  <a:lnTo>
                    <a:pt x="165" y="181"/>
                  </a:lnTo>
                  <a:lnTo>
                    <a:pt x="135" y="191"/>
                  </a:lnTo>
                  <a:lnTo>
                    <a:pt x="104" y="196"/>
                  </a:lnTo>
                  <a:lnTo>
                    <a:pt x="28" y="111"/>
                  </a:lnTo>
                  <a:lnTo>
                    <a:pt x="15" y="96"/>
                  </a:lnTo>
                  <a:lnTo>
                    <a:pt x="5" y="81"/>
                  </a:lnTo>
                  <a:lnTo>
                    <a:pt x="1" y="69"/>
                  </a:lnTo>
                  <a:lnTo>
                    <a:pt x="0" y="59"/>
                  </a:lnTo>
                  <a:lnTo>
                    <a:pt x="18" y="75"/>
                  </a:lnTo>
                  <a:lnTo>
                    <a:pt x="37" y="86"/>
                  </a:lnTo>
                  <a:lnTo>
                    <a:pt x="56" y="94"/>
                  </a:lnTo>
                  <a:lnTo>
                    <a:pt x="77" y="97"/>
                  </a:lnTo>
                  <a:lnTo>
                    <a:pt x="93" y="96"/>
                  </a:lnTo>
                  <a:lnTo>
                    <a:pt x="109" y="89"/>
                  </a:lnTo>
                  <a:lnTo>
                    <a:pt x="126" y="80"/>
                  </a:lnTo>
                  <a:lnTo>
                    <a:pt x="147" y="64"/>
                  </a:lnTo>
                  <a:lnTo>
                    <a:pt x="162" y="46"/>
                  </a:lnTo>
                  <a:lnTo>
                    <a:pt x="173" y="29"/>
                  </a:lnTo>
                  <a:lnTo>
                    <a:pt x="177" y="1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A8CEC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3" name="Freeform 3516"/>
            <p:cNvSpPr>
              <a:spLocks/>
            </p:cNvSpPr>
            <p:nvPr/>
          </p:nvSpPr>
          <p:spPr bwMode="auto">
            <a:xfrm>
              <a:off x="6607175" y="4470400"/>
              <a:ext cx="2825750" cy="2117725"/>
            </a:xfrm>
            <a:custGeom>
              <a:avLst/>
              <a:gdLst>
                <a:gd name="T0" fmla="*/ 1566 w 1780"/>
                <a:gd name="T1" fmla="*/ 0 h 1334"/>
                <a:gd name="T2" fmla="*/ 1580 w 1780"/>
                <a:gd name="T3" fmla="*/ 0 h 1334"/>
                <a:gd name="T4" fmla="*/ 1593 w 1780"/>
                <a:gd name="T5" fmla="*/ 6 h 1334"/>
                <a:gd name="T6" fmla="*/ 1602 w 1780"/>
                <a:gd name="T7" fmla="*/ 16 h 1334"/>
                <a:gd name="T8" fmla="*/ 1608 w 1780"/>
                <a:gd name="T9" fmla="*/ 30 h 1334"/>
                <a:gd name="T10" fmla="*/ 1780 w 1780"/>
                <a:gd name="T11" fmla="*/ 1026 h 1334"/>
                <a:gd name="T12" fmla="*/ 1779 w 1780"/>
                <a:gd name="T13" fmla="*/ 1041 h 1334"/>
                <a:gd name="T14" fmla="*/ 1774 w 1780"/>
                <a:gd name="T15" fmla="*/ 1054 h 1334"/>
                <a:gd name="T16" fmla="*/ 1763 w 1780"/>
                <a:gd name="T17" fmla="*/ 1063 h 1334"/>
                <a:gd name="T18" fmla="*/ 1750 w 1780"/>
                <a:gd name="T19" fmla="*/ 1068 h 1334"/>
                <a:gd name="T20" fmla="*/ 213 w 1780"/>
                <a:gd name="T21" fmla="*/ 1334 h 1334"/>
                <a:gd name="T22" fmla="*/ 199 w 1780"/>
                <a:gd name="T23" fmla="*/ 1333 h 1334"/>
                <a:gd name="T24" fmla="*/ 187 w 1780"/>
                <a:gd name="T25" fmla="*/ 1327 h 1334"/>
                <a:gd name="T26" fmla="*/ 177 w 1780"/>
                <a:gd name="T27" fmla="*/ 1317 h 1334"/>
                <a:gd name="T28" fmla="*/ 172 w 1780"/>
                <a:gd name="T29" fmla="*/ 1304 h 1334"/>
                <a:gd name="T30" fmla="*/ 0 w 1780"/>
                <a:gd name="T31" fmla="*/ 307 h 1334"/>
                <a:gd name="T32" fmla="*/ 0 w 1780"/>
                <a:gd name="T33" fmla="*/ 293 h 1334"/>
                <a:gd name="T34" fmla="*/ 5 w 1780"/>
                <a:gd name="T35" fmla="*/ 280 h 1334"/>
                <a:gd name="T36" fmla="*/ 16 w 1780"/>
                <a:gd name="T37" fmla="*/ 271 h 1334"/>
                <a:gd name="T38" fmla="*/ 29 w 1780"/>
                <a:gd name="T39" fmla="*/ 266 h 1334"/>
                <a:gd name="T40" fmla="*/ 1566 w 1780"/>
                <a:gd name="T41" fmla="*/ 0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80" h="1334">
                  <a:moveTo>
                    <a:pt x="1566" y="0"/>
                  </a:moveTo>
                  <a:lnTo>
                    <a:pt x="1580" y="0"/>
                  </a:lnTo>
                  <a:lnTo>
                    <a:pt x="1593" y="6"/>
                  </a:lnTo>
                  <a:lnTo>
                    <a:pt x="1602" y="16"/>
                  </a:lnTo>
                  <a:lnTo>
                    <a:pt x="1608" y="30"/>
                  </a:lnTo>
                  <a:lnTo>
                    <a:pt x="1780" y="1026"/>
                  </a:lnTo>
                  <a:lnTo>
                    <a:pt x="1779" y="1041"/>
                  </a:lnTo>
                  <a:lnTo>
                    <a:pt x="1774" y="1054"/>
                  </a:lnTo>
                  <a:lnTo>
                    <a:pt x="1763" y="1063"/>
                  </a:lnTo>
                  <a:lnTo>
                    <a:pt x="1750" y="1068"/>
                  </a:lnTo>
                  <a:lnTo>
                    <a:pt x="213" y="1334"/>
                  </a:lnTo>
                  <a:lnTo>
                    <a:pt x="199" y="1333"/>
                  </a:lnTo>
                  <a:lnTo>
                    <a:pt x="187" y="1327"/>
                  </a:lnTo>
                  <a:lnTo>
                    <a:pt x="177" y="1317"/>
                  </a:lnTo>
                  <a:lnTo>
                    <a:pt x="172" y="1304"/>
                  </a:lnTo>
                  <a:lnTo>
                    <a:pt x="0" y="307"/>
                  </a:lnTo>
                  <a:lnTo>
                    <a:pt x="0" y="293"/>
                  </a:lnTo>
                  <a:lnTo>
                    <a:pt x="5" y="280"/>
                  </a:lnTo>
                  <a:lnTo>
                    <a:pt x="16" y="271"/>
                  </a:lnTo>
                  <a:lnTo>
                    <a:pt x="29" y="266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4" name="Freeform 3517"/>
            <p:cNvSpPr>
              <a:spLocks/>
            </p:cNvSpPr>
            <p:nvPr/>
          </p:nvSpPr>
          <p:spPr bwMode="auto">
            <a:xfrm>
              <a:off x="6765925" y="4848225"/>
              <a:ext cx="155575" cy="115888"/>
            </a:xfrm>
            <a:custGeom>
              <a:avLst/>
              <a:gdLst>
                <a:gd name="T0" fmla="*/ 89 w 98"/>
                <a:gd name="T1" fmla="*/ 0 h 73"/>
                <a:gd name="T2" fmla="*/ 98 w 98"/>
                <a:gd name="T3" fmla="*/ 51 h 73"/>
                <a:gd name="T4" fmla="*/ 96 w 98"/>
                <a:gd name="T5" fmla="*/ 54 h 73"/>
                <a:gd name="T6" fmla="*/ 95 w 98"/>
                <a:gd name="T7" fmla="*/ 56 h 73"/>
                <a:gd name="T8" fmla="*/ 94 w 98"/>
                <a:gd name="T9" fmla="*/ 59 h 73"/>
                <a:gd name="T10" fmla="*/ 90 w 98"/>
                <a:gd name="T11" fmla="*/ 60 h 73"/>
                <a:gd name="T12" fmla="*/ 18 w 98"/>
                <a:gd name="T13" fmla="*/ 73 h 73"/>
                <a:gd name="T14" fmla="*/ 14 w 98"/>
                <a:gd name="T15" fmla="*/ 73 h 73"/>
                <a:gd name="T16" fmla="*/ 11 w 98"/>
                <a:gd name="T17" fmla="*/ 72 h 73"/>
                <a:gd name="T18" fmla="*/ 9 w 98"/>
                <a:gd name="T19" fmla="*/ 69 h 73"/>
                <a:gd name="T20" fmla="*/ 7 w 98"/>
                <a:gd name="T21" fmla="*/ 66 h 73"/>
                <a:gd name="T22" fmla="*/ 0 w 98"/>
                <a:gd name="T23" fmla="*/ 15 h 73"/>
                <a:gd name="T24" fmla="*/ 89 w 9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73">
                  <a:moveTo>
                    <a:pt x="89" y="0"/>
                  </a:moveTo>
                  <a:lnTo>
                    <a:pt x="98" y="51"/>
                  </a:lnTo>
                  <a:lnTo>
                    <a:pt x="96" y="54"/>
                  </a:lnTo>
                  <a:lnTo>
                    <a:pt x="95" y="56"/>
                  </a:lnTo>
                  <a:lnTo>
                    <a:pt x="94" y="59"/>
                  </a:lnTo>
                  <a:lnTo>
                    <a:pt x="90" y="60"/>
                  </a:lnTo>
                  <a:lnTo>
                    <a:pt x="18" y="73"/>
                  </a:lnTo>
                  <a:lnTo>
                    <a:pt x="14" y="73"/>
                  </a:lnTo>
                  <a:lnTo>
                    <a:pt x="11" y="72"/>
                  </a:lnTo>
                  <a:lnTo>
                    <a:pt x="9" y="69"/>
                  </a:lnTo>
                  <a:lnTo>
                    <a:pt x="7" y="66"/>
                  </a:lnTo>
                  <a:lnTo>
                    <a:pt x="0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A1B5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5" name="Freeform 3518"/>
            <p:cNvSpPr>
              <a:spLocks/>
            </p:cNvSpPr>
            <p:nvPr/>
          </p:nvSpPr>
          <p:spPr bwMode="auto">
            <a:xfrm>
              <a:off x="8840788" y="4489450"/>
              <a:ext cx="155575" cy="115888"/>
            </a:xfrm>
            <a:custGeom>
              <a:avLst/>
              <a:gdLst>
                <a:gd name="T0" fmla="*/ 89 w 98"/>
                <a:gd name="T1" fmla="*/ 0 h 73"/>
                <a:gd name="T2" fmla="*/ 98 w 98"/>
                <a:gd name="T3" fmla="*/ 51 h 73"/>
                <a:gd name="T4" fmla="*/ 98 w 98"/>
                <a:gd name="T5" fmla="*/ 55 h 73"/>
                <a:gd name="T6" fmla="*/ 97 w 98"/>
                <a:gd name="T7" fmla="*/ 57 h 73"/>
                <a:gd name="T8" fmla="*/ 95 w 98"/>
                <a:gd name="T9" fmla="*/ 60 h 73"/>
                <a:gd name="T10" fmla="*/ 91 w 98"/>
                <a:gd name="T11" fmla="*/ 61 h 73"/>
                <a:gd name="T12" fmla="*/ 19 w 98"/>
                <a:gd name="T13" fmla="*/ 73 h 73"/>
                <a:gd name="T14" fmla="*/ 16 w 98"/>
                <a:gd name="T15" fmla="*/ 73 h 73"/>
                <a:gd name="T16" fmla="*/ 12 w 98"/>
                <a:gd name="T17" fmla="*/ 72 h 73"/>
                <a:gd name="T18" fmla="*/ 11 w 98"/>
                <a:gd name="T19" fmla="*/ 69 h 73"/>
                <a:gd name="T20" fmla="*/ 9 w 98"/>
                <a:gd name="T21" fmla="*/ 66 h 73"/>
                <a:gd name="T22" fmla="*/ 0 w 98"/>
                <a:gd name="T23" fmla="*/ 15 h 73"/>
                <a:gd name="T24" fmla="*/ 89 w 98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" h="73">
                  <a:moveTo>
                    <a:pt x="89" y="0"/>
                  </a:moveTo>
                  <a:lnTo>
                    <a:pt x="98" y="51"/>
                  </a:lnTo>
                  <a:lnTo>
                    <a:pt x="98" y="55"/>
                  </a:lnTo>
                  <a:lnTo>
                    <a:pt x="97" y="57"/>
                  </a:lnTo>
                  <a:lnTo>
                    <a:pt x="95" y="60"/>
                  </a:lnTo>
                  <a:lnTo>
                    <a:pt x="91" y="61"/>
                  </a:lnTo>
                  <a:lnTo>
                    <a:pt x="19" y="73"/>
                  </a:lnTo>
                  <a:lnTo>
                    <a:pt x="16" y="73"/>
                  </a:lnTo>
                  <a:lnTo>
                    <a:pt x="12" y="72"/>
                  </a:lnTo>
                  <a:lnTo>
                    <a:pt x="11" y="69"/>
                  </a:lnTo>
                  <a:lnTo>
                    <a:pt x="9" y="66"/>
                  </a:lnTo>
                  <a:lnTo>
                    <a:pt x="0" y="15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A1B5B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6" name="Freeform 3519"/>
            <p:cNvSpPr>
              <a:spLocks/>
            </p:cNvSpPr>
            <p:nvPr/>
          </p:nvSpPr>
          <p:spPr bwMode="auto">
            <a:xfrm>
              <a:off x="6272213" y="3940175"/>
              <a:ext cx="3049588" cy="931863"/>
            </a:xfrm>
            <a:custGeom>
              <a:avLst/>
              <a:gdLst>
                <a:gd name="T0" fmla="*/ 1889 w 1921"/>
                <a:gd name="T1" fmla="*/ 0 h 587"/>
                <a:gd name="T2" fmla="*/ 1904 w 1921"/>
                <a:gd name="T3" fmla="*/ 1 h 587"/>
                <a:gd name="T4" fmla="*/ 1914 w 1921"/>
                <a:gd name="T5" fmla="*/ 8 h 587"/>
                <a:gd name="T6" fmla="*/ 1921 w 1921"/>
                <a:gd name="T7" fmla="*/ 17 h 587"/>
                <a:gd name="T8" fmla="*/ 1921 w 1921"/>
                <a:gd name="T9" fmla="*/ 29 h 587"/>
                <a:gd name="T10" fmla="*/ 1917 w 1921"/>
                <a:gd name="T11" fmla="*/ 43 h 587"/>
                <a:gd name="T12" fmla="*/ 1806 w 1921"/>
                <a:gd name="T13" fmla="*/ 310 h 587"/>
                <a:gd name="T14" fmla="*/ 202 w 1921"/>
                <a:gd name="T15" fmla="*/ 587 h 587"/>
                <a:gd name="T16" fmla="*/ 28 w 1921"/>
                <a:gd name="T17" fmla="*/ 395 h 587"/>
                <a:gd name="T18" fmla="*/ 13 w 1921"/>
                <a:gd name="T19" fmla="*/ 377 h 587"/>
                <a:gd name="T20" fmla="*/ 4 w 1921"/>
                <a:gd name="T21" fmla="*/ 363 h 587"/>
                <a:gd name="T22" fmla="*/ 0 w 1921"/>
                <a:gd name="T23" fmla="*/ 350 h 587"/>
                <a:gd name="T24" fmla="*/ 2 w 1921"/>
                <a:gd name="T25" fmla="*/ 338 h 587"/>
                <a:gd name="T26" fmla="*/ 8 w 1921"/>
                <a:gd name="T27" fmla="*/ 329 h 587"/>
                <a:gd name="T28" fmla="*/ 21 w 1921"/>
                <a:gd name="T29" fmla="*/ 322 h 587"/>
                <a:gd name="T30" fmla="*/ 38 w 1921"/>
                <a:gd name="T31" fmla="*/ 317 h 587"/>
                <a:gd name="T32" fmla="*/ 1870 w 1921"/>
                <a:gd name="T33" fmla="*/ 1 h 587"/>
                <a:gd name="T34" fmla="*/ 1889 w 1921"/>
                <a:gd name="T35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1" h="587">
                  <a:moveTo>
                    <a:pt x="1889" y="0"/>
                  </a:moveTo>
                  <a:lnTo>
                    <a:pt x="1904" y="1"/>
                  </a:lnTo>
                  <a:lnTo>
                    <a:pt x="1914" y="8"/>
                  </a:lnTo>
                  <a:lnTo>
                    <a:pt x="1921" y="17"/>
                  </a:lnTo>
                  <a:lnTo>
                    <a:pt x="1921" y="29"/>
                  </a:lnTo>
                  <a:lnTo>
                    <a:pt x="1917" y="43"/>
                  </a:lnTo>
                  <a:lnTo>
                    <a:pt x="1806" y="310"/>
                  </a:lnTo>
                  <a:lnTo>
                    <a:pt x="202" y="587"/>
                  </a:lnTo>
                  <a:lnTo>
                    <a:pt x="28" y="395"/>
                  </a:lnTo>
                  <a:lnTo>
                    <a:pt x="13" y="377"/>
                  </a:lnTo>
                  <a:lnTo>
                    <a:pt x="4" y="363"/>
                  </a:lnTo>
                  <a:lnTo>
                    <a:pt x="0" y="350"/>
                  </a:lnTo>
                  <a:lnTo>
                    <a:pt x="2" y="338"/>
                  </a:lnTo>
                  <a:lnTo>
                    <a:pt x="8" y="329"/>
                  </a:lnTo>
                  <a:lnTo>
                    <a:pt x="21" y="322"/>
                  </a:lnTo>
                  <a:lnTo>
                    <a:pt x="38" y="317"/>
                  </a:lnTo>
                  <a:lnTo>
                    <a:pt x="1870" y="1"/>
                  </a:lnTo>
                  <a:lnTo>
                    <a:pt x="188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7" name="Freeform 3520"/>
            <p:cNvSpPr>
              <a:spLocks/>
            </p:cNvSpPr>
            <p:nvPr/>
          </p:nvSpPr>
          <p:spPr bwMode="auto">
            <a:xfrm>
              <a:off x="6438900" y="4073525"/>
              <a:ext cx="2735263" cy="733425"/>
            </a:xfrm>
            <a:custGeom>
              <a:avLst/>
              <a:gdLst>
                <a:gd name="T0" fmla="*/ 1723 w 1723"/>
                <a:gd name="T1" fmla="*/ 0 h 462"/>
                <a:gd name="T2" fmla="*/ 1643 w 1723"/>
                <a:gd name="T3" fmla="*/ 203 h 462"/>
                <a:gd name="T4" fmla="*/ 144 w 1723"/>
                <a:gd name="T5" fmla="*/ 462 h 462"/>
                <a:gd name="T6" fmla="*/ 0 w 1723"/>
                <a:gd name="T7" fmla="*/ 297 h 462"/>
                <a:gd name="T8" fmla="*/ 1723 w 1723"/>
                <a:gd name="T9" fmla="*/ 0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3" h="462">
                  <a:moveTo>
                    <a:pt x="1723" y="0"/>
                  </a:moveTo>
                  <a:lnTo>
                    <a:pt x="1643" y="203"/>
                  </a:lnTo>
                  <a:lnTo>
                    <a:pt x="144" y="462"/>
                  </a:lnTo>
                  <a:lnTo>
                    <a:pt x="0" y="297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8" name="Freeform 3521"/>
            <p:cNvSpPr>
              <a:spLocks/>
            </p:cNvSpPr>
            <p:nvPr/>
          </p:nvSpPr>
          <p:spPr bwMode="auto">
            <a:xfrm>
              <a:off x="6310313" y="3948113"/>
              <a:ext cx="2967038" cy="531813"/>
            </a:xfrm>
            <a:custGeom>
              <a:avLst/>
              <a:gdLst>
                <a:gd name="T0" fmla="*/ 1861 w 1869"/>
                <a:gd name="T1" fmla="*/ 0 h 335"/>
                <a:gd name="T2" fmla="*/ 1864 w 1869"/>
                <a:gd name="T3" fmla="*/ 0 h 335"/>
                <a:gd name="T4" fmla="*/ 1867 w 1869"/>
                <a:gd name="T5" fmla="*/ 2 h 335"/>
                <a:gd name="T6" fmla="*/ 1869 w 1869"/>
                <a:gd name="T7" fmla="*/ 4 h 335"/>
                <a:gd name="T8" fmla="*/ 1869 w 1869"/>
                <a:gd name="T9" fmla="*/ 7 h 335"/>
                <a:gd name="T10" fmla="*/ 1869 w 1869"/>
                <a:gd name="T11" fmla="*/ 7 h 335"/>
                <a:gd name="T12" fmla="*/ 1869 w 1869"/>
                <a:gd name="T13" fmla="*/ 9 h 335"/>
                <a:gd name="T14" fmla="*/ 1868 w 1869"/>
                <a:gd name="T15" fmla="*/ 12 h 335"/>
                <a:gd name="T16" fmla="*/ 1867 w 1869"/>
                <a:gd name="T17" fmla="*/ 13 h 335"/>
                <a:gd name="T18" fmla="*/ 1864 w 1869"/>
                <a:gd name="T19" fmla="*/ 15 h 335"/>
                <a:gd name="T20" fmla="*/ 9 w 1869"/>
                <a:gd name="T21" fmla="*/ 335 h 335"/>
                <a:gd name="T22" fmla="*/ 5 w 1869"/>
                <a:gd name="T23" fmla="*/ 335 h 335"/>
                <a:gd name="T24" fmla="*/ 2 w 1869"/>
                <a:gd name="T25" fmla="*/ 334 h 335"/>
                <a:gd name="T26" fmla="*/ 1 w 1869"/>
                <a:gd name="T27" fmla="*/ 331 h 335"/>
                <a:gd name="T28" fmla="*/ 0 w 1869"/>
                <a:gd name="T29" fmla="*/ 329 h 335"/>
                <a:gd name="T30" fmla="*/ 0 w 1869"/>
                <a:gd name="T31" fmla="*/ 329 h 335"/>
                <a:gd name="T32" fmla="*/ 0 w 1869"/>
                <a:gd name="T33" fmla="*/ 326 h 335"/>
                <a:gd name="T34" fmla="*/ 1 w 1869"/>
                <a:gd name="T35" fmla="*/ 324 h 335"/>
                <a:gd name="T36" fmla="*/ 4 w 1869"/>
                <a:gd name="T37" fmla="*/ 322 h 335"/>
                <a:gd name="T38" fmla="*/ 6 w 1869"/>
                <a:gd name="T39" fmla="*/ 321 h 335"/>
                <a:gd name="T40" fmla="*/ 1861 w 1869"/>
                <a:gd name="T41" fmla="*/ 0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69" h="335">
                  <a:moveTo>
                    <a:pt x="1861" y="0"/>
                  </a:moveTo>
                  <a:lnTo>
                    <a:pt x="1864" y="0"/>
                  </a:lnTo>
                  <a:lnTo>
                    <a:pt x="1867" y="2"/>
                  </a:lnTo>
                  <a:lnTo>
                    <a:pt x="1869" y="4"/>
                  </a:lnTo>
                  <a:lnTo>
                    <a:pt x="1869" y="7"/>
                  </a:lnTo>
                  <a:lnTo>
                    <a:pt x="1869" y="7"/>
                  </a:lnTo>
                  <a:lnTo>
                    <a:pt x="1869" y="9"/>
                  </a:lnTo>
                  <a:lnTo>
                    <a:pt x="1868" y="12"/>
                  </a:lnTo>
                  <a:lnTo>
                    <a:pt x="1867" y="13"/>
                  </a:lnTo>
                  <a:lnTo>
                    <a:pt x="1864" y="15"/>
                  </a:lnTo>
                  <a:lnTo>
                    <a:pt x="9" y="335"/>
                  </a:lnTo>
                  <a:lnTo>
                    <a:pt x="5" y="335"/>
                  </a:lnTo>
                  <a:lnTo>
                    <a:pt x="2" y="334"/>
                  </a:lnTo>
                  <a:lnTo>
                    <a:pt x="1" y="331"/>
                  </a:lnTo>
                  <a:lnTo>
                    <a:pt x="0" y="329"/>
                  </a:lnTo>
                  <a:lnTo>
                    <a:pt x="0" y="329"/>
                  </a:lnTo>
                  <a:lnTo>
                    <a:pt x="0" y="326"/>
                  </a:lnTo>
                  <a:lnTo>
                    <a:pt x="1" y="324"/>
                  </a:lnTo>
                  <a:lnTo>
                    <a:pt x="4" y="322"/>
                  </a:lnTo>
                  <a:lnTo>
                    <a:pt x="6" y="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9" name="Freeform 3522"/>
            <p:cNvSpPr>
              <a:spLocks/>
            </p:cNvSpPr>
            <p:nvPr/>
          </p:nvSpPr>
          <p:spPr bwMode="auto">
            <a:xfrm>
              <a:off x="6762750" y="4778375"/>
              <a:ext cx="146050" cy="158750"/>
            </a:xfrm>
            <a:custGeom>
              <a:avLst/>
              <a:gdLst>
                <a:gd name="T0" fmla="*/ 70 w 92"/>
                <a:gd name="T1" fmla="*/ 0 h 100"/>
                <a:gd name="T2" fmla="*/ 72 w 92"/>
                <a:gd name="T3" fmla="*/ 0 h 100"/>
                <a:gd name="T4" fmla="*/ 75 w 92"/>
                <a:gd name="T5" fmla="*/ 1 h 100"/>
                <a:gd name="T6" fmla="*/ 77 w 92"/>
                <a:gd name="T7" fmla="*/ 4 h 100"/>
                <a:gd name="T8" fmla="*/ 79 w 92"/>
                <a:gd name="T9" fmla="*/ 6 h 100"/>
                <a:gd name="T10" fmla="*/ 92 w 92"/>
                <a:gd name="T11" fmla="*/ 81 h 100"/>
                <a:gd name="T12" fmla="*/ 92 w 92"/>
                <a:gd name="T13" fmla="*/ 85 h 100"/>
                <a:gd name="T14" fmla="*/ 91 w 92"/>
                <a:gd name="T15" fmla="*/ 87 h 100"/>
                <a:gd name="T16" fmla="*/ 88 w 92"/>
                <a:gd name="T17" fmla="*/ 89 h 100"/>
                <a:gd name="T18" fmla="*/ 85 w 92"/>
                <a:gd name="T19" fmla="*/ 90 h 100"/>
                <a:gd name="T20" fmla="*/ 21 w 92"/>
                <a:gd name="T21" fmla="*/ 100 h 100"/>
                <a:gd name="T22" fmla="*/ 19 w 92"/>
                <a:gd name="T23" fmla="*/ 100 h 100"/>
                <a:gd name="T24" fmla="*/ 16 w 92"/>
                <a:gd name="T25" fmla="*/ 99 h 100"/>
                <a:gd name="T26" fmla="*/ 13 w 92"/>
                <a:gd name="T27" fmla="*/ 98 h 100"/>
                <a:gd name="T28" fmla="*/ 13 w 92"/>
                <a:gd name="T29" fmla="*/ 95 h 100"/>
                <a:gd name="T30" fmla="*/ 0 w 92"/>
                <a:gd name="T31" fmla="*/ 19 h 100"/>
                <a:gd name="T32" fmla="*/ 0 w 92"/>
                <a:gd name="T33" fmla="*/ 17 h 100"/>
                <a:gd name="T34" fmla="*/ 2 w 92"/>
                <a:gd name="T35" fmla="*/ 14 h 100"/>
                <a:gd name="T36" fmla="*/ 3 w 92"/>
                <a:gd name="T37" fmla="*/ 11 h 100"/>
                <a:gd name="T38" fmla="*/ 5 w 92"/>
                <a:gd name="T39" fmla="*/ 11 h 100"/>
                <a:gd name="T40" fmla="*/ 70 w 92"/>
                <a:gd name="T41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0">
                  <a:moveTo>
                    <a:pt x="70" y="0"/>
                  </a:moveTo>
                  <a:lnTo>
                    <a:pt x="72" y="0"/>
                  </a:lnTo>
                  <a:lnTo>
                    <a:pt x="75" y="1"/>
                  </a:lnTo>
                  <a:lnTo>
                    <a:pt x="77" y="4"/>
                  </a:lnTo>
                  <a:lnTo>
                    <a:pt x="79" y="6"/>
                  </a:lnTo>
                  <a:lnTo>
                    <a:pt x="92" y="81"/>
                  </a:lnTo>
                  <a:lnTo>
                    <a:pt x="92" y="85"/>
                  </a:lnTo>
                  <a:lnTo>
                    <a:pt x="91" y="87"/>
                  </a:lnTo>
                  <a:lnTo>
                    <a:pt x="88" y="89"/>
                  </a:lnTo>
                  <a:lnTo>
                    <a:pt x="85" y="90"/>
                  </a:lnTo>
                  <a:lnTo>
                    <a:pt x="21" y="100"/>
                  </a:lnTo>
                  <a:lnTo>
                    <a:pt x="19" y="100"/>
                  </a:lnTo>
                  <a:lnTo>
                    <a:pt x="16" y="99"/>
                  </a:lnTo>
                  <a:lnTo>
                    <a:pt x="13" y="98"/>
                  </a:lnTo>
                  <a:lnTo>
                    <a:pt x="13" y="95"/>
                  </a:lnTo>
                  <a:lnTo>
                    <a:pt x="0" y="19"/>
                  </a:lnTo>
                  <a:lnTo>
                    <a:pt x="0" y="17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0" name="Freeform 3523"/>
            <p:cNvSpPr>
              <a:spLocks/>
            </p:cNvSpPr>
            <p:nvPr/>
          </p:nvSpPr>
          <p:spPr bwMode="auto">
            <a:xfrm>
              <a:off x="8839200" y="4419600"/>
              <a:ext cx="146050" cy="160338"/>
            </a:xfrm>
            <a:custGeom>
              <a:avLst/>
              <a:gdLst>
                <a:gd name="T0" fmla="*/ 69 w 92"/>
                <a:gd name="T1" fmla="*/ 0 h 101"/>
                <a:gd name="T2" fmla="*/ 72 w 92"/>
                <a:gd name="T3" fmla="*/ 0 h 101"/>
                <a:gd name="T4" fmla="*/ 75 w 92"/>
                <a:gd name="T5" fmla="*/ 2 h 101"/>
                <a:gd name="T6" fmla="*/ 77 w 92"/>
                <a:gd name="T7" fmla="*/ 3 h 101"/>
                <a:gd name="T8" fmla="*/ 79 w 92"/>
                <a:gd name="T9" fmla="*/ 6 h 101"/>
                <a:gd name="T10" fmla="*/ 92 w 92"/>
                <a:gd name="T11" fmla="*/ 82 h 101"/>
                <a:gd name="T12" fmla="*/ 92 w 92"/>
                <a:gd name="T13" fmla="*/ 84 h 101"/>
                <a:gd name="T14" fmla="*/ 90 w 92"/>
                <a:gd name="T15" fmla="*/ 87 h 101"/>
                <a:gd name="T16" fmla="*/ 88 w 92"/>
                <a:gd name="T17" fmla="*/ 89 h 101"/>
                <a:gd name="T18" fmla="*/ 85 w 92"/>
                <a:gd name="T19" fmla="*/ 91 h 101"/>
                <a:gd name="T20" fmla="*/ 21 w 92"/>
                <a:gd name="T21" fmla="*/ 101 h 101"/>
                <a:gd name="T22" fmla="*/ 18 w 92"/>
                <a:gd name="T23" fmla="*/ 101 h 101"/>
                <a:gd name="T24" fmla="*/ 16 w 92"/>
                <a:gd name="T25" fmla="*/ 100 h 101"/>
                <a:gd name="T26" fmla="*/ 14 w 92"/>
                <a:gd name="T27" fmla="*/ 97 h 101"/>
                <a:gd name="T28" fmla="*/ 13 w 92"/>
                <a:gd name="T29" fmla="*/ 95 h 101"/>
                <a:gd name="T30" fmla="*/ 0 w 92"/>
                <a:gd name="T31" fmla="*/ 20 h 101"/>
                <a:gd name="T32" fmla="*/ 0 w 92"/>
                <a:gd name="T33" fmla="*/ 16 h 101"/>
                <a:gd name="T34" fmla="*/ 1 w 92"/>
                <a:gd name="T35" fmla="*/ 14 h 101"/>
                <a:gd name="T36" fmla="*/ 3 w 92"/>
                <a:gd name="T37" fmla="*/ 12 h 101"/>
                <a:gd name="T38" fmla="*/ 7 w 92"/>
                <a:gd name="T39" fmla="*/ 11 h 101"/>
                <a:gd name="T40" fmla="*/ 69 w 92"/>
                <a:gd name="T41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2" h="101">
                  <a:moveTo>
                    <a:pt x="69" y="0"/>
                  </a:moveTo>
                  <a:lnTo>
                    <a:pt x="72" y="0"/>
                  </a:lnTo>
                  <a:lnTo>
                    <a:pt x="75" y="2"/>
                  </a:lnTo>
                  <a:lnTo>
                    <a:pt x="77" y="3"/>
                  </a:lnTo>
                  <a:lnTo>
                    <a:pt x="79" y="6"/>
                  </a:lnTo>
                  <a:lnTo>
                    <a:pt x="92" y="82"/>
                  </a:lnTo>
                  <a:lnTo>
                    <a:pt x="92" y="84"/>
                  </a:lnTo>
                  <a:lnTo>
                    <a:pt x="90" y="87"/>
                  </a:lnTo>
                  <a:lnTo>
                    <a:pt x="88" y="89"/>
                  </a:lnTo>
                  <a:lnTo>
                    <a:pt x="85" y="91"/>
                  </a:lnTo>
                  <a:lnTo>
                    <a:pt x="21" y="101"/>
                  </a:lnTo>
                  <a:lnTo>
                    <a:pt x="18" y="101"/>
                  </a:lnTo>
                  <a:lnTo>
                    <a:pt x="16" y="100"/>
                  </a:lnTo>
                  <a:lnTo>
                    <a:pt x="14" y="97"/>
                  </a:lnTo>
                  <a:lnTo>
                    <a:pt x="13" y="95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4"/>
                  </a:lnTo>
                  <a:lnTo>
                    <a:pt x="3" y="12"/>
                  </a:lnTo>
                  <a:lnTo>
                    <a:pt x="7" y="1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1" name="Freeform 3524"/>
            <p:cNvSpPr>
              <a:spLocks/>
            </p:cNvSpPr>
            <p:nvPr/>
          </p:nvSpPr>
          <p:spPr bwMode="auto">
            <a:xfrm>
              <a:off x="8926513" y="4714875"/>
              <a:ext cx="122238" cy="106363"/>
            </a:xfrm>
            <a:custGeom>
              <a:avLst/>
              <a:gdLst>
                <a:gd name="T0" fmla="*/ 59 w 77"/>
                <a:gd name="T1" fmla="*/ 0 h 67"/>
                <a:gd name="T2" fmla="*/ 63 w 77"/>
                <a:gd name="T3" fmla="*/ 0 h 67"/>
                <a:gd name="T4" fmla="*/ 67 w 77"/>
                <a:gd name="T5" fmla="*/ 3 h 67"/>
                <a:gd name="T6" fmla="*/ 69 w 77"/>
                <a:gd name="T7" fmla="*/ 6 h 67"/>
                <a:gd name="T8" fmla="*/ 71 w 77"/>
                <a:gd name="T9" fmla="*/ 9 h 67"/>
                <a:gd name="T10" fmla="*/ 77 w 77"/>
                <a:gd name="T11" fmla="*/ 46 h 67"/>
                <a:gd name="T12" fmla="*/ 77 w 77"/>
                <a:gd name="T13" fmla="*/ 50 h 67"/>
                <a:gd name="T14" fmla="*/ 75 w 77"/>
                <a:gd name="T15" fmla="*/ 54 h 67"/>
                <a:gd name="T16" fmla="*/ 72 w 77"/>
                <a:gd name="T17" fmla="*/ 57 h 67"/>
                <a:gd name="T18" fmla="*/ 68 w 77"/>
                <a:gd name="T19" fmla="*/ 58 h 67"/>
                <a:gd name="T20" fmla="*/ 18 w 77"/>
                <a:gd name="T21" fmla="*/ 67 h 67"/>
                <a:gd name="T22" fmla="*/ 14 w 77"/>
                <a:gd name="T23" fmla="*/ 66 h 67"/>
                <a:gd name="T24" fmla="*/ 12 w 77"/>
                <a:gd name="T25" fmla="*/ 64 h 67"/>
                <a:gd name="T26" fmla="*/ 8 w 77"/>
                <a:gd name="T27" fmla="*/ 62 h 67"/>
                <a:gd name="T28" fmla="*/ 7 w 77"/>
                <a:gd name="T29" fmla="*/ 58 h 67"/>
                <a:gd name="T30" fmla="*/ 0 w 77"/>
                <a:gd name="T31" fmla="*/ 21 h 67"/>
                <a:gd name="T32" fmla="*/ 0 w 77"/>
                <a:gd name="T33" fmla="*/ 17 h 67"/>
                <a:gd name="T34" fmla="*/ 3 w 77"/>
                <a:gd name="T35" fmla="*/ 13 h 67"/>
                <a:gd name="T36" fmla="*/ 5 w 77"/>
                <a:gd name="T37" fmla="*/ 11 h 67"/>
                <a:gd name="T38" fmla="*/ 9 w 77"/>
                <a:gd name="T39" fmla="*/ 9 h 67"/>
                <a:gd name="T40" fmla="*/ 59 w 77"/>
                <a:gd name="T4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7" h="67">
                  <a:moveTo>
                    <a:pt x="59" y="0"/>
                  </a:moveTo>
                  <a:lnTo>
                    <a:pt x="63" y="0"/>
                  </a:lnTo>
                  <a:lnTo>
                    <a:pt x="67" y="3"/>
                  </a:lnTo>
                  <a:lnTo>
                    <a:pt x="69" y="6"/>
                  </a:lnTo>
                  <a:lnTo>
                    <a:pt x="71" y="9"/>
                  </a:lnTo>
                  <a:lnTo>
                    <a:pt x="77" y="46"/>
                  </a:lnTo>
                  <a:lnTo>
                    <a:pt x="77" y="50"/>
                  </a:lnTo>
                  <a:lnTo>
                    <a:pt x="75" y="54"/>
                  </a:lnTo>
                  <a:lnTo>
                    <a:pt x="72" y="57"/>
                  </a:lnTo>
                  <a:lnTo>
                    <a:pt x="68" y="58"/>
                  </a:lnTo>
                  <a:lnTo>
                    <a:pt x="18" y="67"/>
                  </a:lnTo>
                  <a:lnTo>
                    <a:pt x="14" y="66"/>
                  </a:lnTo>
                  <a:lnTo>
                    <a:pt x="12" y="64"/>
                  </a:lnTo>
                  <a:lnTo>
                    <a:pt x="8" y="62"/>
                  </a:lnTo>
                  <a:lnTo>
                    <a:pt x="7" y="58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3" y="13"/>
                  </a:lnTo>
                  <a:lnTo>
                    <a:pt x="5" y="11"/>
                  </a:lnTo>
                  <a:lnTo>
                    <a:pt x="9" y="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2" name="Freeform 3525"/>
            <p:cNvSpPr>
              <a:spLocks/>
            </p:cNvSpPr>
            <p:nvPr/>
          </p:nvSpPr>
          <p:spPr bwMode="auto">
            <a:xfrm>
              <a:off x="8947150" y="4827588"/>
              <a:ext cx="125413" cy="133350"/>
            </a:xfrm>
            <a:custGeom>
              <a:avLst/>
              <a:gdLst>
                <a:gd name="T0" fmla="*/ 59 w 79"/>
                <a:gd name="T1" fmla="*/ 0 h 84"/>
                <a:gd name="T2" fmla="*/ 63 w 79"/>
                <a:gd name="T3" fmla="*/ 1 h 84"/>
                <a:gd name="T4" fmla="*/ 67 w 79"/>
                <a:gd name="T5" fmla="*/ 4 h 84"/>
                <a:gd name="T6" fmla="*/ 69 w 79"/>
                <a:gd name="T7" fmla="*/ 7 h 84"/>
                <a:gd name="T8" fmla="*/ 71 w 79"/>
                <a:gd name="T9" fmla="*/ 10 h 84"/>
                <a:gd name="T10" fmla="*/ 79 w 79"/>
                <a:gd name="T11" fmla="*/ 60 h 84"/>
                <a:gd name="T12" fmla="*/ 79 w 79"/>
                <a:gd name="T13" fmla="*/ 64 h 84"/>
                <a:gd name="T14" fmla="*/ 77 w 79"/>
                <a:gd name="T15" fmla="*/ 68 h 84"/>
                <a:gd name="T16" fmla="*/ 76 w 79"/>
                <a:gd name="T17" fmla="*/ 72 h 84"/>
                <a:gd name="T18" fmla="*/ 72 w 79"/>
                <a:gd name="T19" fmla="*/ 75 h 84"/>
                <a:gd name="T20" fmla="*/ 68 w 79"/>
                <a:gd name="T21" fmla="*/ 76 h 84"/>
                <a:gd name="T22" fmla="*/ 24 w 79"/>
                <a:gd name="T23" fmla="*/ 82 h 84"/>
                <a:gd name="T24" fmla="*/ 20 w 79"/>
                <a:gd name="T25" fmla="*/ 84 h 84"/>
                <a:gd name="T26" fmla="*/ 16 w 79"/>
                <a:gd name="T27" fmla="*/ 82 h 84"/>
                <a:gd name="T28" fmla="*/ 12 w 79"/>
                <a:gd name="T29" fmla="*/ 80 h 84"/>
                <a:gd name="T30" fmla="*/ 11 w 79"/>
                <a:gd name="T31" fmla="*/ 77 h 84"/>
                <a:gd name="T32" fmla="*/ 9 w 79"/>
                <a:gd name="T33" fmla="*/ 73 h 84"/>
                <a:gd name="T34" fmla="*/ 0 w 79"/>
                <a:gd name="T35" fmla="*/ 22 h 84"/>
                <a:gd name="T36" fmla="*/ 0 w 79"/>
                <a:gd name="T37" fmla="*/ 18 h 84"/>
                <a:gd name="T38" fmla="*/ 1 w 79"/>
                <a:gd name="T39" fmla="*/ 14 h 84"/>
                <a:gd name="T40" fmla="*/ 4 w 79"/>
                <a:gd name="T41" fmla="*/ 12 h 84"/>
                <a:gd name="T42" fmla="*/ 7 w 79"/>
                <a:gd name="T43" fmla="*/ 9 h 84"/>
                <a:gd name="T44" fmla="*/ 11 w 79"/>
                <a:gd name="T45" fmla="*/ 8 h 84"/>
                <a:gd name="T46" fmla="*/ 55 w 79"/>
                <a:gd name="T47" fmla="*/ 0 h 84"/>
                <a:gd name="T48" fmla="*/ 59 w 79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4">
                  <a:moveTo>
                    <a:pt x="59" y="0"/>
                  </a:moveTo>
                  <a:lnTo>
                    <a:pt x="63" y="1"/>
                  </a:lnTo>
                  <a:lnTo>
                    <a:pt x="67" y="4"/>
                  </a:lnTo>
                  <a:lnTo>
                    <a:pt x="69" y="7"/>
                  </a:lnTo>
                  <a:lnTo>
                    <a:pt x="71" y="10"/>
                  </a:lnTo>
                  <a:lnTo>
                    <a:pt x="79" y="60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6" y="72"/>
                  </a:lnTo>
                  <a:lnTo>
                    <a:pt x="72" y="75"/>
                  </a:lnTo>
                  <a:lnTo>
                    <a:pt x="68" y="76"/>
                  </a:lnTo>
                  <a:lnTo>
                    <a:pt x="24" y="82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11" y="77"/>
                  </a:lnTo>
                  <a:lnTo>
                    <a:pt x="9" y="73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3" name="Freeform 3526"/>
            <p:cNvSpPr>
              <a:spLocks/>
            </p:cNvSpPr>
            <p:nvPr/>
          </p:nvSpPr>
          <p:spPr bwMode="auto">
            <a:xfrm>
              <a:off x="8972550" y="4967288"/>
              <a:ext cx="123825" cy="133350"/>
            </a:xfrm>
            <a:custGeom>
              <a:avLst/>
              <a:gdLst>
                <a:gd name="T0" fmla="*/ 59 w 78"/>
                <a:gd name="T1" fmla="*/ 0 h 84"/>
                <a:gd name="T2" fmla="*/ 63 w 78"/>
                <a:gd name="T3" fmla="*/ 1 h 84"/>
                <a:gd name="T4" fmla="*/ 65 w 78"/>
                <a:gd name="T5" fmla="*/ 4 h 84"/>
                <a:gd name="T6" fmla="*/ 68 w 78"/>
                <a:gd name="T7" fmla="*/ 6 h 84"/>
                <a:gd name="T8" fmla="*/ 69 w 78"/>
                <a:gd name="T9" fmla="*/ 10 h 84"/>
                <a:gd name="T10" fmla="*/ 78 w 78"/>
                <a:gd name="T11" fmla="*/ 61 h 84"/>
                <a:gd name="T12" fmla="*/ 78 w 78"/>
                <a:gd name="T13" fmla="*/ 65 h 84"/>
                <a:gd name="T14" fmla="*/ 77 w 78"/>
                <a:gd name="T15" fmla="*/ 68 h 84"/>
                <a:gd name="T16" fmla="*/ 74 w 78"/>
                <a:gd name="T17" fmla="*/ 72 h 84"/>
                <a:gd name="T18" fmla="*/ 72 w 78"/>
                <a:gd name="T19" fmla="*/ 74 h 84"/>
                <a:gd name="T20" fmla="*/ 68 w 78"/>
                <a:gd name="T21" fmla="*/ 76 h 84"/>
                <a:gd name="T22" fmla="*/ 22 w 78"/>
                <a:gd name="T23" fmla="*/ 84 h 84"/>
                <a:gd name="T24" fmla="*/ 18 w 78"/>
                <a:gd name="T25" fmla="*/ 84 h 84"/>
                <a:gd name="T26" fmla="*/ 14 w 78"/>
                <a:gd name="T27" fmla="*/ 82 h 84"/>
                <a:gd name="T28" fmla="*/ 12 w 78"/>
                <a:gd name="T29" fmla="*/ 80 h 84"/>
                <a:gd name="T30" fmla="*/ 9 w 78"/>
                <a:gd name="T31" fmla="*/ 77 h 84"/>
                <a:gd name="T32" fmla="*/ 8 w 78"/>
                <a:gd name="T33" fmla="*/ 73 h 84"/>
                <a:gd name="T34" fmla="*/ 0 w 78"/>
                <a:gd name="T35" fmla="*/ 23 h 84"/>
                <a:gd name="T36" fmla="*/ 0 w 78"/>
                <a:gd name="T37" fmla="*/ 19 h 84"/>
                <a:gd name="T38" fmla="*/ 0 w 78"/>
                <a:gd name="T39" fmla="*/ 15 h 84"/>
                <a:gd name="T40" fmla="*/ 2 w 78"/>
                <a:gd name="T41" fmla="*/ 12 h 84"/>
                <a:gd name="T42" fmla="*/ 6 w 78"/>
                <a:gd name="T43" fmla="*/ 9 h 84"/>
                <a:gd name="T44" fmla="*/ 9 w 78"/>
                <a:gd name="T45" fmla="*/ 8 h 84"/>
                <a:gd name="T46" fmla="*/ 55 w 78"/>
                <a:gd name="T47" fmla="*/ 0 h 84"/>
                <a:gd name="T48" fmla="*/ 59 w 78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4">
                  <a:moveTo>
                    <a:pt x="59" y="0"/>
                  </a:moveTo>
                  <a:lnTo>
                    <a:pt x="63" y="1"/>
                  </a:lnTo>
                  <a:lnTo>
                    <a:pt x="65" y="4"/>
                  </a:lnTo>
                  <a:lnTo>
                    <a:pt x="68" y="6"/>
                  </a:lnTo>
                  <a:lnTo>
                    <a:pt x="69" y="10"/>
                  </a:lnTo>
                  <a:lnTo>
                    <a:pt x="78" y="61"/>
                  </a:lnTo>
                  <a:lnTo>
                    <a:pt x="78" y="65"/>
                  </a:lnTo>
                  <a:lnTo>
                    <a:pt x="77" y="68"/>
                  </a:lnTo>
                  <a:lnTo>
                    <a:pt x="74" y="72"/>
                  </a:lnTo>
                  <a:lnTo>
                    <a:pt x="72" y="74"/>
                  </a:lnTo>
                  <a:lnTo>
                    <a:pt x="68" y="76"/>
                  </a:lnTo>
                  <a:lnTo>
                    <a:pt x="22" y="84"/>
                  </a:lnTo>
                  <a:lnTo>
                    <a:pt x="18" y="84"/>
                  </a:lnTo>
                  <a:lnTo>
                    <a:pt x="14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6" y="9"/>
                  </a:lnTo>
                  <a:lnTo>
                    <a:pt x="9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4" name="Freeform 3527"/>
            <p:cNvSpPr>
              <a:spLocks/>
            </p:cNvSpPr>
            <p:nvPr/>
          </p:nvSpPr>
          <p:spPr bwMode="auto">
            <a:xfrm>
              <a:off x="8994775" y="5108575"/>
              <a:ext cx="125413" cy="130175"/>
            </a:xfrm>
            <a:custGeom>
              <a:avLst/>
              <a:gdLst>
                <a:gd name="T0" fmla="*/ 60 w 79"/>
                <a:gd name="T1" fmla="*/ 0 h 82"/>
                <a:gd name="T2" fmla="*/ 63 w 79"/>
                <a:gd name="T3" fmla="*/ 1 h 82"/>
                <a:gd name="T4" fmla="*/ 67 w 79"/>
                <a:gd name="T5" fmla="*/ 2 h 82"/>
                <a:gd name="T6" fmla="*/ 70 w 79"/>
                <a:gd name="T7" fmla="*/ 6 h 82"/>
                <a:gd name="T8" fmla="*/ 71 w 79"/>
                <a:gd name="T9" fmla="*/ 10 h 82"/>
                <a:gd name="T10" fmla="*/ 79 w 79"/>
                <a:gd name="T11" fmla="*/ 60 h 82"/>
                <a:gd name="T12" fmla="*/ 79 w 79"/>
                <a:gd name="T13" fmla="*/ 64 h 82"/>
                <a:gd name="T14" fmla="*/ 77 w 79"/>
                <a:gd name="T15" fmla="*/ 68 h 82"/>
                <a:gd name="T16" fmla="*/ 76 w 79"/>
                <a:gd name="T17" fmla="*/ 70 h 82"/>
                <a:gd name="T18" fmla="*/ 72 w 79"/>
                <a:gd name="T19" fmla="*/ 73 h 82"/>
                <a:gd name="T20" fmla="*/ 68 w 79"/>
                <a:gd name="T21" fmla="*/ 74 h 82"/>
                <a:gd name="T22" fmla="*/ 24 w 79"/>
                <a:gd name="T23" fmla="*/ 82 h 82"/>
                <a:gd name="T24" fmla="*/ 20 w 79"/>
                <a:gd name="T25" fmla="*/ 82 h 82"/>
                <a:gd name="T26" fmla="*/ 16 w 79"/>
                <a:gd name="T27" fmla="*/ 81 h 82"/>
                <a:gd name="T28" fmla="*/ 13 w 79"/>
                <a:gd name="T29" fmla="*/ 78 h 82"/>
                <a:gd name="T30" fmla="*/ 11 w 79"/>
                <a:gd name="T31" fmla="*/ 76 h 82"/>
                <a:gd name="T32" fmla="*/ 9 w 79"/>
                <a:gd name="T33" fmla="*/ 72 h 82"/>
                <a:gd name="T34" fmla="*/ 0 w 79"/>
                <a:gd name="T35" fmla="*/ 22 h 82"/>
                <a:gd name="T36" fmla="*/ 0 w 79"/>
                <a:gd name="T37" fmla="*/ 18 h 82"/>
                <a:gd name="T38" fmla="*/ 1 w 79"/>
                <a:gd name="T39" fmla="*/ 14 h 82"/>
                <a:gd name="T40" fmla="*/ 4 w 79"/>
                <a:gd name="T41" fmla="*/ 10 h 82"/>
                <a:gd name="T42" fmla="*/ 7 w 79"/>
                <a:gd name="T43" fmla="*/ 9 h 82"/>
                <a:gd name="T44" fmla="*/ 11 w 79"/>
                <a:gd name="T45" fmla="*/ 8 h 82"/>
                <a:gd name="T46" fmla="*/ 56 w 79"/>
                <a:gd name="T47" fmla="*/ 0 h 82"/>
                <a:gd name="T48" fmla="*/ 60 w 79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2">
                  <a:moveTo>
                    <a:pt x="60" y="0"/>
                  </a:moveTo>
                  <a:lnTo>
                    <a:pt x="63" y="1"/>
                  </a:lnTo>
                  <a:lnTo>
                    <a:pt x="67" y="2"/>
                  </a:lnTo>
                  <a:lnTo>
                    <a:pt x="70" y="6"/>
                  </a:lnTo>
                  <a:lnTo>
                    <a:pt x="71" y="10"/>
                  </a:lnTo>
                  <a:lnTo>
                    <a:pt x="79" y="60"/>
                  </a:lnTo>
                  <a:lnTo>
                    <a:pt x="79" y="64"/>
                  </a:lnTo>
                  <a:lnTo>
                    <a:pt x="77" y="68"/>
                  </a:lnTo>
                  <a:lnTo>
                    <a:pt x="76" y="70"/>
                  </a:lnTo>
                  <a:lnTo>
                    <a:pt x="72" y="73"/>
                  </a:lnTo>
                  <a:lnTo>
                    <a:pt x="68" y="74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6" y="81"/>
                  </a:lnTo>
                  <a:lnTo>
                    <a:pt x="13" y="78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5" name="Freeform 3528"/>
            <p:cNvSpPr>
              <a:spLocks/>
            </p:cNvSpPr>
            <p:nvPr/>
          </p:nvSpPr>
          <p:spPr bwMode="auto">
            <a:xfrm>
              <a:off x="9020175" y="5246688"/>
              <a:ext cx="123825" cy="131763"/>
            </a:xfrm>
            <a:custGeom>
              <a:avLst/>
              <a:gdLst>
                <a:gd name="T0" fmla="*/ 59 w 78"/>
                <a:gd name="T1" fmla="*/ 0 h 83"/>
                <a:gd name="T2" fmla="*/ 63 w 78"/>
                <a:gd name="T3" fmla="*/ 2 h 83"/>
                <a:gd name="T4" fmla="*/ 67 w 78"/>
                <a:gd name="T5" fmla="*/ 3 h 83"/>
                <a:gd name="T6" fmla="*/ 68 w 78"/>
                <a:gd name="T7" fmla="*/ 7 h 83"/>
                <a:gd name="T8" fmla="*/ 69 w 78"/>
                <a:gd name="T9" fmla="*/ 11 h 83"/>
                <a:gd name="T10" fmla="*/ 78 w 78"/>
                <a:gd name="T11" fmla="*/ 61 h 83"/>
                <a:gd name="T12" fmla="*/ 78 w 78"/>
                <a:gd name="T13" fmla="*/ 65 h 83"/>
                <a:gd name="T14" fmla="*/ 77 w 78"/>
                <a:gd name="T15" fmla="*/ 69 h 83"/>
                <a:gd name="T16" fmla="*/ 75 w 78"/>
                <a:gd name="T17" fmla="*/ 71 h 83"/>
                <a:gd name="T18" fmla="*/ 72 w 78"/>
                <a:gd name="T19" fmla="*/ 74 h 83"/>
                <a:gd name="T20" fmla="*/ 68 w 78"/>
                <a:gd name="T21" fmla="*/ 75 h 83"/>
                <a:gd name="T22" fmla="*/ 23 w 78"/>
                <a:gd name="T23" fmla="*/ 83 h 83"/>
                <a:gd name="T24" fmla="*/ 18 w 78"/>
                <a:gd name="T25" fmla="*/ 83 h 83"/>
                <a:gd name="T26" fmla="*/ 16 w 78"/>
                <a:gd name="T27" fmla="*/ 82 h 83"/>
                <a:gd name="T28" fmla="*/ 12 w 78"/>
                <a:gd name="T29" fmla="*/ 80 h 83"/>
                <a:gd name="T30" fmla="*/ 9 w 78"/>
                <a:gd name="T31" fmla="*/ 76 h 83"/>
                <a:gd name="T32" fmla="*/ 8 w 78"/>
                <a:gd name="T33" fmla="*/ 72 h 83"/>
                <a:gd name="T34" fmla="*/ 0 w 78"/>
                <a:gd name="T35" fmla="*/ 23 h 83"/>
                <a:gd name="T36" fmla="*/ 0 w 78"/>
                <a:gd name="T37" fmla="*/ 19 h 83"/>
                <a:gd name="T38" fmla="*/ 1 w 78"/>
                <a:gd name="T39" fmla="*/ 15 h 83"/>
                <a:gd name="T40" fmla="*/ 3 w 78"/>
                <a:gd name="T41" fmla="*/ 12 h 83"/>
                <a:gd name="T42" fmla="*/ 6 w 78"/>
                <a:gd name="T43" fmla="*/ 10 h 83"/>
                <a:gd name="T44" fmla="*/ 10 w 78"/>
                <a:gd name="T45" fmla="*/ 8 h 83"/>
                <a:gd name="T46" fmla="*/ 55 w 78"/>
                <a:gd name="T47" fmla="*/ 0 h 83"/>
                <a:gd name="T48" fmla="*/ 59 w 78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3">
                  <a:moveTo>
                    <a:pt x="59" y="0"/>
                  </a:moveTo>
                  <a:lnTo>
                    <a:pt x="63" y="2"/>
                  </a:lnTo>
                  <a:lnTo>
                    <a:pt x="67" y="3"/>
                  </a:lnTo>
                  <a:lnTo>
                    <a:pt x="68" y="7"/>
                  </a:lnTo>
                  <a:lnTo>
                    <a:pt x="69" y="11"/>
                  </a:lnTo>
                  <a:lnTo>
                    <a:pt x="78" y="61"/>
                  </a:lnTo>
                  <a:lnTo>
                    <a:pt x="78" y="65"/>
                  </a:lnTo>
                  <a:lnTo>
                    <a:pt x="77" y="69"/>
                  </a:lnTo>
                  <a:lnTo>
                    <a:pt x="75" y="71"/>
                  </a:lnTo>
                  <a:lnTo>
                    <a:pt x="72" y="74"/>
                  </a:lnTo>
                  <a:lnTo>
                    <a:pt x="68" y="75"/>
                  </a:lnTo>
                  <a:lnTo>
                    <a:pt x="23" y="83"/>
                  </a:lnTo>
                  <a:lnTo>
                    <a:pt x="18" y="83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3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" name="Freeform 3529"/>
            <p:cNvSpPr>
              <a:spLocks/>
            </p:cNvSpPr>
            <p:nvPr/>
          </p:nvSpPr>
          <p:spPr bwMode="auto">
            <a:xfrm>
              <a:off x="9042400" y="5386388"/>
              <a:ext cx="127000" cy="131763"/>
            </a:xfrm>
            <a:custGeom>
              <a:avLst/>
              <a:gdLst>
                <a:gd name="T0" fmla="*/ 61 w 80"/>
                <a:gd name="T1" fmla="*/ 0 h 83"/>
                <a:gd name="T2" fmla="*/ 64 w 80"/>
                <a:gd name="T3" fmla="*/ 1 h 83"/>
                <a:gd name="T4" fmla="*/ 67 w 80"/>
                <a:gd name="T5" fmla="*/ 4 h 83"/>
                <a:gd name="T6" fmla="*/ 70 w 80"/>
                <a:gd name="T7" fmla="*/ 7 h 83"/>
                <a:gd name="T8" fmla="*/ 71 w 80"/>
                <a:gd name="T9" fmla="*/ 11 h 83"/>
                <a:gd name="T10" fmla="*/ 80 w 80"/>
                <a:gd name="T11" fmla="*/ 60 h 83"/>
                <a:gd name="T12" fmla="*/ 80 w 80"/>
                <a:gd name="T13" fmla="*/ 64 h 83"/>
                <a:gd name="T14" fmla="*/ 79 w 80"/>
                <a:gd name="T15" fmla="*/ 68 h 83"/>
                <a:gd name="T16" fmla="*/ 76 w 80"/>
                <a:gd name="T17" fmla="*/ 72 h 83"/>
                <a:gd name="T18" fmla="*/ 74 w 80"/>
                <a:gd name="T19" fmla="*/ 73 h 83"/>
                <a:gd name="T20" fmla="*/ 70 w 80"/>
                <a:gd name="T21" fmla="*/ 75 h 83"/>
                <a:gd name="T22" fmla="*/ 24 w 80"/>
                <a:gd name="T23" fmla="*/ 83 h 83"/>
                <a:gd name="T24" fmla="*/ 20 w 80"/>
                <a:gd name="T25" fmla="*/ 83 h 83"/>
                <a:gd name="T26" fmla="*/ 16 w 80"/>
                <a:gd name="T27" fmla="*/ 81 h 83"/>
                <a:gd name="T28" fmla="*/ 13 w 80"/>
                <a:gd name="T29" fmla="*/ 80 h 83"/>
                <a:gd name="T30" fmla="*/ 11 w 80"/>
                <a:gd name="T31" fmla="*/ 76 h 83"/>
                <a:gd name="T32" fmla="*/ 9 w 80"/>
                <a:gd name="T33" fmla="*/ 72 h 83"/>
                <a:gd name="T34" fmla="*/ 0 w 80"/>
                <a:gd name="T35" fmla="*/ 22 h 83"/>
                <a:gd name="T36" fmla="*/ 0 w 80"/>
                <a:gd name="T37" fmla="*/ 18 h 83"/>
                <a:gd name="T38" fmla="*/ 2 w 80"/>
                <a:gd name="T39" fmla="*/ 15 h 83"/>
                <a:gd name="T40" fmla="*/ 4 w 80"/>
                <a:gd name="T41" fmla="*/ 12 h 83"/>
                <a:gd name="T42" fmla="*/ 7 w 80"/>
                <a:gd name="T43" fmla="*/ 9 h 83"/>
                <a:gd name="T44" fmla="*/ 11 w 80"/>
                <a:gd name="T45" fmla="*/ 8 h 83"/>
                <a:gd name="T46" fmla="*/ 57 w 80"/>
                <a:gd name="T47" fmla="*/ 0 h 83"/>
                <a:gd name="T48" fmla="*/ 61 w 80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83">
                  <a:moveTo>
                    <a:pt x="61" y="0"/>
                  </a:moveTo>
                  <a:lnTo>
                    <a:pt x="64" y="1"/>
                  </a:lnTo>
                  <a:lnTo>
                    <a:pt x="67" y="4"/>
                  </a:lnTo>
                  <a:lnTo>
                    <a:pt x="70" y="7"/>
                  </a:lnTo>
                  <a:lnTo>
                    <a:pt x="71" y="11"/>
                  </a:lnTo>
                  <a:lnTo>
                    <a:pt x="80" y="60"/>
                  </a:lnTo>
                  <a:lnTo>
                    <a:pt x="80" y="64"/>
                  </a:lnTo>
                  <a:lnTo>
                    <a:pt x="79" y="68"/>
                  </a:lnTo>
                  <a:lnTo>
                    <a:pt x="76" y="72"/>
                  </a:lnTo>
                  <a:lnTo>
                    <a:pt x="74" y="73"/>
                  </a:lnTo>
                  <a:lnTo>
                    <a:pt x="70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1"/>
                  </a:lnTo>
                  <a:lnTo>
                    <a:pt x="13" y="80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5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7" name="Freeform 3530"/>
            <p:cNvSpPr>
              <a:spLocks/>
            </p:cNvSpPr>
            <p:nvPr/>
          </p:nvSpPr>
          <p:spPr bwMode="auto">
            <a:xfrm>
              <a:off x="8786813" y="4740275"/>
              <a:ext cx="123825" cy="103188"/>
            </a:xfrm>
            <a:custGeom>
              <a:avLst/>
              <a:gdLst>
                <a:gd name="T0" fmla="*/ 59 w 78"/>
                <a:gd name="T1" fmla="*/ 0 h 65"/>
                <a:gd name="T2" fmla="*/ 63 w 78"/>
                <a:gd name="T3" fmla="*/ 0 h 65"/>
                <a:gd name="T4" fmla="*/ 67 w 78"/>
                <a:gd name="T5" fmla="*/ 1 h 65"/>
                <a:gd name="T6" fmla="*/ 70 w 78"/>
                <a:gd name="T7" fmla="*/ 4 h 65"/>
                <a:gd name="T8" fmla="*/ 71 w 78"/>
                <a:gd name="T9" fmla="*/ 8 h 65"/>
                <a:gd name="T10" fmla="*/ 78 w 78"/>
                <a:gd name="T11" fmla="*/ 45 h 65"/>
                <a:gd name="T12" fmla="*/ 78 w 78"/>
                <a:gd name="T13" fmla="*/ 50 h 65"/>
                <a:gd name="T14" fmla="*/ 76 w 78"/>
                <a:gd name="T15" fmla="*/ 52 h 65"/>
                <a:gd name="T16" fmla="*/ 72 w 78"/>
                <a:gd name="T17" fmla="*/ 55 h 65"/>
                <a:gd name="T18" fmla="*/ 68 w 78"/>
                <a:gd name="T19" fmla="*/ 58 h 65"/>
                <a:gd name="T20" fmla="*/ 19 w 78"/>
                <a:gd name="T21" fmla="*/ 65 h 65"/>
                <a:gd name="T22" fmla="*/ 15 w 78"/>
                <a:gd name="T23" fmla="*/ 65 h 65"/>
                <a:gd name="T24" fmla="*/ 12 w 78"/>
                <a:gd name="T25" fmla="*/ 64 h 65"/>
                <a:gd name="T26" fmla="*/ 8 w 78"/>
                <a:gd name="T27" fmla="*/ 62 h 65"/>
                <a:gd name="T28" fmla="*/ 7 w 78"/>
                <a:gd name="T29" fmla="*/ 58 h 65"/>
                <a:gd name="T30" fmla="*/ 0 w 78"/>
                <a:gd name="T31" fmla="*/ 20 h 65"/>
                <a:gd name="T32" fmla="*/ 2 w 78"/>
                <a:gd name="T33" fmla="*/ 16 h 65"/>
                <a:gd name="T34" fmla="*/ 3 w 78"/>
                <a:gd name="T35" fmla="*/ 13 h 65"/>
                <a:gd name="T36" fmla="*/ 6 w 78"/>
                <a:gd name="T37" fmla="*/ 9 h 65"/>
                <a:gd name="T38" fmla="*/ 9 w 78"/>
                <a:gd name="T39" fmla="*/ 8 h 65"/>
                <a:gd name="T40" fmla="*/ 59 w 78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8" h="65">
                  <a:moveTo>
                    <a:pt x="59" y="0"/>
                  </a:moveTo>
                  <a:lnTo>
                    <a:pt x="63" y="0"/>
                  </a:lnTo>
                  <a:lnTo>
                    <a:pt x="67" y="1"/>
                  </a:lnTo>
                  <a:lnTo>
                    <a:pt x="70" y="4"/>
                  </a:lnTo>
                  <a:lnTo>
                    <a:pt x="71" y="8"/>
                  </a:lnTo>
                  <a:lnTo>
                    <a:pt x="78" y="45"/>
                  </a:lnTo>
                  <a:lnTo>
                    <a:pt x="78" y="50"/>
                  </a:lnTo>
                  <a:lnTo>
                    <a:pt x="76" y="52"/>
                  </a:lnTo>
                  <a:lnTo>
                    <a:pt x="72" y="55"/>
                  </a:lnTo>
                  <a:lnTo>
                    <a:pt x="68" y="58"/>
                  </a:lnTo>
                  <a:lnTo>
                    <a:pt x="19" y="65"/>
                  </a:lnTo>
                  <a:lnTo>
                    <a:pt x="15" y="65"/>
                  </a:lnTo>
                  <a:lnTo>
                    <a:pt x="12" y="64"/>
                  </a:lnTo>
                  <a:lnTo>
                    <a:pt x="8" y="62"/>
                  </a:lnTo>
                  <a:lnTo>
                    <a:pt x="7" y="58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6" y="9"/>
                  </a:lnTo>
                  <a:lnTo>
                    <a:pt x="9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Freeform 3531"/>
            <p:cNvSpPr>
              <a:spLocks/>
            </p:cNvSpPr>
            <p:nvPr/>
          </p:nvSpPr>
          <p:spPr bwMode="auto">
            <a:xfrm>
              <a:off x="8678863" y="4852988"/>
              <a:ext cx="254000" cy="153988"/>
            </a:xfrm>
            <a:custGeom>
              <a:avLst/>
              <a:gdLst>
                <a:gd name="T0" fmla="*/ 140 w 160"/>
                <a:gd name="T1" fmla="*/ 0 h 97"/>
                <a:gd name="T2" fmla="*/ 144 w 160"/>
                <a:gd name="T3" fmla="*/ 1 h 97"/>
                <a:gd name="T4" fmla="*/ 148 w 160"/>
                <a:gd name="T5" fmla="*/ 4 h 97"/>
                <a:gd name="T6" fmla="*/ 151 w 160"/>
                <a:gd name="T7" fmla="*/ 6 h 97"/>
                <a:gd name="T8" fmla="*/ 152 w 160"/>
                <a:gd name="T9" fmla="*/ 10 h 97"/>
                <a:gd name="T10" fmla="*/ 160 w 160"/>
                <a:gd name="T11" fmla="*/ 59 h 97"/>
                <a:gd name="T12" fmla="*/ 160 w 160"/>
                <a:gd name="T13" fmla="*/ 64 h 97"/>
                <a:gd name="T14" fmla="*/ 159 w 160"/>
                <a:gd name="T15" fmla="*/ 68 h 97"/>
                <a:gd name="T16" fmla="*/ 156 w 160"/>
                <a:gd name="T17" fmla="*/ 70 h 97"/>
                <a:gd name="T18" fmla="*/ 153 w 160"/>
                <a:gd name="T19" fmla="*/ 73 h 97"/>
                <a:gd name="T20" fmla="*/ 149 w 160"/>
                <a:gd name="T21" fmla="*/ 74 h 97"/>
                <a:gd name="T22" fmla="*/ 25 w 160"/>
                <a:gd name="T23" fmla="*/ 97 h 97"/>
                <a:gd name="T24" fmla="*/ 20 w 160"/>
                <a:gd name="T25" fmla="*/ 97 h 97"/>
                <a:gd name="T26" fmla="*/ 16 w 160"/>
                <a:gd name="T27" fmla="*/ 95 h 97"/>
                <a:gd name="T28" fmla="*/ 13 w 160"/>
                <a:gd name="T29" fmla="*/ 93 h 97"/>
                <a:gd name="T30" fmla="*/ 11 w 160"/>
                <a:gd name="T31" fmla="*/ 89 h 97"/>
                <a:gd name="T32" fmla="*/ 9 w 160"/>
                <a:gd name="T33" fmla="*/ 85 h 97"/>
                <a:gd name="T34" fmla="*/ 0 w 160"/>
                <a:gd name="T35" fmla="*/ 36 h 97"/>
                <a:gd name="T36" fmla="*/ 0 w 160"/>
                <a:gd name="T37" fmla="*/ 32 h 97"/>
                <a:gd name="T38" fmla="*/ 2 w 160"/>
                <a:gd name="T39" fmla="*/ 29 h 97"/>
                <a:gd name="T40" fmla="*/ 4 w 160"/>
                <a:gd name="T41" fmla="*/ 25 h 97"/>
                <a:gd name="T42" fmla="*/ 8 w 160"/>
                <a:gd name="T43" fmla="*/ 22 h 97"/>
                <a:gd name="T44" fmla="*/ 12 w 160"/>
                <a:gd name="T45" fmla="*/ 21 h 97"/>
                <a:gd name="T46" fmla="*/ 136 w 160"/>
                <a:gd name="T47" fmla="*/ 0 h 97"/>
                <a:gd name="T48" fmla="*/ 140 w 160"/>
                <a:gd name="T4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0" h="97">
                  <a:moveTo>
                    <a:pt x="140" y="0"/>
                  </a:moveTo>
                  <a:lnTo>
                    <a:pt x="144" y="1"/>
                  </a:lnTo>
                  <a:lnTo>
                    <a:pt x="148" y="4"/>
                  </a:lnTo>
                  <a:lnTo>
                    <a:pt x="151" y="6"/>
                  </a:lnTo>
                  <a:lnTo>
                    <a:pt x="152" y="10"/>
                  </a:lnTo>
                  <a:lnTo>
                    <a:pt x="160" y="59"/>
                  </a:lnTo>
                  <a:lnTo>
                    <a:pt x="160" y="64"/>
                  </a:lnTo>
                  <a:lnTo>
                    <a:pt x="159" y="68"/>
                  </a:lnTo>
                  <a:lnTo>
                    <a:pt x="156" y="70"/>
                  </a:lnTo>
                  <a:lnTo>
                    <a:pt x="153" y="73"/>
                  </a:lnTo>
                  <a:lnTo>
                    <a:pt x="149" y="74"/>
                  </a:lnTo>
                  <a:lnTo>
                    <a:pt x="25" y="97"/>
                  </a:lnTo>
                  <a:lnTo>
                    <a:pt x="20" y="97"/>
                  </a:lnTo>
                  <a:lnTo>
                    <a:pt x="16" y="95"/>
                  </a:lnTo>
                  <a:lnTo>
                    <a:pt x="13" y="93"/>
                  </a:lnTo>
                  <a:lnTo>
                    <a:pt x="11" y="89"/>
                  </a:lnTo>
                  <a:lnTo>
                    <a:pt x="9" y="85"/>
                  </a:lnTo>
                  <a:lnTo>
                    <a:pt x="0" y="36"/>
                  </a:lnTo>
                  <a:lnTo>
                    <a:pt x="0" y="32"/>
                  </a:lnTo>
                  <a:lnTo>
                    <a:pt x="2" y="29"/>
                  </a:lnTo>
                  <a:lnTo>
                    <a:pt x="4" y="25"/>
                  </a:lnTo>
                  <a:lnTo>
                    <a:pt x="8" y="22"/>
                  </a:lnTo>
                  <a:lnTo>
                    <a:pt x="12" y="21"/>
                  </a:lnTo>
                  <a:lnTo>
                    <a:pt x="136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Freeform 3532"/>
            <p:cNvSpPr>
              <a:spLocks/>
            </p:cNvSpPr>
            <p:nvPr/>
          </p:nvSpPr>
          <p:spPr bwMode="auto">
            <a:xfrm>
              <a:off x="8793163" y="4991100"/>
              <a:ext cx="165100" cy="138113"/>
            </a:xfrm>
            <a:custGeom>
              <a:avLst/>
              <a:gdLst>
                <a:gd name="T0" fmla="*/ 84 w 104"/>
                <a:gd name="T1" fmla="*/ 0 h 87"/>
                <a:gd name="T2" fmla="*/ 88 w 104"/>
                <a:gd name="T3" fmla="*/ 2 h 87"/>
                <a:gd name="T4" fmla="*/ 91 w 104"/>
                <a:gd name="T5" fmla="*/ 4 h 87"/>
                <a:gd name="T6" fmla="*/ 93 w 104"/>
                <a:gd name="T7" fmla="*/ 7 h 87"/>
                <a:gd name="T8" fmla="*/ 94 w 104"/>
                <a:gd name="T9" fmla="*/ 12 h 87"/>
                <a:gd name="T10" fmla="*/ 104 w 104"/>
                <a:gd name="T11" fmla="*/ 59 h 87"/>
                <a:gd name="T12" fmla="*/ 104 w 104"/>
                <a:gd name="T13" fmla="*/ 65 h 87"/>
                <a:gd name="T14" fmla="*/ 102 w 104"/>
                <a:gd name="T15" fmla="*/ 69 h 87"/>
                <a:gd name="T16" fmla="*/ 100 w 104"/>
                <a:gd name="T17" fmla="*/ 71 h 87"/>
                <a:gd name="T18" fmla="*/ 96 w 104"/>
                <a:gd name="T19" fmla="*/ 74 h 87"/>
                <a:gd name="T20" fmla="*/ 92 w 104"/>
                <a:gd name="T21" fmla="*/ 75 h 87"/>
                <a:gd name="T22" fmla="*/ 25 w 104"/>
                <a:gd name="T23" fmla="*/ 87 h 87"/>
                <a:gd name="T24" fmla="*/ 21 w 104"/>
                <a:gd name="T25" fmla="*/ 87 h 87"/>
                <a:gd name="T26" fmla="*/ 16 w 104"/>
                <a:gd name="T27" fmla="*/ 86 h 87"/>
                <a:gd name="T28" fmla="*/ 13 w 104"/>
                <a:gd name="T29" fmla="*/ 84 h 87"/>
                <a:gd name="T30" fmla="*/ 11 w 104"/>
                <a:gd name="T31" fmla="*/ 80 h 87"/>
                <a:gd name="T32" fmla="*/ 9 w 104"/>
                <a:gd name="T33" fmla="*/ 76 h 87"/>
                <a:gd name="T34" fmla="*/ 0 w 104"/>
                <a:gd name="T35" fmla="*/ 28 h 87"/>
                <a:gd name="T36" fmla="*/ 0 w 104"/>
                <a:gd name="T37" fmla="*/ 24 h 87"/>
                <a:gd name="T38" fmla="*/ 2 w 104"/>
                <a:gd name="T39" fmla="*/ 20 h 87"/>
                <a:gd name="T40" fmla="*/ 4 w 104"/>
                <a:gd name="T41" fmla="*/ 16 h 87"/>
                <a:gd name="T42" fmla="*/ 8 w 104"/>
                <a:gd name="T43" fmla="*/ 14 h 87"/>
                <a:gd name="T44" fmla="*/ 12 w 104"/>
                <a:gd name="T45" fmla="*/ 12 h 87"/>
                <a:gd name="T46" fmla="*/ 79 w 104"/>
                <a:gd name="T47" fmla="*/ 0 h 87"/>
                <a:gd name="T48" fmla="*/ 84 w 104"/>
                <a:gd name="T49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87">
                  <a:moveTo>
                    <a:pt x="84" y="0"/>
                  </a:moveTo>
                  <a:lnTo>
                    <a:pt x="88" y="2"/>
                  </a:lnTo>
                  <a:lnTo>
                    <a:pt x="91" y="4"/>
                  </a:lnTo>
                  <a:lnTo>
                    <a:pt x="93" y="7"/>
                  </a:lnTo>
                  <a:lnTo>
                    <a:pt x="94" y="12"/>
                  </a:lnTo>
                  <a:lnTo>
                    <a:pt x="104" y="59"/>
                  </a:lnTo>
                  <a:lnTo>
                    <a:pt x="104" y="65"/>
                  </a:lnTo>
                  <a:lnTo>
                    <a:pt x="102" y="69"/>
                  </a:lnTo>
                  <a:lnTo>
                    <a:pt x="100" y="71"/>
                  </a:lnTo>
                  <a:lnTo>
                    <a:pt x="96" y="74"/>
                  </a:lnTo>
                  <a:lnTo>
                    <a:pt x="92" y="75"/>
                  </a:lnTo>
                  <a:lnTo>
                    <a:pt x="25" y="87"/>
                  </a:lnTo>
                  <a:lnTo>
                    <a:pt x="21" y="87"/>
                  </a:lnTo>
                  <a:lnTo>
                    <a:pt x="16" y="86"/>
                  </a:lnTo>
                  <a:lnTo>
                    <a:pt x="13" y="84"/>
                  </a:lnTo>
                  <a:lnTo>
                    <a:pt x="11" y="80"/>
                  </a:lnTo>
                  <a:lnTo>
                    <a:pt x="9" y="76"/>
                  </a:lnTo>
                  <a:lnTo>
                    <a:pt x="0" y="28"/>
                  </a:lnTo>
                  <a:lnTo>
                    <a:pt x="0" y="24"/>
                  </a:lnTo>
                  <a:lnTo>
                    <a:pt x="2" y="20"/>
                  </a:lnTo>
                  <a:lnTo>
                    <a:pt x="4" y="16"/>
                  </a:lnTo>
                  <a:lnTo>
                    <a:pt x="8" y="14"/>
                  </a:lnTo>
                  <a:lnTo>
                    <a:pt x="12" y="12"/>
                  </a:lnTo>
                  <a:lnTo>
                    <a:pt x="79" y="0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Freeform 3533"/>
            <p:cNvSpPr>
              <a:spLocks/>
            </p:cNvSpPr>
            <p:nvPr/>
          </p:nvSpPr>
          <p:spPr bwMode="auto">
            <a:xfrm>
              <a:off x="8712200" y="5130800"/>
              <a:ext cx="268288" cy="155575"/>
            </a:xfrm>
            <a:custGeom>
              <a:avLst/>
              <a:gdLst>
                <a:gd name="T0" fmla="*/ 149 w 169"/>
                <a:gd name="T1" fmla="*/ 0 h 98"/>
                <a:gd name="T2" fmla="*/ 153 w 169"/>
                <a:gd name="T3" fmla="*/ 1 h 98"/>
                <a:gd name="T4" fmla="*/ 157 w 169"/>
                <a:gd name="T5" fmla="*/ 4 h 98"/>
                <a:gd name="T6" fmla="*/ 160 w 169"/>
                <a:gd name="T7" fmla="*/ 8 h 98"/>
                <a:gd name="T8" fmla="*/ 161 w 169"/>
                <a:gd name="T9" fmla="*/ 12 h 98"/>
                <a:gd name="T10" fmla="*/ 169 w 169"/>
                <a:gd name="T11" fmla="*/ 60 h 98"/>
                <a:gd name="T12" fmla="*/ 169 w 169"/>
                <a:gd name="T13" fmla="*/ 64 h 98"/>
                <a:gd name="T14" fmla="*/ 168 w 169"/>
                <a:gd name="T15" fmla="*/ 68 h 98"/>
                <a:gd name="T16" fmla="*/ 165 w 169"/>
                <a:gd name="T17" fmla="*/ 72 h 98"/>
                <a:gd name="T18" fmla="*/ 162 w 169"/>
                <a:gd name="T19" fmla="*/ 75 h 98"/>
                <a:gd name="T20" fmla="*/ 159 w 169"/>
                <a:gd name="T21" fmla="*/ 76 h 98"/>
                <a:gd name="T22" fmla="*/ 24 w 169"/>
                <a:gd name="T23" fmla="*/ 98 h 98"/>
                <a:gd name="T24" fmla="*/ 20 w 169"/>
                <a:gd name="T25" fmla="*/ 98 h 98"/>
                <a:gd name="T26" fmla="*/ 16 w 169"/>
                <a:gd name="T27" fmla="*/ 97 h 98"/>
                <a:gd name="T28" fmla="*/ 12 w 169"/>
                <a:gd name="T29" fmla="*/ 96 h 98"/>
                <a:gd name="T30" fmla="*/ 9 w 169"/>
                <a:gd name="T31" fmla="*/ 92 h 98"/>
                <a:gd name="T32" fmla="*/ 8 w 169"/>
                <a:gd name="T33" fmla="*/ 88 h 98"/>
                <a:gd name="T34" fmla="*/ 0 w 169"/>
                <a:gd name="T35" fmla="*/ 39 h 98"/>
                <a:gd name="T36" fmla="*/ 0 w 169"/>
                <a:gd name="T37" fmla="*/ 35 h 98"/>
                <a:gd name="T38" fmla="*/ 1 w 169"/>
                <a:gd name="T39" fmla="*/ 32 h 98"/>
                <a:gd name="T40" fmla="*/ 4 w 169"/>
                <a:gd name="T41" fmla="*/ 28 h 98"/>
                <a:gd name="T42" fmla="*/ 7 w 169"/>
                <a:gd name="T43" fmla="*/ 25 h 98"/>
                <a:gd name="T44" fmla="*/ 11 w 169"/>
                <a:gd name="T45" fmla="*/ 24 h 98"/>
                <a:gd name="T46" fmla="*/ 145 w 169"/>
                <a:gd name="T47" fmla="*/ 0 h 98"/>
                <a:gd name="T48" fmla="*/ 149 w 169"/>
                <a:gd name="T49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69" h="98">
                  <a:moveTo>
                    <a:pt x="149" y="0"/>
                  </a:moveTo>
                  <a:lnTo>
                    <a:pt x="153" y="1"/>
                  </a:lnTo>
                  <a:lnTo>
                    <a:pt x="157" y="4"/>
                  </a:lnTo>
                  <a:lnTo>
                    <a:pt x="160" y="8"/>
                  </a:lnTo>
                  <a:lnTo>
                    <a:pt x="161" y="12"/>
                  </a:lnTo>
                  <a:lnTo>
                    <a:pt x="169" y="60"/>
                  </a:lnTo>
                  <a:lnTo>
                    <a:pt x="169" y="64"/>
                  </a:lnTo>
                  <a:lnTo>
                    <a:pt x="168" y="68"/>
                  </a:lnTo>
                  <a:lnTo>
                    <a:pt x="165" y="72"/>
                  </a:lnTo>
                  <a:lnTo>
                    <a:pt x="162" y="75"/>
                  </a:lnTo>
                  <a:lnTo>
                    <a:pt x="159" y="76"/>
                  </a:lnTo>
                  <a:lnTo>
                    <a:pt x="24" y="98"/>
                  </a:lnTo>
                  <a:lnTo>
                    <a:pt x="20" y="98"/>
                  </a:lnTo>
                  <a:lnTo>
                    <a:pt x="16" y="97"/>
                  </a:lnTo>
                  <a:lnTo>
                    <a:pt x="12" y="96"/>
                  </a:lnTo>
                  <a:lnTo>
                    <a:pt x="9" y="92"/>
                  </a:lnTo>
                  <a:lnTo>
                    <a:pt x="8" y="88"/>
                  </a:lnTo>
                  <a:lnTo>
                    <a:pt x="0" y="39"/>
                  </a:lnTo>
                  <a:lnTo>
                    <a:pt x="0" y="35"/>
                  </a:lnTo>
                  <a:lnTo>
                    <a:pt x="1" y="32"/>
                  </a:lnTo>
                  <a:lnTo>
                    <a:pt x="4" y="28"/>
                  </a:lnTo>
                  <a:lnTo>
                    <a:pt x="7" y="25"/>
                  </a:lnTo>
                  <a:lnTo>
                    <a:pt x="11" y="24"/>
                  </a:lnTo>
                  <a:lnTo>
                    <a:pt x="145" y="0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1" name="Freeform 3534"/>
            <p:cNvSpPr>
              <a:spLocks/>
            </p:cNvSpPr>
            <p:nvPr/>
          </p:nvSpPr>
          <p:spPr bwMode="auto">
            <a:xfrm>
              <a:off x="8880475" y="5270500"/>
              <a:ext cx="125413" cy="133350"/>
            </a:xfrm>
            <a:custGeom>
              <a:avLst/>
              <a:gdLst>
                <a:gd name="T0" fmla="*/ 59 w 79"/>
                <a:gd name="T1" fmla="*/ 0 h 84"/>
                <a:gd name="T2" fmla="*/ 63 w 79"/>
                <a:gd name="T3" fmla="*/ 1 h 84"/>
                <a:gd name="T4" fmla="*/ 67 w 79"/>
                <a:gd name="T5" fmla="*/ 4 h 84"/>
                <a:gd name="T6" fmla="*/ 68 w 79"/>
                <a:gd name="T7" fmla="*/ 6 h 84"/>
                <a:gd name="T8" fmla="*/ 70 w 79"/>
                <a:gd name="T9" fmla="*/ 10 h 84"/>
                <a:gd name="T10" fmla="*/ 79 w 79"/>
                <a:gd name="T11" fmla="*/ 61 h 84"/>
                <a:gd name="T12" fmla="*/ 79 w 79"/>
                <a:gd name="T13" fmla="*/ 65 h 84"/>
                <a:gd name="T14" fmla="*/ 77 w 79"/>
                <a:gd name="T15" fmla="*/ 68 h 84"/>
                <a:gd name="T16" fmla="*/ 75 w 79"/>
                <a:gd name="T17" fmla="*/ 72 h 84"/>
                <a:gd name="T18" fmla="*/ 72 w 79"/>
                <a:gd name="T19" fmla="*/ 74 h 84"/>
                <a:gd name="T20" fmla="*/ 68 w 79"/>
                <a:gd name="T21" fmla="*/ 76 h 84"/>
                <a:gd name="T22" fmla="*/ 24 w 79"/>
                <a:gd name="T23" fmla="*/ 84 h 84"/>
                <a:gd name="T24" fmla="*/ 20 w 79"/>
                <a:gd name="T25" fmla="*/ 84 h 84"/>
                <a:gd name="T26" fmla="*/ 16 w 79"/>
                <a:gd name="T27" fmla="*/ 82 h 84"/>
                <a:gd name="T28" fmla="*/ 12 w 79"/>
                <a:gd name="T29" fmla="*/ 80 h 84"/>
                <a:gd name="T30" fmla="*/ 9 w 79"/>
                <a:gd name="T31" fmla="*/ 77 h 84"/>
                <a:gd name="T32" fmla="*/ 8 w 79"/>
                <a:gd name="T33" fmla="*/ 73 h 84"/>
                <a:gd name="T34" fmla="*/ 0 w 79"/>
                <a:gd name="T35" fmla="*/ 23 h 84"/>
                <a:gd name="T36" fmla="*/ 0 w 79"/>
                <a:gd name="T37" fmla="*/ 19 h 84"/>
                <a:gd name="T38" fmla="*/ 1 w 79"/>
                <a:gd name="T39" fmla="*/ 16 h 84"/>
                <a:gd name="T40" fmla="*/ 3 w 79"/>
                <a:gd name="T41" fmla="*/ 12 h 84"/>
                <a:gd name="T42" fmla="*/ 7 w 79"/>
                <a:gd name="T43" fmla="*/ 9 h 84"/>
                <a:gd name="T44" fmla="*/ 11 w 79"/>
                <a:gd name="T45" fmla="*/ 8 h 84"/>
                <a:gd name="T46" fmla="*/ 55 w 79"/>
                <a:gd name="T47" fmla="*/ 0 h 84"/>
                <a:gd name="T48" fmla="*/ 59 w 79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4">
                  <a:moveTo>
                    <a:pt x="59" y="0"/>
                  </a:moveTo>
                  <a:lnTo>
                    <a:pt x="63" y="1"/>
                  </a:lnTo>
                  <a:lnTo>
                    <a:pt x="67" y="4"/>
                  </a:lnTo>
                  <a:lnTo>
                    <a:pt x="68" y="6"/>
                  </a:lnTo>
                  <a:lnTo>
                    <a:pt x="70" y="10"/>
                  </a:lnTo>
                  <a:lnTo>
                    <a:pt x="79" y="61"/>
                  </a:lnTo>
                  <a:lnTo>
                    <a:pt x="79" y="65"/>
                  </a:lnTo>
                  <a:lnTo>
                    <a:pt x="77" y="68"/>
                  </a:lnTo>
                  <a:lnTo>
                    <a:pt x="75" y="72"/>
                  </a:lnTo>
                  <a:lnTo>
                    <a:pt x="72" y="74"/>
                  </a:lnTo>
                  <a:lnTo>
                    <a:pt x="68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2" name="Freeform 3535"/>
            <p:cNvSpPr>
              <a:spLocks/>
            </p:cNvSpPr>
            <p:nvPr/>
          </p:nvSpPr>
          <p:spPr bwMode="auto">
            <a:xfrm>
              <a:off x="8904288" y="5411788"/>
              <a:ext cx="125413" cy="130175"/>
            </a:xfrm>
            <a:custGeom>
              <a:avLst/>
              <a:gdLst>
                <a:gd name="T0" fmla="*/ 60 w 79"/>
                <a:gd name="T1" fmla="*/ 0 h 82"/>
                <a:gd name="T2" fmla="*/ 64 w 79"/>
                <a:gd name="T3" fmla="*/ 1 h 82"/>
                <a:gd name="T4" fmla="*/ 66 w 79"/>
                <a:gd name="T5" fmla="*/ 2 h 82"/>
                <a:gd name="T6" fmla="*/ 69 w 79"/>
                <a:gd name="T7" fmla="*/ 6 h 82"/>
                <a:gd name="T8" fmla="*/ 70 w 79"/>
                <a:gd name="T9" fmla="*/ 10 h 82"/>
                <a:gd name="T10" fmla="*/ 79 w 79"/>
                <a:gd name="T11" fmla="*/ 60 h 82"/>
                <a:gd name="T12" fmla="*/ 79 w 79"/>
                <a:gd name="T13" fmla="*/ 64 h 82"/>
                <a:gd name="T14" fmla="*/ 78 w 79"/>
                <a:gd name="T15" fmla="*/ 68 h 82"/>
                <a:gd name="T16" fmla="*/ 76 w 79"/>
                <a:gd name="T17" fmla="*/ 71 h 82"/>
                <a:gd name="T18" fmla="*/ 73 w 79"/>
                <a:gd name="T19" fmla="*/ 73 h 82"/>
                <a:gd name="T20" fmla="*/ 69 w 79"/>
                <a:gd name="T21" fmla="*/ 74 h 82"/>
                <a:gd name="T22" fmla="*/ 23 w 79"/>
                <a:gd name="T23" fmla="*/ 82 h 82"/>
                <a:gd name="T24" fmla="*/ 19 w 79"/>
                <a:gd name="T25" fmla="*/ 82 h 82"/>
                <a:gd name="T26" fmla="*/ 15 w 79"/>
                <a:gd name="T27" fmla="*/ 81 h 82"/>
                <a:gd name="T28" fmla="*/ 13 w 79"/>
                <a:gd name="T29" fmla="*/ 78 h 82"/>
                <a:gd name="T30" fmla="*/ 10 w 79"/>
                <a:gd name="T31" fmla="*/ 76 h 82"/>
                <a:gd name="T32" fmla="*/ 9 w 79"/>
                <a:gd name="T33" fmla="*/ 72 h 82"/>
                <a:gd name="T34" fmla="*/ 0 w 79"/>
                <a:gd name="T35" fmla="*/ 22 h 82"/>
                <a:gd name="T36" fmla="*/ 0 w 79"/>
                <a:gd name="T37" fmla="*/ 18 h 82"/>
                <a:gd name="T38" fmla="*/ 1 w 79"/>
                <a:gd name="T39" fmla="*/ 14 h 82"/>
                <a:gd name="T40" fmla="*/ 4 w 79"/>
                <a:gd name="T41" fmla="*/ 10 h 82"/>
                <a:gd name="T42" fmla="*/ 6 w 79"/>
                <a:gd name="T43" fmla="*/ 9 h 82"/>
                <a:gd name="T44" fmla="*/ 10 w 79"/>
                <a:gd name="T45" fmla="*/ 8 h 82"/>
                <a:gd name="T46" fmla="*/ 56 w 79"/>
                <a:gd name="T47" fmla="*/ 0 h 82"/>
                <a:gd name="T48" fmla="*/ 60 w 79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2">
                  <a:moveTo>
                    <a:pt x="60" y="0"/>
                  </a:moveTo>
                  <a:lnTo>
                    <a:pt x="64" y="1"/>
                  </a:lnTo>
                  <a:lnTo>
                    <a:pt x="66" y="2"/>
                  </a:lnTo>
                  <a:lnTo>
                    <a:pt x="69" y="6"/>
                  </a:lnTo>
                  <a:lnTo>
                    <a:pt x="70" y="10"/>
                  </a:lnTo>
                  <a:lnTo>
                    <a:pt x="79" y="60"/>
                  </a:lnTo>
                  <a:lnTo>
                    <a:pt x="79" y="64"/>
                  </a:lnTo>
                  <a:lnTo>
                    <a:pt x="78" y="68"/>
                  </a:lnTo>
                  <a:lnTo>
                    <a:pt x="76" y="71"/>
                  </a:lnTo>
                  <a:lnTo>
                    <a:pt x="73" y="73"/>
                  </a:lnTo>
                  <a:lnTo>
                    <a:pt x="69" y="74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5" y="81"/>
                  </a:lnTo>
                  <a:lnTo>
                    <a:pt x="13" y="78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0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3" name="Freeform 3536"/>
            <p:cNvSpPr>
              <a:spLocks/>
            </p:cNvSpPr>
            <p:nvPr/>
          </p:nvSpPr>
          <p:spPr bwMode="auto">
            <a:xfrm>
              <a:off x="8659813" y="4762500"/>
              <a:ext cx="111125" cy="104775"/>
            </a:xfrm>
            <a:custGeom>
              <a:avLst/>
              <a:gdLst>
                <a:gd name="T0" fmla="*/ 51 w 70"/>
                <a:gd name="T1" fmla="*/ 0 h 66"/>
                <a:gd name="T2" fmla="*/ 55 w 70"/>
                <a:gd name="T3" fmla="*/ 0 h 66"/>
                <a:gd name="T4" fmla="*/ 59 w 70"/>
                <a:gd name="T5" fmla="*/ 3 h 66"/>
                <a:gd name="T6" fmla="*/ 62 w 70"/>
                <a:gd name="T7" fmla="*/ 6 h 66"/>
                <a:gd name="T8" fmla="*/ 63 w 70"/>
                <a:gd name="T9" fmla="*/ 10 h 66"/>
                <a:gd name="T10" fmla="*/ 70 w 70"/>
                <a:gd name="T11" fmla="*/ 46 h 66"/>
                <a:gd name="T12" fmla="*/ 70 w 70"/>
                <a:gd name="T13" fmla="*/ 50 h 66"/>
                <a:gd name="T14" fmla="*/ 68 w 70"/>
                <a:gd name="T15" fmla="*/ 54 h 66"/>
                <a:gd name="T16" fmla="*/ 65 w 70"/>
                <a:gd name="T17" fmla="*/ 57 h 66"/>
                <a:gd name="T18" fmla="*/ 61 w 70"/>
                <a:gd name="T19" fmla="*/ 58 h 66"/>
                <a:gd name="T20" fmla="*/ 19 w 70"/>
                <a:gd name="T21" fmla="*/ 66 h 66"/>
                <a:gd name="T22" fmla="*/ 14 w 70"/>
                <a:gd name="T23" fmla="*/ 66 h 66"/>
                <a:gd name="T24" fmla="*/ 11 w 70"/>
                <a:gd name="T25" fmla="*/ 63 h 66"/>
                <a:gd name="T26" fmla="*/ 8 w 70"/>
                <a:gd name="T27" fmla="*/ 61 h 66"/>
                <a:gd name="T28" fmla="*/ 6 w 70"/>
                <a:gd name="T29" fmla="*/ 57 h 66"/>
                <a:gd name="T30" fmla="*/ 0 w 70"/>
                <a:gd name="T31" fmla="*/ 20 h 66"/>
                <a:gd name="T32" fmla="*/ 0 w 70"/>
                <a:gd name="T33" fmla="*/ 16 h 66"/>
                <a:gd name="T34" fmla="*/ 2 w 70"/>
                <a:gd name="T35" fmla="*/ 12 h 66"/>
                <a:gd name="T36" fmla="*/ 4 w 70"/>
                <a:gd name="T37" fmla="*/ 10 h 66"/>
                <a:gd name="T38" fmla="*/ 8 w 70"/>
                <a:gd name="T39" fmla="*/ 8 h 66"/>
                <a:gd name="T40" fmla="*/ 51 w 70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6">
                  <a:moveTo>
                    <a:pt x="51" y="0"/>
                  </a:moveTo>
                  <a:lnTo>
                    <a:pt x="55" y="0"/>
                  </a:lnTo>
                  <a:lnTo>
                    <a:pt x="59" y="3"/>
                  </a:lnTo>
                  <a:lnTo>
                    <a:pt x="62" y="6"/>
                  </a:lnTo>
                  <a:lnTo>
                    <a:pt x="63" y="10"/>
                  </a:lnTo>
                  <a:lnTo>
                    <a:pt x="70" y="46"/>
                  </a:lnTo>
                  <a:lnTo>
                    <a:pt x="70" y="50"/>
                  </a:lnTo>
                  <a:lnTo>
                    <a:pt x="68" y="54"/>
                  </a:lnTo>
                  <a:lnTo>
                    <a:pt x="65" y="57"/>
                  </a:lnTo>
                  <a:lnTo>
                    <a:pt x="61" y="58"/>
                  </a:lnTo>
                  <a:lnTo>
                    <a:pt x="19" y="66"/>
                  </a:lnTo>
                  <a:lnTo>
                    <a:pt x="14" y="66"/>
                  </a:lnTo>
                  <a:lnTo>
                    <a:pt x="11" y="63"/>
                  </a:lnTo>
                  <a:lnTo>
                    <a:pt x="8" y="61"/>
                  </a:lnTo>
                  <a:lnTo>
                    <a:pt x="6" y="57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10"/>
                  </a:lnTo>
                  <a:lnTo>
                    <a:pt x="8" y="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4" name="Freeform 3537"/>
            <p:cNvSpPr>
              <a:spLocks/>
            </p:cNvSpPr>
            <p:nvPr/>
          </p:nvSpPr>
          <p:spPr bwMode="auto">
            <a:xfrm>
              <a:off x="8529638" y="4786313"/>
              <a:ext cx="109538" cy="103188"/>
            </a:xfrm>
            <a:custGeom>
              <a:avLst/>
              <a:gdLst>
                <a:gd name="T0" fmla="*/ 51 w 69"/>
                <a:gd name="T1" fmla="*/ 0 h 65"/>
                <a:gd name="T2" fmla="*/ 55 w 69"/>
                <a:gd name="T3" fmla="*/ 0 h 65"/>
                <a:gd name="T4" fmla="*/ 59 w 69"/>
                <a:gd name="T5" fmla="*/ 2 h 65"/>
                <a:gd name="T6" fmla="*/ 61 w 69"/>
                <a:gd name="T7" fmla="*/ 5 h 65"/>
                <a:gd name="T8" fmla="*/ 63 w 69"/>
                <a:gd name="T9" fmla="*/ 9 h 65"/>
                <a:gd name="T10" fmla="*/ 69 w 69"/>
                <a:gd name="T11" fmla="*/ 46 h 65"/>
                <a:gd name="T12" fmla="*/ 69 w 69"/>
                <a:gd name="T13" fmla="*/ 50 h 65"/>
                <a:gd name="T14" fmla="*/ 68 w 69"/>
                <a:gd name="T15" fmla="*/ 54 h 65"/>
                <a:gd name="T16" fmla="*/ 64 w 69"/>
                <a:gd name="T17" fmla="*/ 56 h 65"/>
                <a:gd name="T18" fmla="*/ 61 w 69"/>
                <a:gd name="T19" fmla="*/ 57 h 65"/>
                <a:gd name="T20" fmla="*/ 18 w 69"/>
                <a:gd name="T21" fmla="*/ 65 h 65"/>
                <a:gd name="T22" fmla="*/ 14 w 69"/>
                <a:gd name="T23" fmla="*/ 65 h 65"/>
                <a:gd name="T24" fmla="*/ 10 w 69"/>
                <a:gd name="T25" fmla="*/ 63 h 65"/>
                <a:gd name="T26" fmla="*/ 8 w 69"/>
                <a:gd name="T27" fmla="*/ 60 h 65"/>
                <a:gd name="T28" fmla="*/ 6 w 69"/>
                <a:gd name="T29" fmla="*/ 56 h 65"/>
                <a:gd name="T30" fmla="*/ 0 w 69"/>
                <a:gd name="T31" fmla="*/ 19 h 65"/>
                <a:gd name="T32" fmla="*/ 0 w 69"/>
                <a:gd name="T33" fmla="*/ 16 h 65"/>
                <a:gd name="T34" fmla="*/ 1 w 69"/>
                <a:gd name="T35" fmla="*/ 12 h 65"/>
                <a:gd name="T36" fmla="*/ 4 w 69"/>
                <a:gd name="T37" fmla="*/ 9 h 65"/>
                <a:gd name="T38" fmla="*/ 8 w 69"/>
                <a:gd name="T39" fmla="*/ 8 h 65"/>
                <a:gd name="T40" fmla="*/ 51 w 69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5">
                  <a:moveTo>
                    <a:pt x="51" y="0"/>
                  </a:moveTo>
                  <a:lnTo>
                    <a:pt x="55" y="0"/>
                  </a:lnTo>
                  <a:lnTo>
                    <a:pt x="59" y="2"/>
                  </a:lnTo>
                  <a:lnTo>
                    <a:pt x="61" y="5"/>
                  </a:lnTo>
                  <a:lnTo>
                    <a:pt x="63" y="9"/>
                  </a:lnTo>
                  <a:lnTo>
                    <a:pt x="69" y="46"/>
                  </a:lnTo>
                  <a:lnTo>
                    <a:pt x="69" y="50"/>
                  </a:lnTo>
                  <a:lnTo>
                    <a:pt x="68" y="54"/>
                  </a:lnTo>
                  <a:lnTo>
                    <a:pt x="64" y="56"/>
                  </a:lnTo>
                  <a:lnTo>
                    <a:pt x="61" y="57"/>
                  </a:lnTo>
                  <a:lnTo>
                    <a:pt x="18" y="65"/>
                  </a:lnTo>
                  <a:lnTo>
                    <a:pt x="14" y="65"/>
                  </a:lnTo>
                  <a:lnTo>
                    <a:pt x="10" y="63"/>
                  </a:lnTo>
                  <a:lnTo>
                    <a:pt x="8" y="60"/>
                  </a:lnTo>
                  <a:lnTo>
                    <a:pt x="6" y="56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5" name="Freeform 3538"/>
            <p:cNvSpPr>
              <a:spLocks/>
            </p:cNvSpPr>
            <p:nvPr/>
          </p:nvSpPr>
          <p:spPr bwMode="auto">
            <a:xfrm>
              <a:off x="8397875" y="4808538"/>
              <a:ext cx="111125" cy="104775"/>
            </a:xfrm>
            <a:custGeom>
              <a:avLst/>
              <a:gdLst>
                <a:gd name="T0" fmla="*/ 52 w 70"/>
                <a:gd name="T1" fmla="*/ 0 h 66"/>
                <a:gd name="T2" fmla="*/ 55 w 70"/>
                <a:gd name="T3" fmla="*/ 0 h 66"/>
                <a:gd name="T4" fmla="*/ 59 w 70"/>
                <a:gd name="T5" fmla="*/ 2 h 66"/>
                <a:gd name="T6" fmla="*/ 62 w 70"/>
                <a:gd name="T7" fmla="*/ 5 h 66"/>
                <a:gd name="T8" fmla="*/ 63 w 70"/>
                <a:gd name="T9" fmla="*/ 9 h 66"/>
                <a:gd name="T10" fmla="*/ 70 w 70"/>
                <a:gd name="T11" fmla="*/ 46 h 66"/>
                <a:gd name="T12" fmla="*/ 70 w 70"/>
                <a:gd name="T13" fmla="*/ 50 h 66"/>
                <a:gd name="T14" fmla="*/ 69 w 70"/>
                <a:gd name="T15" fmla="*/ 54 h 66"/>
                <a:gd name="T16" fmla="*/ 66 w 70"/>
                <a:gd name="T17" fmla="*/ 57 h 66"/>
                <a:gd name="T18" fmla="*/ 62 w 70"/>
                <a:gd name="T19" fmla="*/ 58 h 66"/>
                <a:gd name="T20" fmla="*/ 19 w 70"/>
                <a:gd name="T21" fmla="*/ 66 h 66"/>
                <a:gd name="T22" fmla="*/ 15 w 70"/>
                <a:gd name="T23" fmla="*/ 64 h 66"/>
                <a:gd name="T24" fmla="*/ 11 w 70"/>
                <a:gd name="T25" fmla="*/ 63 h 66"/>
                <a:gd name="T26" fmla="*/ 8 w 70"/>
                <a:gd name="T27" fmla="*/ 60 h 66"/>
                <a:gd name="T28" fmla="*/ 7 w 70"/>
                <a:gd name="T29" fmla="*/ 57 h 66"/>
                <a:gd name="T30" fmla="*/ 0 w 70"/>
                <a:gd name="T31" fmla="*/ 20 h 66"/>
                <a:gd name="T32" fmla="*/ 0 w 70"/>
                <a:gd name="T33" fmla="*/ 16 h 66"/>
                <a:gd name="T34" fmla="*/ 2 w 70"/>
                <a:gd name="T35" fmla="*/ 12 h 66"/>
                <a:gd name="T36" fmla="*/ 4 w 70"/>
                <a:gd name="T37" fmla="*/ 9 h 66"/>
                <a:gd name="T38" fmla="*/ 8 w 70"/>
                <a:gd name="T39" fmla="*/ 8 h 66"/>
                <a:gd name="T40" fmla="*/ 52 w 70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6">
                  <a:moveTo>
                    <a:pt x="52" y="0"/>
                  </a:moveTo>
                  <a:lnTo>
                    <a:pt x="55" y="0"/>
                  </a:lnTo>
                  <a:lnTo>
                    <a:pt x="59" y="2"/>
                  </a:lnTo>
                  <a:lnTo>
                    <a:pt x="62" y="5"/>
                  </a:lnTo>
                  <a:lnTo>
                    <a:pt x="63" y="9"/>
                  </a:lnTo>
                  <a:lnTo>
                    <a:pt x="70" y="46"/>
                  </a:lnTo>
                  <a:lnTo>
                    <a:pt x="70" y="50"/>
                  </a:lnTo>
                  <a:lnTo>
                    <a:pt x="69" y="54"/>
                  </a:lnTo>
                  <a:lnTo>
                    <a:pt x="66" y="57"/>
                  </a:lnTo>
                  <a:lnTo>
                    <a:pt x="62" y="58"/>
                  </a:lnTo>
                  <a:lnTo>
                    <a:pt x="19" y="66"/>
                  </a:lnTo>
                  <a:lnTo>
                    <a:pt x="15" y="64"/>
                  </a:lnTo>
                  <a:lnTo>
                    <a:pt x="11" y="63"/>
                  </a:lnTo>
                  <a:lnTo>
                    <a:pt x="8" y="60"/>
                  </a:lnTo>
                  <a:lnTo>
                    <a:pt x="7" y="57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6" name="Freeform 3539"/>
            <p:cNvSpPr>
              <a:spLocks/>
            </p:cNvSpPr>
            <p:nvPr/>
          </p:nvSpPr>
          <p:spPr bwMode="auto">
            <a:xfrm>
              <a:off x="8267700" y="4832350"/>
              <a:ext cx="109538" cy="101600"/>
            </a:xfrm>
            <a:custGeom>
              <a:avLst/>
              <a:gdLst>
                <a:gd name="T0" fmla="*/ 51 w 69"/>
                <a:gd name="T1" fmla="*/ 0 h 64"/>
                <a:gd name="T2" fmla="*/ 55 w 69"/>
                <a:gd name="T3" fmla="*/ 0 h 64"/>
                <a:gd name="T4" fmla="*/ 59 w 69"/>
                <a:gd name="T5" fmla="*/ 1 h 64"/>
                <a:gd name="T6" fmla="*/ 62 w 69"/>
                <a:gd name="T7" fmla="*/ 4 h 64"/>
                <a:gd name="T8" fmla="*/ 63 w 69"/>
                <a:gd name="T9" fmla="*/ 7 h 64"/>
                <a:gd name="T10" fmla="*/ 69 w 69"/>
                <a:gd name="T11" fmla="*/ 45 h 64"/>
                <a:gd name="T12" fmla="*/ 69 w 69"/>
                <a:gd name="T13" fmla="*/ 49 h 64"/>
                <a:gd name="T14" fmla="*/ 68 w 69"/>
                <a:gd name="T15" fmla="*/ 52 h 64"/>
                <a:gd name="T16" fmla="*/ 65 w 69"/>
                <a:gd name="T17" fmla="*/ 56 h 64"/>
                <a:gd name="T18" fmla="*/ 62 w 69"/>
                <a:gd name="T19" fmla="*/ 57 h 64"/>
                <a:gd name="T20" fmla="*/ 18 w 69"/>
                <a:gd name="T21" fmla="*/ 64 h 64"/>
                <a:gd name="T22" fmla="*/ 14 w 69"/>
                <a:gd name="T23" fmla="*/ 64 h 64"/>
                <a:gd name="T24" fmla="*/ 10 w 69"/>
                <a:gd name="T25" fmla="*/ 62 h 64"/>
                <a:gd name="T26" fmla="*/ 8 w 69"/>
                <a:gd name="T27" fmla="*/ 60 h 64"/>
                <a:gd name="T28" fmla="*/ 7 w 69"/>
                <a:gd name="T29" fmla="*/ 56 h 64"/>
                <a:gd name="T30" fmla="*/ 0 w 69"/>
                <a:gd name="T31" fmla="*/ 19 h 64"/>
                <a:gd name="T32" fmla="*/ 0 w 69"/>
                <a:gd name="T33" fmla="*/ 15 h 64"/>
                <a:gd name="T34" fmla="*/ 1 w 69"/>
                <a:gd name="T35" fmla="*/ 11 h 64"/>
                <a:gd name="T36" fmla="*/ 5 w 69"/>
                <a:gd name="T37" fmla="*/ 9 h 64"/>
                <a:gd name="T38" fmla="*/ 8 w 69"/>
                <a:gd name="T39" fmla="*/ 7 h 64"/>
                <a:gd name="T40" fmla="*/ 51 w 69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4">
                  <a:moveTo>
                    <a:pt x="51" y="0"/>
                  </a:moveTo>
                  <a:lnTo>
                    <a:pt x="55" y="0"/>
                  </a:lnTo>
                  <a:lnTo>
                    <a:pt x="59" y="1"/>
                  </a:lnTo>
                  <a:lnTo>
                    <a:pt x="62" y="4"/>
                  </a:lnTo>
                  <a:lnTo>
                    <a:pt x="63" y="7"/>
                  </a:lnTo>
                  <a:lnTo>
                    <a:pt x="69" y="45"/>
                  </a:lnTo>
                  <a:lnTo>
                    <a:pt x="69" y="49"/>
                  </a:lnTo>
                  <a:lnTo>
                    <a:pt x="68" y="52"/>
                  </a:lnTo>
                  <a:lnTo>
                    <a:pt x="65" y="56"/>
                  </a:lnTo>
                  <a:lnTo>
                    <a:pt x="62" y="57"/>
                  </a:lnTo>
                  <a:lnTo>
                    <a:pt x="18" y="64"/>
                  </a:lnTo>
                  <a:lnTo>
                    <a:pt x="14" y="64"/>
                  </a:lnTo>
                  <a:lnTo>
                    <a:pt x="10" y="62"/>
                  </a:lnTo>
                  <a:lnTo>
                    <a:pt x="8" y="60"/>
                  </a:lnTo>
                  <a:lnTo>
                    <a:pt x="7" y="56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1"/>
                  </a:lnTo>
                  <a:lnTo>
                    <a:pt x="5" y="9"/>
                  </a:lnTo>
                  <a:lnTo>
                    <a:pt x="8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7" name="Freeform 3540"/>
            <p:cNvSpPr>
              <a:spLocks/>
            </p:cNvSpPr>
            <p:nvPr/>
          </p:nvSpPr>
          <p:spPr bwMode="auto">
            <a:xfrm>
              <a:off x="8137525" y="4854575"/>
              <a:ext cx="109538" cy="101600"/>
            </a:xfrm>
            <a:custGeom>
              <a:avLst/>
              <a:gdLst>
                <a:gd name="T0" fmla="*/ 51 w 69"/>
                <a:gd name="T1" fmla="*/ 0 h 64"/>
                <a:gd name="T2" fmla="*/ 56 w 69"/>
                <a:gd name="T3" fmla="*/ 0 h 64"/>
                <a:gd name="T4" fmla="*/ 58 w 69"/>
                <a:gd name="T5" fmla="*/ 1 h 64"/>
                <a:gd name="T6" fmla="*/ 61 w 69"/>
                <a:gd name="T7" fmla="*/ 4 h 64"/>
                <a:gd name="T8" fmla="*/ 64 w 69"/>
                <a:gd name="T9" fmla="*/ 8 h 64"/>
                <a:gd name="T10" fmla="*/ 69 w 69"/>
                <a:gd name="T11" fmla="*/ 45 h 64"/>
                <a:gd name="T12" fmla="*/ 69 w 69"/>
                <a:gd name="T13" fmla="*/ 50 h 64"/>
                <a:gd name="T14" fmla="*/ 68 w 69"/>
                <a:gd name="T15" fmla="*/ 52 h 64"/>
                <a:gd name="T16" fmla="*/ 65 w 69"/>
                <a:gd name="T17" fmla="*/ 55 h 64"/>
                <a:gd name="T18" fmla="*/ 61 w 69"/>
                <a:gd name="T19" fmla="*/ 58 h 64"/>
                <a:gd name="T20" fmla="*/ 18 w 69"/>
                <a:gd name="T21" fmla="*/ 64 h 64"/>
                <a:gd name="T22" fmla="*/ 14 w 69"/>
                <a:gd name="T23" fmla="*/ 64 h 64"/>
                <a:gd name="T24" fmla="*/ 10 w 69"/>
                <a:gd name="T25" fmla="*/ 63 h 64"/>
                <a:gd name="T26" fmla="*/ 7 w 69"/>
                <a:gd name="T27" fmla="*/ 60 h 64"/>
                <a:gd name="T28" fmla="*/ 6 w 69"/>
                <a:gd name="T29" fmla="*/ 56 h 64"/>
                <a:gd name="T30" fmla="*/ 0 w 69"/>
                <a:gd name="T31" fmla="*/ 20 h 64"/>
                <a:gd name="T32" fmla="*/ 0 w 69"/>
                <a:gd name="T33" fmla="*/ 14 h 64"/>
                <a:gd name="T34" fmla="*/ 1 w 69"/>
                <a:gd name="T35" fmla="*/ 12 h 64"/>
                <a:gd name="T36" fmla="*/ 5 w 69"/>
                <a:gd name="T37" fmla="*/ 9 h 64"/>
                <a:gd name="T38" fmla="*/ 9 w 69"/>
                <a:gd name="T39" fmla="*/ 7 h 64"/>
                <a:gd name="T40" fmla="*/ 51 w 69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4">
                  <a:moveTo>
                    <a:pt x="51" y="0"/>
                  </a:moveTo>
                  <a:lnTo>
                    <a:pt x="56" y="0"/>
                  </a:lnTo>
                  <a:lnTo>
                    <a:pt x="58" y="1"/>
                  </a:lnTo>
                  <a:lnTo>
                    <a:pt x="61" y="4"/>
                  </a:lnTo>
                  <a:lnTo>
                    <a:pt x="64" y="8"/>
                  </a:lnTo>
                  <a:lnTo>
                    <a:pt x="69" y="45"/>
                  </a:lnTo>
                  <a:lnTo>
                    <a:pt x="69" y="50"/>
                  </a:lnTo>
                  <a:lnTo>
                    <a:pt x="68" y="52"/>
                  </a:lnTo>
                  <a:lnTo>
                    <a:pt x="65" y="55"/>
                  </a:lnTo>
                  <a:lnTo>
                    <a:pt x="61" y="58"/>
                  </a:lnTo>
                  <a:lnTo>
                    <a:pt x="18" y="64"/>
                  </a:lnTo>
                  <a:lnTo>
                    <a:pt x="14" y="64"/>
                  </a:lnTo>
                  <a:lnTo>
                    <a:pt x="10" y="63"/>
                  </a:lnTo>
                  <a:lnTo>
                    <a:pt x="7" y="60"/>
                  </a:lnTo>
                  <a:lnTo>
                    <a:pt x="6" y="56"/>
                  </a:lnTo>
                  <a:lnTo>
                    <a:pt x="0" y="20"/>
                  </a:lnTo>
                  <a:lnTo>
                    <a:pt x="0" y="14"/>
                  </a:lnTo>
                  <a:lnTo>
                    <a:pt x="1" y="12"/>
                  </a:lnTo>
                  <a:lnTo>
                    <a:pt x="5" y="9"/>
                  </a:lnTo>
                  <a:lnTo>
                    <a:pt x="9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8" name="Freeform 3541"/>
            <p:cNvSpPr>
              <a:spLocks/>
            </p:cNvSpPr>
            <p:nvPr/>
          </p:nvSpPr>
          <p:spPr bwMode="auto">
            <a:xfrm>
              <a:off x="8005763" y="4876800"/>
              <a:ext cx="112713" cy="103188"/>
            </a:xfrm>
            <a:custGeom>
              <a:avLst/>
              <a:gdLst>
                <a:gd name="T0" fmla="*/ 52 w 71"/>
                <a:gd name="T1" fmla="*/ 0 h 65"/>
                <a:gd name="T2" fmla="*/ 56 w 71"/>
                <a:gd name="T3" fmla="*/ 0 h 65"/>
                <a:gd name="T4" fmla="*/ 59 w 71"/>
                <a:gd name="T5" fmla="*/ 2 h 65"/>
                <a:gd name="T6" fmla="*/ 63 w 71"/>
                <a:gd name="T7" fmla="*/ 4 h 65"/>
                <a:gd name="T8" fmla="*/ 64 w 71"/>
                <a:gd name="T9" fmla="*/ 8 h 65"/>
                <a:gd name="T10" fmla="*/ 71 w 71"/>
                <a:gd name="T11" fmla="*/ 45 h 65"/>
                <a:gd name="T12" fmla="*/ 69 w 71"/>
                <a:gd name="T13" fmla="*/ 49 h 65"/>
                <a:gd name="T14" fmla="*/ 68 w 71"/>
                <a:gd name="T15" fmla="*/ 53 h 65"/>
                <a:gd name="T16" fmla="*/ 66 w 71"/>
                <a:gd name="T17" fmla="*/ 55 h 65"/>
                <a:gd name="T18" fmla="*/ 62 w 71"/>
                <a:gd name="T19" fmla="*/ 57 h 65"/>
                <a:gd name="T20" fmla="*/ 18 w 71"/>
                <a:gd name="T21" fmla="*/ 65 h 65"/>
                <a:gd name="T22" fmla="*/ 14 w 71"/>
                <a:gd name="T23" fmla="*/ 65 h 65"/>
                <a:gd name="T24" fmla="*/ 11 w 71"/>
                <a:gd name="T25" fmla="*/ 63 h 65"/>
                <a:gd name="T26" fmla="*/ 8 w 71"/>
                <a:gd name="T27" fmla="*/ 61 h 65"/>
                <a:gd name="T28" fmla="*/ 7 w 71"/>
                <a:gd name="T29" fmla="*/ 57 h 65"/>
                <a:gd name="T30" fmla="*/ 0 w 71"/>
                <a:gd name="T31" fmla="*/ 19 h 65"/>
                <a:gd name="T32" fmla="*/ 0 w 71"/>
                <a:gd name="T33" fmla="*/ 15 h 65"/>
                <a:gd name="T34" fmla="*/ 3 w 71"/>
                <a:gd name="T35" fmla="*/ 11 h 65"/>
                <a:gd name="T36" fmla="*/ 5 w 71"/>
                <a:gd name="T37" fmla="*/ 8 h 65"/>
                <a:gd name="T38" fmla="*/ 9 w 71"/>
                <a:gd name="T39" fmla="*/ 7 h 65"/>
                <a:gd name="T40" fmla="*/ 52 w 71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1" h="65">
                  <a:moveTo>
                    <a:pt x="52" y="0"/>
                  </a:moveTo>
                  <a:lnTo>
                    <a:pt x="56" y="0"/>
                  </a:lnTo>
                  <a:lnTo>
                    <a:pt x="59" y="2"/>
                  </a:lnTo>
                  <a:lnTo>
                    <a:pt x="63" y="4"/>
                  </a:lnTo>
                  <a:lnTo>
                    <a:pt x="64" y="8"/>
                  </a:lnTo>
                  <a:lnTo>
                    <a:pt x="71" y="45"/>
                  </a:lnTo>
                  <a:lnTo>
                    <a:pt x="69" y="49"/>
                  </a:lnTo>
                  <a:lnTo>
                    <a:pt x="68" y="53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18" y="65"/>
                  </a:lnTo>
                  <a:lnTo>
                    <a:pt x="14" y="65"/>
                  </a:lnTo>
                  <a:lnTo>
                    <a:pt x="11" y="63"/>
                  </a:lnTo>
                  <a:lnTo>
                    <a:pt x="8" y="61"/>
                  </a:lnTo>
                  <a:lnTo>
                    <a:pt x="7" y="5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3" y="11"/>
                  </a:lnTo>
                  <a:lnTo>
                    <a:pt x="5" y="8"/>
                  </a:lnTo>
                  <a:lnTo>
                    <a:pt x="9" y="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9" name="Freeform 3542"/>
            <p:cNvSpPr>
              <a:spLocks/>
            </p:cNvSpPr>
            <p:nvPr/>
          </p:nvSpPr>
          <p:spPr bwMode="auto">
            <a:xfrm>
              <a:off x="7875588" y="4899025"/>
              <a:ext cx="111125" cy="103188"/>
            </a:xfrm>
            <a:custGeom>
              <a:avLst/>
              <a:gdLst>
                <a:gd name="T0" fmla="*/ 52 w 70"/>
                <a:gd name="T1" fmla="*/ 0 h 65"/>
                <a:gd name="T2" fmla="*/ 56 w 70"/>
                <a:gd name="T3" fmla="*/ 1 h 65"/>
                <a:gd name="T4" fmla="*/ 60 w 70"/>
                <a:gd name="T5" fmla="*/ 2 h 65"/>
                <a:gd name="T6" fmla="*/ 62 w 70"/>
                <a:gd name="T7" fmla="*/ 5 h 65"/>
                <a:gd name="T8" fmla="*/ 64 w 70"/>
                <a:gd name="T9" fmla="*/ 9 h 65"/>
                <a:gd name="T10" fmla="*/ 70 w 70"/>
                <a:gd name="T11" fmla="*/ 45 h 65"/>
                <a:gd name="T12" fmla="*/ 70 w 70"/>
                <a:gd name="T13" fmla="*/ 49 h 65"/>
                <a:gd name="T14" fmla="*/ 68 w 70"/>
                <a:gd name="T15" fmla="*/ 53 h 65"/>
                <a:gd name="T16" fmla="*/ 65 w 70"/>
                <a:gd name="T17" fmla="*/ 56 h 65"/>
                <a:gd name="T18" fmla="*/ 61 w 70"/>
                <a:gd name="T19" fmla="*/ 57 h 65"/>
                <a:gd name="T20" fmla="*/ 18 w 70"/>
                <a:gd name="T21" fmla="*/ 65 h 65"/>
                <a:gd name="T22" fmla="*/ 14 w 70"/>
                <a:gd name="T23" fmla="*/ 65 h 65"/>
                <a:gd name="T24" fmla="*/ 10 w 70"/>
                <a:gd name="T25" fmla="*/ 64 h 65"/>
                <a:gd name="T26" fmla="*/ 7 w 70"/>
                <a:gd name="T27" fmla="*/ 60 h 65"/>
                <a:gd name="T28" fmla="*/ 6 w 70"/>
                <a:gd name="T29" fmla="*/ 56 h 65"/>
                <a:gd name="T30" fmla="*/ 0 w 70"/>
                <a:gd name="T31" fmla="*/ 19 h 65"/>
                <a:gd name="T32" fmla="*/ 0 w 70"/>
                <a:gd name="T33" fmla="*/ 15 h 65"/>
                <a:gd name="T34" fmla="*/ 2 w 70"/>
                <a:gd name="T35" fmla="*/ 11 h 65"/>
                <a:gd name="T36" fmla="*/ 5 w 70"/>
                <a:gd name="T37" fmla="*/ 9 h 65"/>
                <a:gd name="T38" fmla="*/ 9 w 70"/>
                <a:gd name="T39" fmla="*/ 7 h 65"/>
                <a:gd name="T40" fmla="*/ 52 w 70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5">
                  <a:moveTo>
                    <a:pt x="52" y="0"/>
                  </a:moveTo>
                  <a:lnTo>
                    <a:pt x="56" y="1"/>
                  </a:lnTo>
                  <a:lnTo>
                    <a:pt x="60" y="2"/>
                  </a:lnTo>
                  <a:lnTo>
                    <a:pt x="62" y="5"/>
                  </a:lnTo>
                  <a:lnTo>
                    <a:pt x="64" y="9"/>
                  </a:lnTo>
                  <a:lnTo>
                    <a:pt x="70" y="45"/>
                  </a:lnTo>
                  <a:lnTo>
                    <a:pt x="70" y="49"/>
                  </a:lnTo>
                  <a:lnTo>
                    <a:pt x="68" y="53"/>
                  </a:lnTo>
                  <a:lnTo>
                    <a:pt x="65" y="56"/>
                  </a:lnTo>
                  <a:lnTo>
                    <a:pt x="61" y="57"/>
                  </a:lnTo>
                  <a:lnTo>
                    <a:pt x="18" y="65"/>
                  </a:lnTo>
                  <a:lnTo>
                    <a:pt x="14" y="65"/>
                  </a:lnTo>
                  <a:lnTo>
                    <a:pt x="10" y="64"/>
                  </a:lnTo>
                  <a:lnTo>
                    <a:pt x="7" y="60"/>
                  </a:lnTo>
                  <a:lnTo>
                    <a:pt x="6" y="56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1"/>
                  </a:lnTo>
                  <a:lnTo>
                    <a:pt x="5" y="9"/>
                  </a:lnTo>
                  <a:lnTo>
                    <a:pt x="9" y="7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0" name="Freeform 3543"/>
            <p:cNvSpPr>
              <a:spLocks/>
            </p:cNvSpPr>
            <p:nvPr/>
          </p:nvSpPr>
          <p:spPr bwMode="auto">
            <a:xfrm>
              <a:off x="7745413" y="4921250"/>
              <a:ext cx="111125" cy="103188"/>
            </a:xfrm>
            <a:custGeom>
              <a:avLst/>
              <a:gdLst>
                <a:gd name="T0" fmla="*/ 51 w 70"/>
                <a:gd name="T1" fmla="*/ 0 h 65"/>
                <a:gd name="T2" fmla="*/ 55 w 70"/>
                <a:gd name="T3" fmla="*/ 0 h 65"/>
                <a:gd name="T4" fmla="*/ 59 w 70"/>
                <a:gd name="T5" fmla="*/ 3 h 65"/>
                <a:gd name="T6" fmla="*/ 62 w 70"/>
                <a:gd name="T7" fmla="*/ 5 h 65"/>
                <a:gd name="T8" fmla="*/ 63 w 70"/>
                <a:gd name="T9" fmla="*/ 9 h 65"/>
                <a:gd name="T10" fmla="*/ 70 w 70"/>
                <a:gd name="T11" fmla="*/ 46 h 65"/>
                <a:gd name="T12" fmla="*/ 70 w 70"/>
                <a:gd name="T13" fmla="*/ 50 h 65"/>
                <a:gd name="T14" fmla="*/ 67 w 70"/>
                <a:gd name="T15" fmla="*/ 54 h 65"/>
                <a:gd name="T16" fmla="*/ 65 w 70"/>
                <a:gd name="T17" fmla="*/ 56 h 65"/>
                <a:gd name="T18" fmla="*/ 61 w 70"/>
                <a:gd name="T19" fmla="*/ 58 h 65"/>
                <a:gd name="T20" fmla="*/ 19 w 70"/>
                <a:gd name="T21" fmla="*/ 65 h 65"/>
                <a:gd name="T22" fmla="*/ 14 w 70"/>
                <a:gd name="T23" fmla="*/ 65 h 65"/>
                <a:gd name="T24" fmla="*/ 11 w 70"/>
                <a:gd name="T25" fmla="*/ 63 h 65"/>
                <a:gd name="T26" fmla="*/ 8 w 70"/>
                <a:gd name="T27" fmla="*/ 60 h 65"/>
                <a:gd name="T28" fmla="*/ 6 w 70"/>
                <a:gd name="T29" fmla="*/ 56 h 65"/>
                <a:gd name="T30" fmla="*/ 0 w 70"/>
                <a:gd name="T31" fmla="*/ 20 h 65"/>
                <a:gd name="T32" fmla="*/ 0 w 70"/>
                <a:gd name="T33" fmla="*/ 16 h 65"/>
                <a:gd name="T34" fmla="*/ 2 w 70"/>
                <a:gd name="T35" fmla="*/ 12 h 65"/>
                <a:gd name="T36" fmla="*/ 4 w 70"/>
                <a:gd name="T37" fmla="*/ 9 h 65"/>
                <a:gd name="T38" fmla="*/ 8 w 70"/>
                <a:gd name="T39" fmla="*/ 8 h 65"/>
                <a:gd name="T40" fmla="*/ 51 w 70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5">
                  <a:moveTo>
                    <a:pt x="51" y="0"/>
                  </a:moveTo>
                  <a:lnTo>
                    <a:pt x="55" y="0"/>
                  </a:lnTo>
                  <a:lnTo>
                    <a:pt x="59" y="3"/>
                  </a:lnTo>
                  <a:lnTo>
                    <a:pt x="62" y="5"/>
                  </a:lnTo>
                  <a:lnTo>
                    <a:pt x="63" y="9"/>
                  </a:lnTo>
                  <a:lnTo>
                    <a:pt x="70" y="46"/>
                  </a:lnTo>
                  <a:lnTo>
                    <a:pt x="70" y="50"/>
                  </a:lnTo>
                  <a:lnTo>
                    <a:pt x="67" y="54"/>
                  </a:lnTo>
                  <a:lnTo>
                    <a:pt x="65" y="56"/>
                  </a:lnTo>
                  <a:lnTo>
                    <a:pt x="61" y="58"/>
                  </a:lnTo>
                  <a:lnTo>
                    <a:pt x="19" y="65"/>
                  </a:lnTo>
                  <a:lnTo>
                    <a:pt x="14" y="65"/>
                  </a:lnTo>
                  <a:lnTo>
                    <a:pt x="11" y="63"/>
                  </a:lnTo>
                  <a:lnTo>
                    <a:pt x="8" y="60"/>
                  </a:lnTo>
                  <a:lnTo>
                    <a:pt x="6" y="56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1" name="Freeform 3544"/>
            <p:cNvSpPr>
              <a:spLocks/>
            </p:cNvSpPr>
            <p:nvPr/>
          </p:nvSpPr>
          <p:spPr bwMode="auto">
            <a:xfrm>
              <a:off x="7615238" y="4943475"/>
              <a:ext cx="109538" cy="104775"/>
            </a:xfrm>
            <a:custGeom>
              <a:avLst/>
              <a:gdLst>
                <a:gd name="T0" fmla="*/ 51 w 69"/>
                <a:gd name="T1" fmla="*/ 0 h 66"/>
                <a:gd name="T2" fmla="*/ 55 w 69"/>
                <a:gd name="T3" fmla="*/ 0 h 66"/>
                <a:gd name="T4" fmla="*/ 59 w 69"/>
                <a:gd name="T5" fmla="*/ 2 h 66"/>
                <a:gd name="T6" fmla="*/ 61 w 69"/>
                <a:gd name="T7" fmla="*/ 6 h 66"/>
                <a:gd name="T8" fmla="*/ 63 w 69"/>
                <a:gd name="T9" fmla="*/ 9 h 66"/>
                <a:gd name="T10" fmla="*/ 69 w 69"/>
                <a:gd name="T11" fmla="*/ 46 h 66"/>
                <a:gd name="T12" fmla="*/ 69 w 69"/>
                <a:gd name="T13" fmla="*/ 50 h 66"/>
                <a:gd name="T14" fmla="*/ 68 w 69"/>
                <a:gd name="T15" fmla="*/ 54 h 66"/>
                <a:gd name="T16" fmla="*/ 64 w 69"/>
                <a:gd name="T17" fmla="*/ 57 h 66"/>
                <a:gd name="T18" fmla="*/ 60 w 69"/>
                <a:gd name="T19" fmla="*/ 58 h 66"/>
                <a:gd name="T20" fmla="*/ 18 w 69"/>
                <a:gd name="T21" fmla="*/ 66 h 66"/>
                <a:gd name="T22" fmla="*/ 14 w 69"/>
                <a:gd name="T23" fmla="*/ 66 h 66"/>
                <a:gd name="T24" fmla="*/ 10 w 69"/>
                <a:gd name="T25" fmla="*/ 63 h 66"/>
                <a:gd name="T26" fmla="*/ 8 w 69"/>
                <a:gd name="T27" fmla="*/ 61 h 66"/>
                <a:gd name="T28" fmla="*/ 6 w 69"/>
                <a:gd name="T29" fmla="*/ 57 h 66"/>
                <a:gd name="T30" fmla="*/ 0 w 69"/>
                <a:gd name="T31" fmla="*/ 20 h 66"/>
                <a:gd name="T32" fmla="*/ 0 w 69"/>
                <a:gd name="T33" fmla="*/ 16 h 66"/>
                <a:gd name="T34" fmla="*/ 1 w 69"/>
                <a:gd name="T35" fmla="*/ 12 h 66"/>
                <a:gd name="T36" fmla="*/ 4 w 69"/>
                <a:gd name="T37" fmla="*/ 9 h 66"/>
                <a:gd name="T38" fmla="*/ 8 w 69"/>
                <a:gd name="T39" fmla="*/ 8 h 66"/>
                <a:gd name="T40" fmla="*/ 51 w 69"/>
                <a:gd name="T4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6">
                  <a:moveTo>
                    <a:pt x="51" y="0"/>
                  </a:moveTo>
                  <a:lnTo>
                    <a:pt x="55" y="0"/>
                  </a:lnTo>
                  <a:lnTo>
                    <a:pt x="59" y="2"/>
                  </a:lnTo>
                  <a:lnTo>
                    <a:pt x="61" y="6"/>
                  </a:lnTo>
                  <a:lnTo>
                    <a:pt x="63" y="9"/>
                  </a:lnTo>
                  <a:lnTo>
                    <a:pt x="69" y="46"/>
                  </a:lnTo>
                  <a:lnTo>
                    <a:pt x="69" y="50"/>
                  </a:lnTo>
                  <a:lnTo>
                    <a:pt x="68" y="54"/>
                  </a:lnTo>
                  <a:lnTo>
                    <a:pt x="64" y="57"/>
                  </a:lnTo>
                  <a:lnTo>
                    <a:pt x="60" y="58"/>
                  </a:lnTo>
                  <a:lnTo>
                    <a:pt x="18" y="66"/>
                  </a:lnTo>
                  <a:lnTo>
                    <a:pt x="14" y="66"/>
                  </a:lnTo>
                  <a:lnTo>
                    <a:pt x="10" y="63"/>
                  </a:lnTo>
                  <a:lnTo>
                    <a:pt x="8" y="61"/>
                  </a:lnTo>
                  <a:lnTo>
                    <a:pt x="6" y="57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2" name="Freeform 3545"/>
            <p:cNvSpPr>
              <a:spLocks/>
            </p:cNvSpPr>
            <p:nvPr/>
          </p:nvSpPr>
          <p:spPr bwMode="auto">
            <a:xfrm>
              <a:off x="7483475" y="4967288"/>
              <a:ext cx="111125" cy="101600"/>
            </a:xfrm>
            <a:custGeom>
              <a:avLst/>
              <a:gdLst>
                <a:gd name="T0" fmla="*/ 52 w 70"/>
                <a:gd name="T1" fmla="*/ 0 h 64"/>
                <a:gd name="T2" fmla="*/ 55 w 70"/>
                <a:gd name="T3" fmla="*/ 0 h 64"/>
                <a:gd name="T4" fmla="*/ 59 w 70"/>
                <a:gd name="T5" fmla="*/ 1 h 64"/>
                <a:gd name="T6" fmla="*/ 62 w 70"/>
                <a:gd name="T7" fmla="*/ 5 h 64"/>
                <a:gd name="T8" fmla="*/ 63 w 70"/>
                <a:gd name="T9" fmla="*/ 8 h 64"/>
                <a:gd name="T10" fmla="*/ 70 w 70"/>
                <a:gd name="T11" fmla="*/ 46 h 64"/>
                <a:gd name="T12" fmla="*/ 70 w 70"/>
                <a:gd name="T13" fmla="*/ 49 h 64"/>
                <a:gd name="T14" fmla="*/ 69 w 70"/>
                <a:gd name="T15" fmla="*/ 53 h 64"/>
                <a:gd name="T16" fmla="*/ 66 w 70"/>
                <a:gd name="T17" fmla="*/ 56 h 64"/>
                <a:gd name="T18" fmla="*/ 62 w 70"/>
                <a:gd name="T19" fmla="*/ 57 h 64"/>
                <a:gd name="T20" fmla="*/ 19 w 70"/>
                <a:gd name="T21" fmla="*/ 64 h 64"/>
                <a:gd name="T22" fmla="*/ 15 w 70"/>
                <a:gd name="T23" fmla="*/ 64 h 64"/>
                <a:gd name="T24" fmla="*/ 11 w 70"/>
                <a:gd name="T25" fmla="*/ 63 h 64"/>
                <a:gd name="T26" fmla="*/ 8 w 70"/>
                <a:gd name="T27" fmla="*/ 60 h 64"/>
                <a:gd name="T28" fmla="*/ 7 w 70"/>
                <a:gd name="T29" fmla="*/ 56 h 64"/>
                <a:gd name="T30" fmla="*/ 0 w 70"/>
                <a:gd name="T31" fmla="*/ 19 h 64"/>
                <a:gd name="T32" fmla="*/ 0 w 70"/>
                <a:gd name="T33" fmla="*/ 15 h 64"/>
                <a:gd name="T34" fmla="*/ 2 w 70"/>
                <a:gd name="T35" fmla="*/ 12 h 64"/>
                <a:gd name="T36" fmla="*/ 4 w 70"/>
                <a:gd name="T37" fmla="*/ 9 h 64"/>
                <a:gd name="T38" fmla="*/ 8 w 70"/>
                <a:gd name="T39" fmla="*/ 8 h 64"/>
                <a:gd name="T40" fmla="*/ 52 w 70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4">
                  <a:moveTo>
                    <a:pt x="52" y="0"/>
                  </a:moveTo>
                  <a:lnTo>
                    <a:pt x="55" y="0"/>
                  </a:lnTo>
                  <a:lnTo>
                    <a:pt x="59" y="1"/>
                  </a:lnTo>
                  <a:lnTo>
                    <a:pt x="62" y="5"/>
                  </a:lnTo>
                  <a:lnTo>
                    <a:pt x="63" y="8"/>
                  </a:lnTo>
                  <a:lnTo>
                    <a:pt x="70" y="46"/>
                  </a:lnTo>
                  <a:lnTo>
                    <a:pt x="70" y="49"/>
                  </a:lnTo>
                  <a:lnTo>
                    <a:pt x="69" y="53"/>
                  </a:lnTo>
                  <a:lnTo>
                    <a:pt x="66" y="56"/>
                  </a:lnTo>
                  <a:lnTo>
                    <a:pt x="62" y="57"/>
                  </a:lnTo>
                  <a:lnTo>
                    <a:pt x="19" y="64"/>
                  </a:lnTo>
                  <a:lnTo>
                    <a:pt x="15" y="64"/>
                  </a:lnTo>
                  <a:lnTo>
                    <a:pt x="11" y="63"/>
                  </a:lnTo>
                  <a:lnTo>
                    <a:pt x="8" y="60"/>
                  </a:lnTo>
                  <a:lnTo>
                    <a:pt x="7" y="56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2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3" name="Freeform 3546"/>
            <p:cNvSpPr>
              <a:spLocks/>
            </p:cNvSpPr>
            <p:nvPr/>
          </p:nvSpPr>
          <p:spPr bwMode="auto">
            <a:xfrm>
              <a:off x="7353300" y="4989513"/>
              <a:ext cx="109538" cy="101600"/>
            </a:xfrm>
            <a:custGeom>
              <a:avLst/>
              <a:gdLst>
                <a:gd name="T0" fmla="*/ 51 w 69"/>
                <a:gd name="T1" fmla="*/ 0 h 64"/>
                <a:gd name="T2" fmla="*/ 55 w 69"/>
                <a:gd name="T3" fmla="*/ 0 h 64"/>
                <a:gd name="T4" fmla="*/ 59 w 69"/>
                <a:gd name="T5" fmla="*/ 1 h 64"/>
                <a:gd name="T6" fmla="*/ 62 w 69"/>
                <a:gd name="T7" fmla="*/ 4 h 64"/>
                <a:gd name="T8" fmla="*/ 63 w 69"/>
                <a:gd name="T9" fmla="*/ 8 h 64"/>
                <a:gd name="T10" fmla="*/ 69 w 69"/>
                <a:gd name="T11" fmla="*/ 45 h 64"/>
                <a:gd name="T12" fmla="*/ 69 w 69"/>
                <a:gd name="T13" fmla="*/ 50 h 64"/>
                <a:gd name="T14" fmla="*/ 68 w 69"/>
                <a:gd name="T15" fmla="*/ 52 h 64"/>
                <a:gd name="T16" fmla="*/ 65 w 69"/>
                <a:gd name="T17" fmla="*/ 56 h 64"/>
                <a:gd name="T18" fmla="*/ 62 w 69"/>
                <a:gd name="T19" fmla="*/ 58 h 64"/>
                <a:gd name="T20" fmla="*/ 18 w 69"/>
                <a:gd name="T21" fmla="*/ 64 h 64"/>
                <a:gd name="T22" fmla="*/ 14 w 69"/>
                <a:gd name="T23" fmla="*/ 64 h 64"/>
                <a:gd name="T24" fmla="*/ 10 w 69"/>
                <a:gd name="T25" fmla="*/ 63 h 64"/>
                <a:gd name="T26" fmla="*/ 8 w 69"/>
                <a:gd name="T27" fmla="*/ 60 h 64"/>
                <a:gd name="T28" fmla="*/ 7 w 69"/>
                <a:gd name="T29" fmla="*/ 56 h 64"/>
                <a:gd name="T30" fmla="*/ 0 w 69"/>
                <a:gd name="T31" fmla="*/ 20 h 64"/>
                <a:gd name="T32" fmla="*/ 0 w 69"/>
                <a:gd name="T33" fmla="*/ 16 h 64"/>
                <a:gd name="T34" fmla="*/ 1 w 69"/>
                <a:gd name="T35" fmla="*/ 12 h 64"/>
                <a:gd name="T36" fmla="*/ 4 w 69"/>
                <a:gd name="T37" fmla="*/ 9 h 64"/>
                <a:gd name="T38" fmla="*/ 8 w 69"/>
                <a:gd name="T39" fmla="*/ 7 h 64"/>
                <a:gd name="T40" fmla="*/ 51 w 69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4">
                  <a:moveTo>
                    <a:pt x="51" y="0"/>
                  </a:moveTo>
                  <a:lnTo>
                    <a:pt x="55" y="0"/>
                  </a:lnTo>
                  <a:lnTo>
                    <a:pt x="59" y="1"/>
                  </a:lnTo>
                  <a:lnTo>
                    <a:pt x="62" y="4"/>
                  </a:lnTo>
                  <a:lnTo>
                    <a:pt x="63" y="8"/>
                  </a:lnTo>
                  <a:lnTo>
                    <a:pt x="69" y="45"/>
                  </a:lnTo>
                  <a:lnTo>
                    <a:pt x="69" y="50"/>
                  </a:lnTo>
                  <a:lnTo>
                    <a:pt x="68" y="52"/>
                  </a:lnTo>
                  <a:lnTo>
                    <a:pt x="65" y="56"/>
                  </a:lnTo>
                  <a:lnTo>
                    <a:pt x="62" y="58"/>
                  </a:lnTo>
                  <a:lnTo>
                    <a:pt x="18" y="64"/>
                  </a:lnTo>
                  <a:lnTo>
                    <a:pt x="14" y="64"/>
                  </a:lnTo>
                  <a:lnTo>
                    <a:pt x="10" y="63"/>
                  </a:lnTo>
                  <a:lnTo>
                    <a:pt x="8" y="60"/>
                  </a:lnTo>
                  <a:lnTo>
                    <a:pt x="7" y="56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" y="12"/>
                  </a:lnTo>
                  <a:lnTo>
                    <a:pt x="4" y="9"/>
                  </a:lnTo>
                  <a:lnTo>
                    <a:pt x="8" y="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4" name="Freeform 3547"/>
            <p:cNvSpPr>
              <a:spLocks/>
            </p:cNvSpPr>
            <p:nvPr/>
          </p:nvSpPr>
          <p:spPr bwMode="auto">
            <a:xfrm>
              <a:off x="7223125" y="5013325"/>
              <a:ext cx="109538" cy="101600"/>
            </a:xfrm>
            <a:custGeom>
              <a:avLst/>
              <a:gdLst>
                <a:gd name="T0" fmla="*/ 51 w 69"/>
                <a:gd name="T1" fmla="*/ 0 h 64"/>
                <a:gd name="T2" fmla="*/ 55 w 69"/>
                <a:gd name="T3" fmla="*/ 0 h 64"/>
                <a:gd name="T4" fmla="*/ 58 w 69"/>
                <a:gd name="T5" fmla="*/ 1 h 64"/>
                <a:gd name="T6" fmla="*/ 61 w 69"/>
                <a:gd name="T7" fmla="*/ 3 h 64"/>
                <a:gd name="T8" fmla="*/ 64 w 69"/>
                <a:gd name="T9" fmla="*/ 7 h 64"/>
                <a:gd name="T10" fmla="*/ 69 w 69"/>
                <a:gd name="T11" fmla="*/ 44 h 64"/>
                <a:gd name="T12" fmla="*/ 69 w 69"/>
                <a:gd name="T13" fmla="*/ 48 h 64"/>
                <a:gd name="T14" fmla="*/ 68 w 69"/>
                <a:gd name="T15" fmla="*/ 52 h 64"/>
                <a:gd name="T16" fmla="*/ 65 w 69"/>
                <a:gd name="T17" fmla="*/ 55 h 64"/>
                <a:gd name="T18" fmla="*/ 61 w 69"/>
                <a:gd name="T19" fmla="*/ 57 h 64"/>
                <a:gd name="T20" fmla="*/ 18 w 69"/>
                <a:gd name="T21" fmla="*/ 64 h 64"/>
                <a:gd name="T22" fmla="*/ 14 w 69"/>
                <a:gd name="T23" fmla="*/ 64 h 64"/>
                <a:gd name="T24" fmla="*/ 10 w 69"/>
                <a:gd name="T25" fmla="*/ 62 h 64"/>
                <a:gd name="T26" fmla="*/ 7 w 69"/>
                <a:gd name="T27" fmla="*/ 60 h 64"/>
                <a:gd name="T28" fmla="*/ 6 w 69"/>
                <a:gd name="T29" fmla="*/ 56 h 64"/>
                <a:gd name="T30" fmla="*/ 0 w 69"/>
                <a:gd name="T31" fmla="*/ 19 h 64"/>
                <a:gd name="T32" fmla="*/ 0 w 69"/>
                <a:gd name="T33" fmla="*/ 14 h 64"/>
                <a:gd name="T34" fmla="*/ 1 w 69"/>
                <a:gd name="T35" fmla="*/ 11 h 64"/>
                <a:gd name="T36" fmla="*/ 5 w 69"/>
                <a:gd name="T37" fmla="*/ 7 h 64"/>
                <a:gd name="T38" fmla="*/ 9 w 69"/>
                <a:gd name="T39" fmla="*/ 6 h 64"/>
                <a:gd name="T40" fmla="*/ 51 w 69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4">
                  <a:moveTo>
                    <a:pt x="51" y="0"/>
                  </a:moveTo>
                  <a:lnTo>
                    <a:pt x="55" y="0"/>
                  </a:lnTo>
                  <a:lnTo>
                    <a:pt x="58" y="1"/>
                  </a:lnTo>
                  <a:lnTo>
                    <a:pt x="61" y="3"/>
                  </a:lnTo>
                  <a:lnTo>
                    <a:pt x="64" y="7"/>
                  </a:lnTo>
                  <a:lnTo>
                    <a:pt x="69" y="44"/>
                  </a:lnTo>
                  <a:lnTo>
                    <a:pt x="69" y="48"/>
                  </a:lnTo>
                  <a:lnTo>
                    <a:pt x="68" y="52"/>
                  </a:lnTo>
                  <a:lnTo>
                    <a:pt x="65" y="55"/>
                  </a:lnTo>
                  <a:lnTo>
                    <a:pt x="61" y="57"/>
                  </a:lnTo>
                  <a:lnTo>
                    <a:pt x="18" y="64"/>
                  </a:lnTo>
                  <a:lnTo>
                    <a:pt x="14" y="64"/>
                  </a:lnTo>
                  <a:lnTo>
                    <a:pt x="10" y="62"/>
                  </a:lnTo>
                  <a:lnTo>
                    <a:pt x="7" y="60"/>
                  </a:lnTo>
                  <a:lnTo>
                    <a:pt x="6" y="56"/>
                  </a:lnTo>
                  <a:lnTo>
                    <a:pt x="0" y="19"/>
                  </a:lnTo>
                  <a:lnTo>
                    <a:pt x="0" y="14"/>
                  </a:lnTo>
                  <a:lnTo>
                    <a:pt x="1" y="11"/>
                  </a:lnTo>
                  <a:lnTo>
                    <a:pt x="5" y="7"/>
                  </a:lnTo>
                  <a:lnTo>
                    <a:pt x="9" y="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5" name="Freeform 3548"/>
            <p:cNvSpPr>
              <a:spLocks/>
            </p:cNvSpPr>
            <p:nvPr/>
          </p:nvSpPr>
          <p:spPr bwMode="auto">
            <a:xfrm>
              <a:off x="7091363" y="5035550"/>
              <a:ext cx="109538" cy="101600"/>
            </a:xfrm>
            <a:custGeom>
              <a:avLst/>
              <a:gdLst>
                <a:gd name="T0" fmla="*/ 51 w 69"/>
                <a:gd name="T1" fmla="*/ 0 h 64"/>
                <a:gd name="T2" fmla="*/ 56 w 69"/>
                <a:gd name="T3" fmla="*/ 0 h 64"/>
                <a:gd name="T4" fmla="*/ 59 w 69"/>
                <a:gd name="T5" fmla="*/ 1 h 64"/>
                <a:gd name="T6" fmla="*/ 62 w 69"/>
                <a:gd name="T7" fmla="*/ 4 h 64"/>
                <a:gd name="T8" fmla="*/ 64 w 69"/>
                <a:gd name="T9" fmla="*/ 8 h 64"/>
                <a:gd name="T10" fmla="*/ 69 w 69"/>
                <a:gd name="T11" fmla="*/ 44 h 64"/>
                <a:gd name="T12" fmla="*/ 69 w 69"/>
                <a:gd name="T13" fmla="*/ 48 h 64"/>
                <a:gd name="T14" fmla="*/ 68 w 69"/>
                <a:gd name="T15" fmla="*/ 52 h 64"/>
                <a:gd name="T16" fmla="*/ 66 w 69"/>
                <a:gd name="T17" fmla="*/ 55 h 64"/>
                <a:gd name="T18" fmla="*/ 62 w 69"/>
                <a:gd name="T19" fmla="*/ 56 h 64"/>
                <a:gd name="T20" fmla="*/ 18 w 69"/>
                <a:gd name="T21" fmla="*/ 64 h 64"/>
                <a:gd name="T22" fmla="*/ 14 w 69"/>
                <a:gd name="T23" fmla="*/ 64 h 64"/>
                <a:gd name="T24" fmla="*/ 11 w 69"/>
                <a:gd name="T25" fmla="*/ 63 h 64"/>
                <a:gd name="T26" fmla="*/ 8 w 69"/>
                <a:gd name="T27" fmla="*/ 59 h 64"/>
                <a:gd name="T28" fmla="*/ 7 w 69"/>
                <a:gd name="T29" fmla="*/ 56 h 64"/>
                <a:gd name="T30" fmla="*/ 0 w 69"/>
                <a:gd name="T31" fmla="*/ 18 h 64"/>
                <a:gd name="T32" fmla="*/ 0 w 69"/>
                <a:gd name="T33" fmla="*/ 14 h 64"/>
                <a:gd name="T34" fmla="*/ 3 w 69"/>
                <a:gd name="T35" fmla="*/ 10 h 64"/>
                <a:gd name="T36" fmla="*/ 5 w 69"/>
                <a:gd name="T37" fmla="*/ 8 h 64"/>
                <a:gd name="T38" fmla="*/ 9 w 69"/>
                <a:gd name="T39" fmla="*/ 6 h 64"/>
                <a:gd name="T40" fmla="*/ 51 w 69"/>
                <a:gd name="T41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9" h="64">
                  <a:moveTo>
                    <a:pt x="51" y="0"/>
                  </a:moveTo>
                  <a:lnTo>
                    <a:pt x="56" y="0"/>
                  </a:lnTo>
                  <a:lnTo>
                    <a:pt x="59" y="1"/>
                  </a:lnTo>
                  <a:lnTo>
                    <a:pt x="62" y="4"/>
                  </a:lnTo>
                  <a:lnTo>
                    <a:pt x="64" y="8"/>
                  </a:lnTo>
                  <a:lnTo>
                    <a:pt x="69" y="44"/>
                  </a:lnTo>
                  <a:lnTo>
                    <a:pt x="69" y="48"/>
                  </a:lnTo>
                  <a:lnTo>
                    <a:pt x="68" y="52"/>
                  </a:lnTo>
                  <a:lnTo>
                    <a:pt x="66" y="55"/>
                  </a:lnTo>
                  <a:lnTo>
                    <a:pt x="62" y="56"/>
                  </a:lnTo>
                  <a:lnTo>
                    <a:pt x="18" y="64"/>
                  </a:lnTo>
                  <a:lnTo>
                    <a:pt x="14" y="64"/>
                  </a:lnTo>
                  <a:lnTo>
                    <a:pt x="11" y="63"/>
                  </a:lnTo>
                  <a:lnTo>
                    <a:pt x="8" y="59"/>
                  </a:lnTo>
                  <a:lnTo>
                    <a:pt x="7" y="56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3" y="10"/>
                  </a:lnTo>
                  <a:lnTo>
                    <a:pt x="5" y="8"/>
                  </a:lnTo>
                  <a:lnTo>
                    <a:pt x="9" y="6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6" name="Freeform 3549"/>
            <p:cNvSpPr>
              <a:spLocks/>
            </p:cNvSpPr>
            <p:nvPr/>
          </p:nvSpPr>
          <p:spPr bwMode="auto">
            <a:xfrm>
              <a:off x="6961188" y="5056188"/>
              <a:ext cx="111125" cy="103188"/>
            </a:xfrm>
            <a:custGeom>
              <a:avLst/>
              <a:gdLst>
                <a:gd name="T0" fmla="*/ 52 w 70"/>
                <a:gd name="T1" fmla="*/ 0 h 65"/>
                <a:gd name="T2" fmla="*/ 56 w 70"/>
                <a:gd name="T3" fmla="*/ 0 h 65"/>
                <a:gd name="T4" fmla="*/ 60 w 70"/>
                <a:gd name="T5" fmla="*/ 3 h 65"/>
                <a:gd name="T6" fmla="*/ 62 w 70"/>
                <a:gd name="T7" fmla="*/ 5 h 65"/>
                <a:gd name="T8" fmla="*/ 64 w 70"/>
                <a:gd name="T9" fmla="*/ 9 h 65"/>
                <a:gd name="T10" fmla="*/ 70 w 70"/>
                <a:gd name="T11" fmla="*/ 46 h 65"/>
                <a:gd name="T12" fmla="*/ 70 w 70"/>
                <a:gd name="T13" fmla="*/ 50 h 65"/>
                <a:gd name="T14" fmla="*/ 68 w 70"/>
                <a:gd name="T15" fmla="*/ 54 h 65"/>
                <a:gd name="T16" fmla="*/ 65 w 70"/>
                <a:gd name="T17" fmla="*/ 56 h 65"/>
                <a:gd name="T18" fmla="*/ 61 w 70"/>
                <a:gd name="T19" fmla="*/ 58 h 65"/>
                <a:gd name="T20" fmla="*/ 18 w 70"/>
                <a:gd name="T21" fmla="*/ 65 h 65"/>
                <a:gd name="T22" fmla="*/ 14 w 70"/>
                <a:gd name="T23" fmla="*/ 65 h 65"/>
                <a:gd name="T24" fmla="*/ 10 w 70"/>
                <a:gd name="T25" fmla="*/ 64 h 65"/>
                <a:gd name="T26" fmla="*/ 7 w 70"/>
                <a:gd name="T27" fmla="*/ 60 h 65"/>
                <a:gd name="T28" fmla="*/ 6 w 70"/>
                <a:gd name="T29" fmla="*/ 56 h 65"/>
                <a:gd name="T30" fmla="*/ 0 w 70"/>
                <a:gd name="T31" fmla="*/ 20 h 65"/>
                <a:gd name="T32" fmla="*/ 0 w 70"/>
                <a:gd name="T33" fmla="*/ 16 h 65"/>
                <a:gd name="T34" fmla="*/ 2 w 70"/>
                <a:gd name="T35" fmla="*/ 12 h 65"/>
                <a:gd name="T36" fmla="*/ 5 w 70"/>
                <a:gd name="T37" fmla="*/ 9 h 65"/>
                <a:gd name="T38" fmla="*/ 9 w 70"/>
                <a:gd name="T39" fmla="*/ 8 h 65"/>
                <a:gd name="T40" fmla="*/ 52 w 70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0" h="65">
                  <a:moveTo>
                    <a:pt x="52" y="0"/>
                  </a:moveTo>
                  <a:lnTo>
                    <a:pt x="56" y="0"/>
                  </a:lnTo>
                  <a:lnTo>
                    <a:pt x="60" y="3"/>
                  </a:lnTo>
                  <a:lnTo>
                    <a:pt x="62" y="5"/>
                  </a:lnTo>
                  <a:lnTo>
                    <a:pt x="64" y="9"/>
                  </a:lnTo>
                  <a:lnTo>
                    <a:pt x="70" y="46"/>
                  </a:lnTo>
                  <a:lnTo>
                    <a:pt x="70" y="50"/>
                  </a:lnTo>
                  <a:lnTo>
                    <a:pt x="68" y="54"/>
                  </a:lnTo>
                  <a:lnTo>
                    <a:pt x="65" y="56"/>
                  </a:lnTo>
                  <a:lnTo>
                    <a:pt x="61" y="58"/>
                  </a:lnTo>
                  <a:lnTo>
                    <a:pt x="18" y="65"/>
                  </a:lnTo>
                  <a:lnTo>
                    <a:pt x="14" y="65"/>
                  </a:lnTo>
                  <a:lnTo>
                    <a:pt x="10" y="64"/>
                  </a:lnTo>
                  <a:lnTo>
                    <a:pt x="7" y="60"/>
                  </a:lnTo>
                  <a:lnTo>
                    <a:pt x="6" y="56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" y="12"/>
                  </a:lnTo>
                  <a:lnTo>
                    <a:pt x="5" y="9"/>
                  </a:lnTo>
                  <a:lnTo>
                    <a:pt x="9" y="8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7" name="Freeform 3550"/>
            <p:cNvSpPr>
              <a:spLocks/>
            </p:cNvSpPr>
            <p:nvPr/>
          </p:nvSpPr>
          <p:spPr bwMode="auto">
            <a:xfrm>
              <a:off x="6815138" y="5081588"/>
              <a:ext cx="120650" cy="103188"/>
            </a:xfrm>
            <a:custGeom>
              <a:avLst/>
              <a:gdLst>
                <a:gd name="T0" fmla="*/ 58 w 76"/>
                <a:gd name="T1" fmla="*/ 0 h 65"/>
                <a:gd name="T2" fmla="*/ 61 w 76"/>
                <a:gd name="T3" fmla="*/ 0 h 65"/>
                <a:gd name="T4" fmla="*/ 65 w 76"/>
                <a:gd name="T5" fmla="*/ 1 h 65"/>
                <a:gd name="T6" fmla="*/ 68 w 76"/>
                <a:gd name="T7" fmla="*/ 4 h 65"/>
                <a:gd name="T8" fmla="*/ 69 w 76"/>
                <a:gd name="T9" fmla="*/ 8 h 65"/>
                <a:gd name="T10" fmla="*/ 76 w 76"/>
                <a:gd name="T11" fmla="*/ 44 h 65"/>
                <a:gd name="T12" fmla="*/ 76 w 76"/>
                <a:gd name="T13" fmla="*/ 49 h 65"/>
                <a:gd name="T14" fmla="*/ 75 w 76"/>
                <a:gd name="T15" fmla="*/ 52 h 65"/>
                <a:gd name="T16" fmla="*/ 72 w 76"/>
                <a:gd name="T17" fmla="*/ 55 h 65"/>
                <a:gd name="T18" fmla="*/ 68 w 76"/>
                <a:gd name="T19" fmla="*/ 57 h 65"/>
                <a:gd name="T20" fmla="*/ 18 w 76"/>
                <a:gd name="T21" fmla="*/ 65 h 65"/>
                <a:gd name="T22" fmla="*/ 14 w 76"/>
                <a:gd name="T23" fmla="*/ 65 h 65"/>
                <a:gd name="T24" fmla="*/ 10 w 76"/>
                <a:gd name="T25" fmla="*/ 64 h 65"/>
                <a:gd name="T26" fmla="*/ 8 w 76"/>
                <a:gd name="T27" fmla="*/ 61 h 65"/>
                <a:gd name="T28" fmla="*/ 6 w 76"/>
                <a:gd name="T29" fmla="*/ 57 h 65"/>
                <a:gd name="T30" fmla="*/ 0 w 76"/>
                <a:gd name="T31" fmla="*/ 19 h 65"/>
                <a:gd name="T32" fmla="*/ 0 w 76"/>
                <a:gd name="T33" fmla="*/ 15 h 65"/>
                <a:gd name="T34" fmla="*/ 1 w 76"/>
                <a:gd name="T35" fmla="*/ 12 h 65"/>
                <a:gd name="T36" fmla="*/ 4 w 76"/>
                <a:gd name="T37" fmla="*/ 9 h 65"/>
                <a:gd name="T38" fmla="*/ 8 w 76"/>
                <a:gd name="T39" fmla="*/ 8 h 65"/>
                <a:gd name="T40" fmla="*/ 58 w 76"/>
                <a:gd name="T4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6" h="65">
                  <a:moveTo>
                    <a:pt x="58" y="0"/>
                  </a:moveTo>
                  <a:lnTo>
                    <a:pt x="61" y="0"/>
                  </a:lnTo>
                  <a:lnTo>
                    <a:pt x="65" y="1"/>
                  </a:lnTo>
                  <a:lnTo>
                    <a:pt x="68" y="4"/>
                  </a:lnTo>
                  <a:lnTo>
                    <a:pt x="69" y="8"/>
                  </a:lnTo>
                  <a:lnTo>
                    <a:pt x="76" y="44"/>
                  </a:lnTo>
                  <a:lnTo>
                    <a:pt x="76" y="49"/>
                  </a:lnTo>
                  <a:lnTo>
                    <a:pt x="75" y="52"/>
                  </a:lnTo>
                  <a:lnTo>
                    <a:pt x="72" y="55"/>
                  </a:lnTo>
                  <a:lnTo>
                    <a:pt x="68" y="57"/>
                  </a:lnTo>
                  <a:lnTo>
                    <a:pt x="18" y="65"/>
                  </a:lnTo>
                  <a:lnTo>
                    <a:pt x="14" y="65"/>
                  </a:lnTo>
                  <a:lnTo>
                    <a:pt x="10" y="64"/>
                  </a:lnTo>
                  <a:lnTo>
                    <a:pt x="8" y="61"/>
                  </a:lnTo>
                  <a:lnTo>
                    <a:pt x="6" y="57"/>
                  </a:lnTo>
                  <a:lnTo>
                    <a:pt x="0" y="19"/>
                  </a:lnTo>
                  <a:lnTo>
                    <a:pt x="0" y="15"/>
                  </a:lnTo>
                  <a:lnTo>
                    <a:pt x="1" y="12"/>
                  </a:lnTo>
                  <a:lnTo>
                    <a:pt x="4" y="9"/>
                  </a:lnTo>
                  <a:lnTo>
                    <a:pt x="8" y="8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8" name="Freeform 3551"/>
            <p:cNvSpPr>
              <a:spLocks/>
            </p:cNvSpPr>
            <p:nvPr/>
          </p:nvSpPr>
          <p:spPr bwMode="auto">
            <a:xfrm>
              <a:off x="8539163" y="4899025"/>
              <a:ext cx="123825" cy="130175"/>
            </a:xfrm>
            <a:custGeom>
              <a:avLst/>
              <a:gdLst>
                <a:gd name="T0" fmla="*/ 59 w 78"/>
                <a:gd name="T1" fmla="*/ 0 h 82"/>
                <a:gd name="T2" fmla="*/ 63 w 78"/>
                <a:gd name="T3" fmla="*/ 1 h 82"/>
                <a:gd name="T4" fmla="*/ 66 w 78"/>
                <a:gd name="T5" fmla="*/ 3 h 82"/>
                <a:gd name="T6" fmla="*/ 69 w 78"/>
                <a:gd name="T7" fmla="*/ 6 h 82"/>
                <a:gd name="T8" fmla="*/ 70 w 78"/>
                <a:gd name="T9" fmla="*/ 10 h 82"/>
                <a:gd name="T10" fmla="*/ 78 w 78"/>
                <a:gd name="T11" fmla="*/ 60 h 82"/>
                <a:gd name="T12" fmla="*/ 78 w 78"/>
                <a:gd name="T13" fmla="*/ 65 h 82"/>
                <a:gd name="T14" fmla="*/ 76 w 78"/>
                <a:gd name="T15" fmla="*/ 68 h 82"/>
                <a:gd name="T16" fmla="*/ 75 w 78"/>
                <a:gd name="T17" fmla="*/ 72 h 82"/>
                <a:gd name="T18" fmla="*/ 71 w 78"/>
                <a:gd name="T19" fmla="*/ 73 h 82"/>
                <a:gd name="T20" fmla="*/ 69 w 78"/>
                <a:gd name="T21" fmla="*/ 74 h 82"/>
                <a:gd name="T22" fmla="*/ 24 w 78"/>
                <a:gd name="T23" fmla="*/ 82 h 82"/>
                <a:gd name="T24" fmla="*/ 20 w 78"/>
                <a:gd name="T25" fmla="*/ 82 h 82"/>
                <a:gd name="T26" fmla="*/ 16 w 78"/>
                <a:gd name="T27" fmla="*/ 81 h 82"/>
                <a:gd name="T28" fmla="*/ 14 w 78"/>
                <a:gd name="T29" fmla="*/ 79 h 82"/>
                <a:gd name="T30" fmla="*/ 11 w 78"/>
                <a:gd name="T31" fmla="*/ 75 h 82"/>
                <a:gd name="T32" fmla="*/ 10 w 78"/>
                <a:gd name="T33" fmla="*/ 73 h 82"/>
                <a:gd name="T34" fmla="*/ 0 w 78"/>
                <a:gd name="T35" fmla="*/ 22 h 82"/>
                <a:gd name="T36" fmla="*/ 0 w 78"/>
                <a:gd name="T37" fmla="*/ 18 h 82"/>
                <a:gd name="T38" fmla="*/ 2 w 78"/>
                <a:gd name="T39" fmla="*/ 14 h 82"/>
                <a:gd name="T40" fmla="*/ 4 w 78"/>
                <a:gd name="T41" fmla="*/ 11 h 82"/>
                <a:gd name="T42" fmla="*/ 7 w 78"/>
                <a:gd name="T43" fmla="*/ 9 h 82"/>
                <a:gd name="T44" fmla="*/ 11 w 78"/>
                <a:gd name="T45" fmla="*/ 7 h 82"/>
                <a:gd name="T46" fmla="*/ 55 w 78"/>
                <a:gd name="T47" fmla="*/ 0 h 82"/>
                <a:gd name="T48" fmla="*/ 59 w 78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2">
                  <a:moveTo>
                    <a:pt x="59" y="0"/>
                  </a:moveTo>
                  <a:lnTo>
                    <a:pt x="63" y="1"/>
                  </a:lnTo>
                  <a:lnTo>
                    <a:pt x="66" y="3"/>
                  </a:lnTo>
                  <a:lnTo>
                    <a:pt x="69" y="6"/>
                  </a:lnTo>
                  <a:lnTo>
                    <a:pt x="70" y="10"/>
                  </a:lnTo>
                  <a:lnTo>
                    <a:pt x="78" y="60"/>
                  </a:lnTo>
                  <a:lnTo>
                    <a:pt x="78" y="65"/>
                  </a:lnTo>
                  <a:lnTo>
                    <a:pt x="76" y="68"/>
                  </a:lnTo>
                  <a:lnTo>
                    <a:pt x="75" y="72"/>
                  </a:lnTo>
                  <a:lnTo>
                    <a:pt x="71" y="73"/>
                  </a:lnTo>
                  <a:lnTo>
                    <a:pt x="69" y="74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6" y="81"/>
                  </a:lnTo>
                  <a:lnTo>
                    <a:pt x="14" y="79"/>
                  </a:lnTo>
                  <a:lnTo>
                    <a:pt x="11" y="75"/>
                  </a:lnTo>
                  <a:lnTo>
                    <a:pt x="10" y="73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1" y="7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49" name="Freeform 3552"/>
            <p:cNvSpPr>
              <a:spLocks/>
            </p:cNvSpPr>
            <p:nvPr/>
          </p:nvSpPr>
          <p:spPr bwMode="auto">
            <a:xfrm>
              <a:off x="8397875" y="4922838"/>
              <a:ext cx="123825" cy="131763"/>
            </a:xfrm>
            <a:custGeom>
              <a:avLst/>
              <a:gdLst>
                <a:gd name="T0" fmla="*/ 59 w 78"/>
                <a:gd name="T1" fmla="*/ 0 h 83"/>
                <a:gd name="T2" fmla="*/ 62 w 78"/>
                <a:gd name="T3" fmla="*/ 2 h 83"/>
                <a:gd name="T4" fmla="*/ 66 w 78"/>
                <a:gd name="T5" fmla="*/ 4 h 83"/>
                <a:gd name="T6" fmla="*/ 69 w 78"/>
                <a:gd name="T7" fmla="*/ 7 h 83"/>
                <a:gd name="T8" fmla="*/ 70 w 78"/>
                <a:gd name="T9" fmla="*/ 11 h 83"/>
                <a:gd name="T10" fmla="*/ 78 w 78"/>
                <a:gd name="T11" fmla="*/ 60 h 83"/>
                <a:gd name="T12" fmla="*/ 78 w 78"/>
                <a:gd name="T13" fmla="*/ 64 h 83"/>
                <a:gd name="T14" fmla="*/ 76 w 78"/>
                <a:gd name="T15" fmla="*/ 68 h 83"/>
                <a:gd name="T16" fmla="*/ 75 w 78"/>
                <a:gd name="T17" fmla="*/ 71 h 83"/>
                <a:gd name="T18" fmla="*/ 71 w 78"/>
                <a:gd name="T19" fmla="*/ 74 h 83"/>
                <a:gd name="T20" fmla="*/ 67 w 78"/>
                <a:gd name="T21" fmla="*/ 75 h 83"/>
                <a:gd name="T22" fmla="*/ 24 w 78"/>
                <a:gd name="T23" fmla="*/ 83 h 83"/>
                <a:gd name="T24" fmla="*/ 20 w 78"/>
                <a:gd name="T25" fmla="*/ 83 h 83"/>
                <a:gd name="T26" fmla="*/ 16 w 78"/>
                <a:gd name="T27" fmla="*/ 81 h 83"/>
                <a:gd name="T28" fmla="*/ 12 w 78"/>
                <a:gd name="T29" fmla="*/ 80 h 83"/>
                <a:gd name="T30" fmla="*/ 11 w 78"/>
                <a:gd name="T31" fmla="*/ 76 h 83"/>
                <a:gd name="T32" fmla="*/ 10 w 78"/>
                <a:gd name="T33" fmla="*/ 72 h 83"/>
                <a:gd name="T34" fmla="*/ 0 w 78"/>
                <a:gd name="T35" fmla="*/ 22 h 83"/>
                <a:gd name="T36" fmla="*/ 0 w 78"/>
                <a:gd name="T37" fmla="*/ 19 h 83"/>
                <a:gd name="T38" fmla="*/ 2 w 78"/>
                <a:gd name="T39" fmla="*/ 15 h 83"/>
                <a:gd name="T40" fmla="*/ 3 w 78"/>
                <a:gd name="T41" fmla="*/ 12 h 83"/>
                <a:gd name="T42" fmla="*/ 7 w 78"/>
                <a:gd name="T43" fmla="*/ 9 h 83"/>
                <a:gd name="T44" fmla="*/ 11 w 78"/>
                <a:gd name="T45" fmla="*/ 8 h 83"/>
                <a:gd name="T46" fmla="*/ 54 w 78"/>
                <a:gd name="T47" fmla="*/ 0 h 83"/>
                <a:gd name="T48" fmla="*/ 59 w 78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3">
                  <a:moveTo>
                    <a:pt x="59" y="0"/>
                  </a:moveTo>
                  <a:lnTo>
                    <a:pt x="62" y="2"/>
                  </a:lnTo>
                  <a:lnTo>
                    <a:pt x="66" y="4"/>
                  </a:lnTo>
                  <a:lnTo>
                    <a:pt x="69" y="7"/>
                  </a:lnTo>
                  <a:lnTo>
                    <a:pt x="70" y="11"/>
                  </a:lnTo>
                  <a:lnTo>
                    <a:pt x="78" y="60"/>
                  </a:lnTo>
                  <a:lnTo>
                    <a:pt x="78" y="64"/>
                  </a:lnTo>
                  <a:lnTo>
                    <a:pt x="76" y="68"/>
                  </a:lnTo>
                  <a:lnTo>
                    <a:pt x="75" y="71"/>
                  </a:lnTo>
                  <a:lnTo>
                    <a:pt x="71" y="74"/>
                  </a:lnTo>
                  <a:lnTo>
                    <a:pt x="67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1"/>
                  </a:lnTo>
                  <a:lnTo>
                    <a:pt x="12" y="80"/>
                  </a:lnTo>
                  <a:lnTo>
                    <a:pt x="11" y="76"/>
                  </a:lnTo>
                  <a:lnTo>
                    <a:pt x="10" y="72"/>
                  </a:lnTo>
                  <a:lnTo>
                    <a:pt x="0" y="22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4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0" name="Freeform 3553"/>
            <p:cNvSpPr>
              <a:spLocks/>
            </p:cNvSpPr>
            <p:nvPr/>
          </p:nvSpPr>
          <p:spPr bwMode="auto">
            <a:xfrm>
              <a:off x="8256588" y="4948238"/>
              <a:ext cx="123825" cy="130175"/>
            </a:xfrm>
            <a:custGeom>
              <a:avLst/>
              <a:gdLst>
                <a:gd name="T0" fmla="*/ 58 w 78"/>
                <a:gd name="T1" fmla="*/ 0 h 82"/>
                <a:gd name="T2" fmla="*/ 62 w 78"/>
                <a:gd name="T3" fmla="*/ 1 h 82"/>
                <a:gd name="T4" fmla="*/ 66 w 78"/>
                <a:gd name="T5" fmla="*/ 3 h 82"/>
                <a:gd name="T6" fmla="*/ 67 w 78"/>
                <a:gd name="T7" fmla="*/ 6 h 82"/>
                <a:gd name="T8" fmla="*/ 69 w 78"/>
                <a:gd name="T9" fmla="*/ 10 h 82"/>
                <a:gd name="T10" fmla="*/ 78 w 78"/>
                <a:gd name="T11" fmla="*/ 60 h 82"/>
                <a:gd name="T12" fmla="*/ 78 w 78"/>
                <a:gd name="T13" fmla="*/ 64 h 82"/>
                <a:gd name="T14" fmla="*/ 76 w 78"/>
                <a:gd name="T15" fmla="*/ 68 h 82"/>
                <a:gd name="T16" fmla="*/ 74 w 78"/>
                <a:gd name="T17" fmla="*/ 71 h 82"/>
                <a:gd name="T18" fmla="*/ 71 w 78"/>
                <a:gd name="T19" fmla="*/ 73 h 82"/>
                <a:gd name="T20" fmla="*/ 67 w 78"/>
                <a:gd name="T21" fmla="*/ 75 h 82"/>
                <a:gd name="T22" fmla="*/ 23 w 78"/>
                <a:gd name="T23" fmla="*/ 82 h 82"/>
                <a:gd name="T24" fmla="*/ 19 w 78"/>
                <a:gd name="T25" fmla="*/ 82 h 82"/>
                <a:gd name="T26" fmla="*/ 16 w 78"/>
                <a:gd name="T27" fmla="*/ 81 h 82"/>
                <a:gd name="T28" fmla="*/ 12 w 78"/>
                <a:gd name="T29" fmla="*/ 78 h 82"/>
                <a:gd name="T30" fmla="*/ 10 w 78"/>
                <a:gd name="T31" fmla="*/ 76 h 82"/>
                <a:gd name="T32" fmla="*/ 8 w 78"/>
                <a:gd name="T33" fmla="*/ 72 h 82"/>
                <a:gd name="T34" fmla="*/ 0 w 78"/>
                <a:gd name="T35" fmla="*/ 22 h 82"/>
                <a:gd name="T36" fmla="*/ 0 w 78"/>
                <a:gd name="T37" fmla="*/ 18 h 82"/>
                <a:gd name="T38" fmla="*/ 2 w 78"/>
                <a:gd name="T39" fmla="*/ 14 h 82"/>
                <a:gd name="T40" fmla="*/ 3 w 78"/>
                <a:gd name="T41" fmla="*/ 10 h 82"/>
                <a:gd name="T42" fmla="*/ 7 w 78"/>
                <a:gd name="T43" fmla="*/ 9 h 82"/>
                <a:gd name="T44" fmla="*/ 10 w 78"/>
                <a:gd name="T45" fmla="*/ 8 h 82"/>
                <a:gd name="T46" fmla="*/ 54 w 78"/>
                <a:gd name="T47" fmla="*/ 0 h 82"/>
                <a:gd name="T48" fmla="*/ 58 w 78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2">
                  <a:moveTo>
                    <a:pt x="58" y="0"/>
                  </a:moveTo>
                  <a:lnTo>
                    <a:pt x="62" y="1"/>
                  </a:lnTo>
                  <a:lnTo>
                    <a:pt x="66" y="3"/>
                  </a:lnTo>
                  <a:lnTo>
                    <a:pt x="67" y="6"/>
                  </a:lnTo>
                  <a:lnTo>
                    <a:pt x="69" y="10"/>
                  </a:lnTo>
                  <a:lnTo>
                    <a:pt x="78" y="60"/>
                  </a:lnTo>
                  <a:lnTo>
                    <a:pt x="78" y="64"/>
                  </a:lnTo>
                  <a:lnTo>
                    <a:pt x="76" y="68"/>
                  </a:lnTo>
                  <a:lnTo>
                    <a:pt x="74" y="71"/>
                  </a:lnTo>
                  <a:lnTo>
                    <a:pt x="71" y="73"/>
                  </a:lnTo>
                  <a:lnTo>
                    <a:pt x="67" y="75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6" y="81"/>
                  </a:lnTo>
                  <a:lnTo>
                    <a:pt x="12" y="78"/>
                  </a:lnTo>
                  <a:lnTo>
                    <a:pt x="10" y="76"/>
                  </a:lnTo>
                  <a:lnTo>
                    <a:pt x="8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0"/>
                  </a:lnTo>
                  <a:lnTo>
                    <a:pt x="7" y="9"/>
                  </a:lnTo>
                  <a:lnTo>
                    <a:pt x="10" y="8"/>
                  </a:lnTo>
                  <a:lnTo>
                    <a:pt x="54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1" name="Freeform 3554"/>
            <p:cNvSpPr>
              <a:spLocks/>
            </p:cNvSpPr>
            <p:nvPr/>
          </p:nvSpPr>
          <p:spPr bwMode="auto">
            <a:xfrm>
              <a:off x="8113713" y="4970463"/>
              <a:ext cx="125413" cy="133350"/>
            </a:xfrm>
            <a:custGeom>
              <a:avLst/>
              <a:gdLst>
                <a:gd name="T0" fmla="*/ 59 w 79"/>
                <a:gd name="T1" fmla="*/ 0 h 84"/>
                <a:gd name="T2" fmla="*/ 63 w 79"/>
                <a:gd name="T3" fmla="*/ 2 h 84"/>
                <a:gd name="T4" fmla="*/ 66 w 79"/>
                <a:gd name="T5" fmla="*/ 4 h 84"/>
                <a:gd name="T6" fmla="*/ 68 w 79"/>
                <a:gd name="T7" fmla="*/ 7 h 84"/>
                <a:gd name="T8" fmla="*/ 70 w 79"/>
                <a:gd name="T9" fmla="*/ 11 h 84"/>
                <a:gd name="T10" fmla="*/ 79 w 79"/>
                <a:gd name="T11" fmla="*/ 62 h 84"/>
                <a:gd name="T12" fmla="*/ 79 w 79"/>
                <a:gd name="T13" fmla="*/ 66 h 84"/>
                <a:gd name="T14" fmla="*/ 77 w 79"/>
                <a:gd name="T15" fmla="*/ 70 h 84"/>
                <a:gd name="T16" fmla="*/ 75 w 79"/>
                <a:gd name="T17" fmla="*/ 72 h 84"/>
                <a:gd name="T18" fmla="*/ 72 w 79"/>
                <a:gd name="T19" fmla="*/ 75 h 84"/>
                <a:gd name="T20" fmla="*/ 68 w 79"/>
                <a:gd name="T21" fmla="*/ 76 h 84"/>
                <a:gd name="T22" fmla="*/ 24 w 79"/>
                <a:gd name="T23" fmla="*/ 84 h 84"/>
                <a:gd name="T24" fmla="*/ 20 w 79"/>
                <a:gd name="T25" fmla="*/ 84 h 84"/>
                <a:gd name="T26" fmla="*/ 16 w 79"/>
                <a:gd name="T27" fmla="*/ 83 h 84"/>
                <a:gd name="T28" fmla="*/ 13 w 79"/>
                <a:gd name="T29" fmla="*/ 80 h 84"/>
                <a:gd name="T30" fmla="*/ 11 w 79"/>
                <a:gd name="T31" fmla="*/ 78 h 84"/>
                <a:gd name="T32" fmla="*/ 9 w 79"/>
                <a:gd name="T33" fmla="*/ 74 h 84"/>
                <a:gd name="T34" fmla="*/ 1 w 79"/>
                <a:gd name="T35" fmla="*/ 23 h 84"/>
                <a:gd name="T36" fmla="*/ 0 w 79"/>
                <a:gd name="T37" fmla="*/ 19 h 84"/>
                <a:gd name="T38" fmla="*/ 1 w 79"/>
                <a:gd name="T39" fmla="*/ 16 h 84"/>
                <a:gd name="T40" fmla="*/ 4 w 79"/>
                <a:gd name="T41" fmla="*/ 12 h 84"/>
                <a:gd name="T42" fmla="*/ 7 w 79"/>
                <a:gd name="T43" fmla="*/ 10 h 84"/>
                <a:gd name="T44" fmla="*/ 11 w 79"/>
                <a:gd name="T45" fmla="*/ 8 h 84"/>
                <a:gd name="T46" fmla="*/ 55 w 79"/>
                <a:gd name="T47" fmla="*/ 2 h 84"/>
                <a:gd name="T48" fmla="*/ 59 w 79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4">
                  <a:moveTo>
                    <a:pt x="59" y="0"/>
                  </a:moveTo>
                  <a:lnTo>
                    <a:pt x="63" y="2"/>
                  </a:lnTo>
                  <a:lnTo>
                    <a:pt x="66" y="4"/>
                  </a:lnTo>
                  <a:lnTo>
                    <a:pt x="68" y="7"/>
                  </a:lnTo>
                  <a:lnTo>
                    <a:pt x="70" y="11"/>
                  </a:lnTo>
                  <a:lnTo>
                    <a:pt x="79" y="62"/>
                  </a:lnTo>
                  <a:lnTo>
                    <a:pt x="79" y="66"/>
                  </a:lnTo>
                  <a:lnTo>
                    <a:pt x="77" y="70"/>
                  </a:lnTo>
                  <a:lnTo>
                    <a:pt x="75" y="72"/>
                  </a:lnTo>
                  <a:lnTo>
                    <a:pt x="72" y="75"/>
                  </a:lnTo>
                  <a:lnTo>
                    <a:pt x="68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8"/>
                  </a:lnTo>
                  <a:lnTo>
                    <a:pt x="9" y="74"/>
                  </a:lnTo>
                  <a:lnTo>
                    <a:pt x="1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11" y="8"/>
                  </a:lnTo>
                  <a:lnTo>
                    <a:pt x="55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2" name="Freeform 3555"/>
            <p:cNvSpPr>
              <a:spLocks/>
            </p:cNvSpPr>
            <p:nvPr/>
          </p:nvSpPr>
          <p:spPr bwMode="auto">
            <a:xfrm>
              <a:off x="7972425" y="4995863"/>
              <a:ext cx="125413" cy="131763"/>
            </a:xfrm>
            <a:custGeom>
              <a:avLst/>
              <a:gdLst>
                <a:gd name="T0" fmla="*/ 59 w 79"/>
                <a:gd name="T1" fmla="*/ 0 h 83"/>
                <a:gd name="T2" fmla="*/ 63 w 79"/>
                <a:gd name="T3" fmla="*/ 1 h 83"/>
                <a:gd name="T4" fmla="*/ 66 w 79"/>
                <a:gd name="T5" fmla="*/ 4 h 83"/>
                <a:gd name="T6" fmla="*/ 68 w 79"/>
                <a:gd name="T7" fmla="*/ 7 h 83"/>
                <a:gd name="T8" fmla="*/ 69 w 79"/>
                <a:gd name="T9" fmla="*/ 11 h 83"/>
                <a:gd name="T10" fmla="*/ 79 w 79"/>
                <a:gd name="T11" fmla="*/ 62 h 83"/>
                <a:gd name="T12" fmla="*/ 79 w 79"/>
                <a:gd name="T13" fmla="*/ 66 h 83"/>
                <a:gd name="T14" fmla="*/ 77 w 79"/>
                <a:gd name="T15" fmla="*/ 68 h 83"/>
                <a:gd name="T16" fmla="*/ 75 w 79"/>
                <a:gd name="T17" fmla="*/ 72 h 83"/>
                <a:gd name="T18" fmla="*/ 72 w 79"/>
                <a:gd name="T19" fmla="*/ 75 h 83"/>
                <a:gd name="T20" fmla="*/ 68 w 79"/>
                <a:gd name="T21" fmla="*/ 76 h 83"/>
                <a:gd name="T22" fmla="*/ 24 w 79"/>
                <a:gd name="T23" fmla="*/ 83 h 83"/>
                <a:gd name="T24" fmla="*/ 20 w 79"/>
                <a:gd name="T25" fmla="*/ 83 h 83"/>
                <a:gd name="T26" fmla="*/ 16 w 79"/>
                <a:gd name="T27" fmla="*/ 83 h 83"/>
                <a:gd name="T28" fmla="*/ 13 w 79"/>
                <a:gd name="T29" fmla="*/ 80 h 83"/>
                <a:gd name="T30" fmla="*/ 11 w 79"/>
                <a:gd name="T31" fmla="*/ 77 h 83"/>
                <a:gd name="T32" fmla="*/ 9 w 79"/>
                <a:gd name="T33" fmla="*/ 73 h 83"/>
                <a:gd name="T34" fmla="*/ 0 w 79"/>
                <a:gd name="T35" fmla="*/ 22 h 83"/>
                <a:gd name="T36" fmla="*/ 0 w 79"/>
                <a:gd name="T37" fmla="*/ 18 h 83"/>
                <a:gd name="T38" fmla="*/ 1 w 79"/>
                <a:gd name="T39" fmla="*/ 14 h 83"/>
                <a:gd name="T40" fmla="*/ 4 w 79"/>
                <a:gd name="T41" fmla="*/ 12 h 83"/>
                <a:gd name="T42" fmla="*/ 7 w 79"/>
                <a:gd name="T43" fmla="*/ 9 h 83"/>
                <a:gd name="T44" fmla="*/ 11 w 79"/>
                <a:gd name="T45" fmla="*/ 8 h 83"/>
                <a:gd name="T46" fmla="*/ 55 w 79"/>
                <a:gd name="T47" fmla="*/ 0 h 83"/>
                <a:gd name="T48" fmla="*/ 59 w 79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9" h="83">
                  <a:moveTo>
                    <a:pt x="59" y="0"/>
                  </a:moveTo>
                  <a:lnTo>
                    <a:pt x="63" y="1"/>
                  </a:lnTo>
                  <a:lnTo>
                    <a:pt x="66" y="4"/>
                  </a:lnTo>
                  <a:lnTo>
                    <a:pt x="68" y="7"/>
                  </a:lnTo>
                  <a:lnTo>
                    <a:pt x="69" y="11"/>
                  </a:lnTo>
                  <a:lnTo>
                    <a:pt x="79" y="62"/>
                  </a:lnTo>
                  <a:lnTo>
                    <a:pt x="79" y="66"/>
                  </a:lnTo>
                  <a:lnTo>
                    <a:pt x="77" y="68"/>
                  </a:lnTo>
                  <a:lnTo>
                    <a:pt x="75" y="72"/>
                  </a:lnTo>
                  <a:lnTo>
                    <a:pt x="72" y="75"/>
                  </a:lnTo>
                  <a:lnTo>
                    <a:pt x="68" y="76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9" y="73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3" name="Freeform 3556"/>
            <p:cNvSpPr>
              <a:spLocks/>
            </p:cNvSpPr>
            <p:nvPr/>
          </p:nvSpPr>
          <p:spPr bwMode="auto">
            <a:xfrm>
              <a:off x="7831138" y="5021263"/>
              <a:ext cx="122238" cy="130175"/>
            </a:xfrm>
            <a:custGeom>
              <a:avLst/>
              <a:gdLst>
                <a:gd name="T0" fmla="*/ 59 w 77"/>
                <a:gd name="T1" fmla="*/ 0 h 82"/>
                <a:gd name="T2" fmla="*/ 63 w 77"/>
                <a:gd name="T3" fmla="*/ 1 h 82"/>
                <a:gd name="T4" fmla="*/ 66 w 77"/>
                <a:gd name="T5" fmla="*/ 4 h 82"/>
                <a:gd name="T6" fmla="*/ 68 w 77"/>
                <a:gd name="T7" fmla="*/ 6 h 82"/>
                <a:gd name="T8" fmla="*/ 69 w 77"/>
                <a:gd name="T9" fmla="*/ 10 h 82"/>
                <a:gd name="T10" fmla="*/ 77 w 77"/>
                <a:gd name="T11" fmla="*/ 60 h 82"/>
                <a:gd name="T12" fmla="*/ 77 w 77"/>
                <a:gd name="T13" fmla="*/ 64 h 82"/>
                <a:gd name="T14" fmla="*/ 76 w 77"/>
                <a:gd name="T15" fmla="*/ 68 h 82"/>
                <a:gd name="T16" fmla="*/ 75 w 77"/>
                <a:gd name="T17" fmla="*/ 72 h 82"/>
                <a:gd name="T18" fmla="*/ 71 w 77"/>
                <a:gd name="T19" fmla="*/ 73 h 82"/>
                <a:gd name="T20" fmla="*/ 68 w 77"/>
                <a:gd name="T21" fmla="*/ 74 h 82"/>
                <a:gd name="T22" fmla="*/ 24 w 77"/>
                <a:gd name="T23" fmla="*/ 82 h 82"/>
                <a:gd name="T24" fmla="*/ 20 w 77"/>
                <a:gd name="T25" fmla="*/ 82 h 82"/>
                <a:gd name="T26" fmla="*/ 16 w 77"/>
                <a:gd name="T27" fmla="*/ 81 h 82"/>
                <a:gd name="T28" fmla="*/ 13 w 77"/>
                <a:gd name="T29" fmla="*/ 80 h 82"/>
                <a:gd name="T30" fmla="*/ 11 w 77"/>
                <a:gd name="T31" fmla="*/ 76 h 82"/>
                <a:gd name="T32" fmla="*/ 9 w 77"/>
                <a:gd name="T33" fmla="*/ 72 h 82"/>
                <a:gd name="T34" fmla="*/ 0 w 77"/>
                <a:gd name="T35" fmla="*/ 22 h 82"/>
                <a:gd name="T36" fmla="*/ 0 w 77"/>
                <a:gd name="T37" fmla="*/ 18 h 82"/>
                <a:gd name="T38" fmla="*/ 1 w 77"/>
                <a:gd name="T39" fmla="*/ 14 h 82"/>
                <a:gd name="T40" fmla="*/ 4 w 77"/>
                <a:gd name="T41" fmla="*/ 12 h 82"/>
                <a:gd name="T42" fmla="*/ 7 w 77"/>
                <a:gd name="T43" fmla="*/ 9 h 82"/>
                <a:gd name="T44" fmla="*/ 11 w 77"/>
                <a:gd name="T45" fmla="*/ 8 h 82"/>
                <a:gd name="T46" fmla="*/ 55 w 77"/>
                <a:gd name="T47" fmla="*/ 0 h 82"/>
                <a:gd name="T48" fmla="*/ 59 w 77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2">
                  <a:moveTo>
                    <a:pt x="59" y="0"/>
                  </a:moveTo>
                  <a:lnTo>
                    <a:pt x="63" y="1"/>
                  </a:lnTo>
                  <a:lnTo>
                    <a:pt x="66" y="4"/>
                  </a:lnTo>
                  <a:lnTo>
                    <a:pt x="68" y="6"/>
                  </a:lnTo>
                  <a:lnTo>
                    <a:pt x="69" y="10"/>
                  </a:lnTo>
                  <a:lnTo>
                    <a:pt x="77" y="60"/>
                  </a:lnTo>
                  <a:lnTo>
                    <a:pt x="77" y="64"/>
                  </a:lnTo>
                  <a:lnTo>
                    <a:pt x="76" y="68"/>
                  </a:lnTo>
                  <a:lnTo>
                    <a:pt x="75" y="72"/>
                  </a:lnTo>
                  <a:lnTo>
                    <a:pt x="71" y="73"/>
                  </a:lnTo>
                  <a:lnTo>
                    <a:pt x="68" y="74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6" y="81"/>
                  </a:lnTo>
                  <a:lnTo>
                    <a:pt x="13" y="80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4" name="Freeform 3557"/>
            <p:cNvSpPr>
              <a:spLocks/>
            </p:cNvSpPr>
            <p:nvPr/>
          </p:nvSpPr>
          <p:spPr bwMode="auto">
            <a:xfrm>
              <a:off x="7689850" y="5045075"/>
              <a:ext cx="122238" cy="131763"/>
            </a:xfrm>
            <a:custGeom>
              <a:avLst/>
              <a:gdLst>
                <a:gd name="T0" fmla="*/ 59 w 77"/>
                <a:gd name="T1" fmla="*/ 0 h 83"/>
                <a:gd name="T2" fmla="*/ 62 w 77"/>
                <a:gd name="T3" fmla="*/ 2 h 83"/>
                <a:gd name="T4" fmla="*/ 66 w 77"/>
                <a:gd name="T5" fmla="*/ 3 h 83"/>
                <a:gd name="T6" fmla="*/ 67 w 77"/>
                <a:gd name="T7" fmla="*/ 7 h 83"/>
                <a:gd name="T8" fmla="*/ 68 w 77"/>
                <a:gd name="T9" fmla="*/ 11 h 83"/>
                <a:gd name="T10" fmla="*/ 77 w 77"/>
                <a:gd name="T11" fmla="*/ 61 h 83"/>
                <a:gd name="T12" fmla="*/ 77 w 77"/>
                <a:gd name="T13" fmla="*/ 65 h 83"/>
                <a:gd name="T14" fmla="*/ 76 w 77"/>
                <a:gd name="T15" fmla="*/ 69 h 83"/>
                <a:gd name="T16" fmla="*/ 75 w 77"/>
                <a:gd name="T17" fmla="*/ 71 h 83"/>
                <a:gd name="T18" fmla="*/ 71 w 77"/>
                <a:gd name="T19" fmla="*/ 74 h 83"/>
                <a:gd name="T20" fmla="*/ 67 w 77"/>
                <a:gd name="T21" fmla="*/ 75 h 83"/>
                <a:gd name="T22" fmla="*/ 24 w 77"/>
                <a:gd name="T23" fmla="*/ 83 h 83"/>
                <a:gd name="T24" fmla="*/ 20 w 77"/>
                <a:gd name="T25" fmla="*/ 83 h 83"/>
                <a:gd name="T26" fmla="*/ 16 w 77"/>
                <a:gd name="T27" fmla="*/ 82 h 83"/>
                <a:gd name="T28" fmla="*/ 12 w 77"/>
                <a:gd name="T29" fmla="*/ 79 h 83"/>
                <a:gd name="T30" fmla="*/ 11 w 77"/>
                <a:gd name="T31" fmla="*/ 76 h 83"/>
                <a:gd name="T32" fmla="*/ 9 w 77"/>
                <a:gd name="T33" fmla="*/ 72 h 83"/>
                <a:gd name="T34" fmla="*/ 0 w 77"/>
                <a:gd name="T35" fmla="*/ 23 h 83"/>
                <a:gd name="T36" fmla="*/ 0 w 77"/>
                <a:gd name="T37" fmla="*/ 19 h 83"/>
                <a:gd name="T38" fmla="*/ 1 w 77"/>
                <a:gd name="T39" fmla="*/ 15 h 83"/>
                <a:gd name="T40" fmla="*/ 3 w 77"/>
                <a:gd name="T41" fmla="*/ 11 h 83"/>
                <a:gd name="T42" fmla="*/ 7 w 77"/>
                <a:gd name="T43" fmla="*/ 10 h 83"/>
                <a:gd name="T44" fmla="*/ 11 w 77"/>
                <a:gd name="T45" fmla="*/ 8 h 83"/>
                <a:gd name="T46" fmla="*/ 54 w 77"/>
                <a:gd name="T47" fmla="*/ 0 h 83"/>
                <a:gd name="T48" fmla="*/ 59 w 7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3">
                  <a:moveTo>
                    <a:pt x="59" y="0"/>
                  </a:moveTo>
                  <a:lnTo>
                    <a:pt x="62" y="2"/>
                  </a:lnTo>
                  <a:lnTo>
                    <a:pt x="66" y="3"/>
                  </a:lnTo>
                  <a:lnTo>
                    <a:pt x="67" y="7"/>
                  </a:lnTo>
                  <a:lnTo>
                    <a:pt x="68" y="11"/>
                  </a:lnTo>
                  <a:lnTo>
                    <a:pt x="77" y="61"/>
                  </a:lnTo>
                  <a:lnTo>
                    <a:pt x="77" y="65"/>
                  </a:lnTo>
                  <a:lnTo>
                    <a:pt x="76" y="69"/>
                  </a:lnTo>
                  <a:lnTo>
                    <a:pt x="75" y="71"/>
                  </a:lnTo>
                  <a:lnTo>
                    <a:pt x="71" y="74"/>
                  </a:lnTo>
                  <a:lnTo>
                    <a:pt x="67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2"/>
                  </a:lnTo>
                  <a:lnTo>
                    <a:pt x="12" y="79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3" y="11"/>
                  </a:lnTo>
                  <a:lnTo>
                    <a:pt x="7" y="10"/>
                  </a:lnTo>
                  <a:lnTo>
                    <a:pt x="11" y="8"/>
                  </a:lnTo>
                  <a:lnTo>
                    <a:pt x="54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5" name="Freeform 3558"/>
            <p:cNvSpPr>
              <a:spLocks/>
            </p:cNvSpPr>
            <p:nvPr/>
          </p:nvSpPr>
          <p:spPr bwMode="auto">
            <a:xfrm>
              <a:off x="7548563" y="5070475"/>
              <a:ext cx="122238" cy="131763"/>
            </a:xfrm>
            <a:custGeom>
              <a:avLst/>
              <a:gdLst>
                <a:gd name="T0" fmla="*/ 58 w 77"/>
                <a:gd name="T1" fmla="*/ 0 h 83"/>
                <a:gd name="T2" fmla="*/ 62 w 77"/>
                <a:gd name="T3" fmla="*/ 0 h 83"/>
                <a:gd name="T4" fmla="*/ 64 w 77"/>
                <a:gd name="T5" fmla="*/ 3 h 83"/>
                <a:gd name="T6" fmla="*/ 67 w 77"/>
                <a:gd name="T7" fmla="*/ 7 h 83"/>
                <a:gd name="T8" fmla="*/ 68 w 77"/>
                <a:gd name="T9" fmla="*/ 9 h 83"/>
                <a:gd name="T10" fmla="*/ 77 w 77"/>
                <a:gd name="T11" fmla="*/ 60 h 83"/>
                <a:gd name="T12" fmla="*/ 77 w 77"/>
                <a:gd name="T13" fmla="*/ 64 h 83"/>
                <a:gd name="T14" fmla="*/ 76 w 77"/>
                <a:gd name="T15" fmla="*/ 68 h 83"/>
                <a:gd name="T16" fmla="*/ 73 w 77"/>
                <a:gd name="T17" fmla="*/ 71 h 83"/>
                <a:gd name="T18" fmla="*/ 71 w 77"/>
                <a:gd name="T19" fmla="*/ 73 h 83"/>
                <a:gd name="T20" fmla="*/ 67 w 77"/>
                <a:gd name="T21" fmla="*/ 75 h 83"/>
                <a:gd name="T22" fmla="*/ 22 w 77"/>
                <a:gd name="T23" fmla="*/ 83 h 83"/>
                <a:gd name="T24" fmla="*/ 18 w 77"/>
                <a:gd name="T25" fmla="*/ 83 h 83"/>
                <a:gd name="T26" fmla="*/ 14 w 77"/>
                <a:gd name="T27" fmla="*/ 81 h 83"/>
                <a:gd name="T28" fmla="*/ 12 w 77"/>
                <a:gd name="T29" fmla="*/ 79 h 83"/>
                <a:gd name="T30" fmla="*/ 9 w 77"/>
                <a:gd name="T31" fmla="*/ 76 h 83"/>
                <a:gd name="T32" fmla="*/ 8 w 77"/>
                <a:gd name="T33" fmla="*/ 72 h 83"/>
                <a:gd name="T34" fmla="*/ 0 w 77"/>
                <a:gd name="T35" fmla="*/ 21 h 83"/>
                <a:gd name="T36" fmla="*/ 0 w 77"/>
                <a:gd name="T37" fmla="*/ 17 h 83"/>
                <a:gd name="T38" fmla="*/ 1 w 77"/>
                <a:gd name="T39" fmla="*/ 15 h 83"/>
                <a:gd name="T40" fmla="*/ 3 w 77"/>
                <a:gd name="T41" fmla="*/ 11 h 83"/>
                <a:gd name="T42" fmla="*/ 7 w 77"/>
                <a:gd name="T43" fmla="*/ 8 h 83"/>
                <a:gd name="T44" fmla="*/ 9 w 77"/>
                <a:gd name="T45" fmla="*/ 7 h 83"/>
                <a:gd name="T46" fmla="*/ 54 w 77"/>
                <a:gd name="T47" fmla="*/ 0 h 83"/>
                <a:gd name="T48" fmla="*/ 58 w 77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3">
                  <a:moveTo>
                    <a:pt x="58" y="0"/>
                  </a:moveTo>
                  <a:lnTo>
                    <a:pt x="62" y="0"/>
                  </a:lnTo>
                  <a:lnTo>
                    <a:pt x="64" y="3"/>
                  </a:lnTo>
                  <a:lnTo>
                    <a:pt x="67" y="7"/>
                  </a:lnTo>
                  <a:lnTo>
                    <a:pt x="68" y="9"/>
                  </a:lnTo>
                  <a:lnTo>
                    <a:pt x="77" y="60"/>
                  </a:lnTo>
                  <a:lnTo>
                    <a:pt x="77" y="64"/>
                  </a:lnTo>
                  <a:lnTo>
                    <a:pt x="76" y="68"/>
                  </a:lnTo>
                  <a:lnTo>
                    <a:pt x="73" y="71"/>
                  </a:lnTo>
                  <a:lnTo>
                    <a:pt x="71" y="73"/>
                  </a:lnTo>
                  <a:lnTo>
                    <a:pt x="67" y="75"/>
                  </a:lnTo>
                  <a:lnTo>
                    <a:pt x="22" y="83"/>
                  </a:lnTo>
                  <a:lnTo>
                    <a:pt x="18" y="83"/>
                  </a:lnTo>
                  <a:lnTo>
                    <a:pt x="14" y="81"/>
                  </a:lnTo>
                  <a:lnTo>
                    <a:pt x="12" y="79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1" y="15"/>
                  </a:lnTo>
                  <a:lnTo>
                    <a:pt x="3" y="11"/>
                  </a:lnTo>
                  <a:lnTo>
                    <a:pt x="7" y="8"/>
                  </a:lnTo>
                  <a:lnTo>
                    <a:pt x="9" y="7"/>
                  </a:lnTo>
                  <a:lnTo>
                    <a:pt x="54" y="0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6" name="Freeform 3559"/>
            <p:cNvSpPr>
              <a:spLocks/>
            </p:cNvSpPr>
            <p:nvPr/>
          </p:nvSpPr>
          <p:spPr bwMode="auto">
            <a:xfrm>
              <a:off x="7405688" y="5094288"/>
              <a:ext cx="123825" cy="131763"/>
            </a:xfrm>
            <a:custGeom>
              <a:avLst/>
              <a:gdLst>
                <a:gd name="T0" fmla="*/ 59 w 78"/>
                <a:gd name="T1" fmla="*/ 0 h 83"/>
                <a:gd name="T2" fmla="*/ 63 w 78"/>
                <a:gd name="T3" fmla="*/ 1 h 83"/>
                <a:gd name="T4" fmla="*/ 65 w 78"/>
                <a:gd name="T5" fmla="*/ 4 h 83"/>
                <a:gd name="T6" fmla="*/ 68 w 78"/>
                <a:gd name="T7" fmla="*/ 6 h 83"/>
                <a:gd name="T8" fmla="*/ 69 w 78"/>
                <a:gd name="T9" fmla="*/ 10 h 83"/>
                <a:gd name="T10" fmla="*/ 78 w 78"/>
                <a:gd name="T11" fmla="*/ 61 h 83"/>
                <a:gd name="T12" fmla="*/ 78 w 78"/>
                <a:gd name="T13" fmla="*/ 65 h 83"/>
                <a:gd name="T14" fmla="*/ 77 w 78"/>
                <a:gd name="T15" fmla="*/ 69 h 83"/>
                <a:gd name="T16" fmla="*/ 74 w 78"/>
                <a:gd name="T17" fmla="*/ 72 h 83"/>
                <a:gd name="T18" fmla="*/ 72 w 78"/>
                <a:gd name="T19" fmla="*/ 74 h 83"/>
                <a:gd name="T20" fmla="*/ 68 w 78"/>
                <a:gd name="T21" fmla="*/ 76 h 83"/>
                <a:gd name="T22" fmla="*/ 23 w 78"/>
                <a:gd name="T23" fmla="*/ 83 h 83"/>
                <a:gd name="T24" fmla="*/ 19 w 78"/>
                <a:gd name="T25" fmla="*/ 83 h 83"/>
                <a:gd name="T26" fmla="*/ 15 w 78"/>
                <a:gd name="T27" fmla="*/ 82 h 83"/>
                <a:gd name="T28" fmla="*/ 13 w 78"/>
                <a:gd name="T29" fmla="*/ 79 h 83"/>
                <a:gd name="T30" fmla="*/ 10 w 78"/>
                <a:gd name="T31" fmla="*/ 77 h 83"/>
                <a:gd name="T32" fmla="*/ 9 w 78"/>
                <a:gd name="T33" fmla="*/ 73 h 83"/>
                <a:gd name="T34" fmla="*/ 0 w 78"/>
                <a:gd name="T35" fmla="*/ 22 h 83"/>
                <a:gd name="T36" fmla="*/ 0 w 78"/>
                <a:gd name="T37" fmla="*/ 18 h 83"/>
                <a:gd name="T38" fmla="*/ 1 w 78"/>
                <a:gd name="T39" fmla="*/ 14 h 83"/>
                <a:gd name="T40" fmla="*/ 4 w 78"/>
                <a:gd name="T41" fmla="*/ 11 h 83"/>
                <a:gd name="T42" fmla="*/ 6 w 78"/>
                <a:gd name="T43" fmla="*/ 9 h 83"/>
                <a:gd name="T44" fmla="*/ 10 w 78"/>
                <a:gd name="T45" fmla="*/ 7 h 83"/>
                <a:gd name="T46" fmla="*/ 55 w 78"/>
                <a:gd name="T47" fmla="*/ 0 h 83"/>
                <a:gd name="T48" fmla="*/ 59 w 78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3">
                  <a:moveTo>
                    <a:pt x="59" y="0"/>
                  </a:moveTo>
                  <a:lnTo>
                    <a:pt x="63" y="1"/>
                  </a:lnTo>
                  <a:lnTo>
                    <a:pt x="65" y="4"/>
                  </a:lnTo>
                  <a:lnTo>
                    <a:pt x="68" y="6"/>
                  </a:lnTo>
                  <a:lnTo>
                    <a:pt x="69" y="10"/>
                  </a:lnTo>
                  <a:lnTo>
                    <a:pt x="78" y="61"/>
                  </a:lnTo>
                  <a:lnTo>
                    <a:pt x="78" y="65"/>
                  </a:lnTo>
                  <a:lnTo>
                    <a:pt x="77" y="69"/>
                  </a:lnTo>
                  <a:lnTo>
                    <a:pt x="74" y="72"/>
                  </a:lnTo>
                  <a:lnTo>
                    <a:pt x="72" y="74"/>
                  </a:lnTo>
                  <a:lnTo>
                    <a:pt x="68" y="76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3" y="79"/>
                  </a:lnTo>
                  <a:lnTo>
                    <a:pt x="10" y="77"/>
                  </a:lnTo>
                  <a:lnTo>
                    <a:pt x="9" y="73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6" y="9"/>
                  </a:lnTo>
                  <a:lnTo>
                    <a:pt x="10" y="7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7" name="Freeform 3560"/>
            <p:cNvSpPr>
              <a:spLocks/>
            </p:cNvSpPr>
            <p:nvPr/>
          </p:nvSpPr>
          <p:spPr bwMode="auto">
            <a:xfrm>
              <a:off x="7264400" y="5118100"/>
              <a:ext cx="123825" cy="131763"/>
            </a:xfrm>
            <a:custGeom>
              <a:avLst/>
              <a:gdLst>
                <a:gd name="T0" fmla="*/ 59 w 78"/>
                <a:gd name="T1" fmla="*/ 0 h 83"/>
                <a:gd name="T2" fmla="*/ 63 w 78"/>
                <a:gd name="T3" fmla="*/ 2 h 83"/>
                <a:gd name="T4" fmla="*/ 65 w 78"/>
                <a:gd name="T5" fmla="*/ 4 h 83"/>
                <a:gd name="T6" fmla="*/ 68 w 78"/>
                <a:gd name="T7" fmla="*/ 7 h 83"/>
                <a:gd name="T8" fmla="*/ 69 w 78"/>
                <a:gd name="T9" fmla="*/ 11 h 83"/>
                <a:gd name="T10" fmla="*/ 77 w 78"/>
                <a:gd name="T11" fmla="*/ 61 h 83"/>
                <a:gd name="T12" fmla="*/ 78 w 78"/>
                <a:gd name="T13" fmla="*/ 64 h 83"/>
                <a:gd name="T14" fmla="*/ 77 w 78"/>
                <a:gd name="T15" fmla="*/ 68 h 83"/>
                <a:gd name="T16" fmla="*/ 74 w 78"/>
                <a:gd name="T17" fmla="*/ 72 h 83"/>
                <a:gd name="T18" fmla="*/ 72 w 78"/>
                <a:gd name="T19" fmla="*/ 74 h 83"/>
                <a:gd name="T20" fmla="*/ 68 w 78"/>
                <a:gd name="T21" fmla="*/ 75 h 83"/>
                <a:gd name="T22" fmla="*/ 23 w 78"/>
                <a:gd name="T23" fmla="*/ 83 h 83"/>
                <a:gd name="T24" fmla="*/ 19 w 78"/>
                <a:gd name="T25" fmla="*/ 83 h 83"/>
                <a:gd name="T26" fmla="*/ 15 w 78"/>
                <a:gd name="T27" fmla="*/ 81 h 83"/>
                <a:gd name="T28" fmla="*/ 13 w 78"/>
                <a:gd name="T29" fmla="*/ 80 h 83"/>
                <a:gd name="T30" fmla="*/ 10 w 78"/>
                <a:gd name="T31" fmla="*/ 76 h 83"/>
                <a:gd name="T32" fmla="*/ 9 w 78"/>
                <a:gd name="T33" fmla="*/ 74 h 83"/>
                <a:gd name="T34" fmla="*/ 0 w 78"/>
                <a:gd name="T35" fmla="*/ 23 h 83"/>
                <a:gd name="T36" fmla="*/ 0 w 78"/>
                <a:gd name="T37" fmla="*/ 19 h 83"/>
                <a:gd name="T38" fmla="*/ 1 w 78"/>
                <a:gd name="T39" fmla="*/ 15 h 83"/>
                <a:gd name="T40" fmla="*/ 4 w 78"/>
                <a:gd name="T41" fmla="*/ 12 h 83"/>
                <a:gd name="T42" fmla="*/ 6 w 78"/>
                <a:gd name="T43" fmla="*/ 9 h 83"/>
                <a:gd name="T44" fmla="*/ 10 w 78"/>
                <a:gd name="T45" fmla="*/ 8 h 83"/>
                <a:gd name="T46" fmla="*/ 55 w 78"/>
                <a:gd name="T47" fmla="*/ 0 h 83"/>
                <a:gd name="T48" fmla="*/ 59 w 78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3">
                  <a:moveTo>
                    <a:pt x="59" y="0"/>
                  </a:moveTo>
                  <a:lnTo>
                    <a:pt x="63" y="2"/>
                  </a:lnTo>
                  <a:lnTo>
                    <a:pt x="65" y="4"/>
                  </a:lnTo>
                  <a:lnTo>
                    <a:pt x="68" y="7"/>
                  </a:lnTo>
                  <a:lnTo>
                    <a:pt x="69" y="11"/>
                  </a:lnTo>
                  <a:lnTo>
                    <a:pt x="77" y="61"/>
                  </a:lnTo>
                  <a:lnTo>
                    <a:pt x="78" y="64"/>
                  </a:lnTo>
                  <a:lnTo>
                    <a:pt x="77" y="68"/>
                  </a:lnTo>
                  <a:lnTo>
                    <a:pt x="74" y="72"/>
                  </a:lnTo>
                  <a:lnTo>
                    <a:pt x="72" y="74"/>
                  </a:lnTo>
                  <a:lnTo>
                    <a:pt x="68" y="75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1"/>
                  </a:lnTo>
                  <a:lnTo>
                    <a:pt x="13" y="80"/>
                  </a:lnTo>
                  <a:lnTo>
                    <a:pt x="10" y="76"/>
                  </a:lnTo>
                  <a:lnTo>
                    <a:pt x="9" y="74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8" name="Freeform 3561"/>
            <p:cNvSpPr>
              <a:spLocks/>
            </p:cNvSpPr>
            <p:nvPr/>
          </p:nvSpPr>
          <p:spPr bwMode="auto">
            <a:xfrm>
              <a:off x="7123113" y="5143500"/>
              <a:ext cx="122238" cy="130175"/>
            </a:xfrm>
            <a:custGeom>
              <a:avLst/>
              <a:gdLst>
                <a:gd name="T0" fmla="*/ 59 w 77"/>
                <a:gd name="T1" fmla="*/ 0 h 82"/>
                <a:gd name="T2" fmla="*/ 61 w 77"/>
                <a:gd name="T3" fmla="*/ 1 h 82"/>
                <a:gd name="T4" fmla="*/ 65 w 77"/>
                <a:gd name="T5" fmla="*/ 3 h 82"/>
                <a:gd name="T6" fmla="*/ 68 w 77"/>
                <a:gd name="T7" fmla="*/ 7 h 82"/>
                <a:gd name="T8" fmla="*/ 69 w 77"/>
                <a:gd name="T9" fmla="*/ 10 h 82"/>
                <a:gd name="T10" fmla="*/ 77 w 77"/>
                <a:gd name="T11" fmla="*/ 60 h 82"/>
                <a:gd name="T12" fmla="*/ 77 w 77"/>
                <a:gd name="T13" fmla="*/ 64 h 82"/>
                <a:gd name="T14" fmla="*/ 76 w 77"/>
                <a:gd name="T15" fmla="*/ 68 h 82"/>
                <a:gd name="T16" fmla="*/ 74 w 77"/>
                <a:gd name="T17" fmla="*/ 71 h 82"/>
                <a:gd name="T18" fmla="*/ 70 w 77"/>
                <a:gd name="T19" fmla="*/ 73 h 82"/>
                <a:gd name="T20" fmla="*/ 68 w 77"/>
                <a:gd name="T21" fmla="*/ 75 h 82"/>
                <a:gd name="T22" fmla="*/ 23 w 77"/>
                <a:gd name="T23" fmla="*/ 82 h 82"/>
                <a:gd name="T24" fmla="*/ 19 w 77"/>
                <a:gd name="T25" fmla="*/ 82 h 82"/>
                <a:gd name="T26" fmla="*/ 15 w 77"/>
                <a:gd name="T27" fmla="*/ 81 h 82"/>
                <a:gd name="T28" fmla="*/ 11 w 77"/>
                <a:gd name="T29" fmla="*/ 80 h 82"/>
                <a:gd name="T30" fmla="*/ 10 w 77"/>
                <a:gd name="T31" fmla="*/ 76 h 82"/>
                <a:gd name="T32" fmla="*/ 9 w 77"/>
                <a:gd name="T33" fmla="*/ 72 h 82"/>
                <a:gd name="T34" fmla="*/ 0 w 77"/>
                <a:gd name="T35" fmla="*/ 22 h 82"/>
                <a:gd name="T36" fmla="*/ 0 w 77"/>
                <a:gd name="T37" fmla="*/ 18 h 82"/>
                <a:gd name="T38" fmla="*/ 1 w 77"/>
                <a:gd name="T39" fmla="*/ 14 h 82"/>
                <a:gd name="T40" fmla="*/ 4 w 77"/>
                <a:gd name="T41" fmla="*/ 12 h 82"/>
                <a:gd name="T42" fmla="*/ 6 w 77"/>
                <a:gd name="T43" fmla="*/ 9 h 82"/>
                <a:gd name="T44" fmla="*/ 10 w 77"/>
                <a:gd name="T45" fmla="*/ 8 h 82"/>
                <a:gd name="T46" fmla="*/ 55 w 77"/>
                <a:gd name="T47" fmla="*/ 0 h 82"/>
                <a:gd name="T48" fmla="*/ 59 w 77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2">
                  <a:moveTo>
                    <a:pt x="59" y="0"/>
                  </a:moveTo>
                  <a:lnTo>
                    <a:pt x="61" y="1"/>
                  </a:lnTo>
                  <a:lnTo>
                    <a:pt x="65" y="3"/>
                  </a:lnTo>
                  <a:lnTo>
                    <a:pt x="68" y="7"/>
                  </a:lnTo>
                  <a:lnTo>
                    <a:pt x="69" y="10"/>
                  </a:lnTo>
                  <a:lnTo>
                    <a:pt x="77" y="60"/>
                  </a:lnTo>
                  <a:lnTo>
                    <a:pt x="77" y="64"/>
                  </a:lnTo>
                  <a:lnTo>
                    <a:pt x="76" y="68"/>
                  </a:lnTo>
                  <a:lnTo>
                    <a:pt x="74" y="71"/>
                  </a:lnTo>
                  <a:lnTo>
                    <a:pt x="70" y="73"/>
                  </a:lnTo>
                  <a:lnTo>
                    <a:pt x="68" y="75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5" y="81"/>
                  </a:lnTo>
                  <a:lnTo>
                    <a:pt x="11" y="80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5" y="0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59" name="Freeform 3562"/>
            <p:cNvSpPr>
              <a:spLocks/>
            </p:cNvSpPr>
            <p:nvPr/>
          </p:nvSpPr>
          <p:spPr bwMode="auto">
            <a:xfrm>
              <a:off x="6981825" y="5168900"/>
              <a:ext cx="122238" cy="130175"/>
            </a:xfrm>
            <a:custGeom>
              <a:avLst/>
              <a:gdLst>
                <a:gd name="T0" fmla="*/ 57 w 77"/>
                <a:gd name="T1" fmla="*/ 0 h 82"/>
                <a:gd name="T2" fmla="*/ 61 w 77"/>
                <a:gd name="T3" fmla="*/ 1 h 82"/>
                <a:gd name="T4" fmla="*/ 65 w 77"/>
                <a:gd name="T5" fmla="*/ 2 h 82"/>
                <a:gd name="T6" fmla="*/ 66 w 77"/>
                <a:gd name="T7" fmla="*/ 6 h 82"/>
                <a:gd name="T8" fmla="*/ 68 w 77"/>
                <a:gd name="T9" fmla="*/ 9 h 82"/>
                <a:gd name="T10" fmla="*/ 77 w 77"/>
                <a:gd name="T11" fmla="*/ 60 h 82"/>
                <a:gd name="T12" fmla="*/ 77 w 77"/>
                <a:gd name="T13" fmla="*/ 64 h 82"/>
                <a:gd name="T14" fmla="*/ 76 w 77"/>
                <a:gd name="T15" fmla="*/ 68 h 82"/>
                <a:gd name="T16" fmla="*/ 74 w 77"/>
                <a:gd name="T17" fmla="*/ 70 h 82"/>
                <a:gd name="T18" fmla="*/ 70 w 77"/>
                <a:gd name="T19" fmla="*/ 73 h 82"/>
                <a:gd name="T20" fmla="*/ 66 w 77"/>
                <a:gd name="T21" fmla="*/ 74 h 82"/>
                <a:gd name="T22" fmla="*/ 23 w 77"/>
                <a:gd name="T23" fmla="*/ 82 h 82"/>
                <a:gd name="T24" fmla="*/ 18 w 77"/>
                <a:gd name="T25" fmla="*/ 82 h 82"/>
                <a:gd name="T26" fmla="*/ 15 w 77"/>
                <a:gd name="T27" fmla="*/ 81 h 82"/>
                <a:gd name="T28" fmla="*/ 11 w 77"/>
                <a:gd name="T29" fmla="*/ 78 h 82"/>
                <a:gd name="T30" fmla="*/ 9 w 77"/>
                <a:gd name="T31" fmla="*/ 76 h 82"/>
                <a:gd name="T32" fmla="*/ 9 w 77"/>
                <a:gd name="T33" fmla="*/ 72 h 82"/>
                <a:gd name="T34" fmla="*/ 0 w 77"/>
                <a:gd name="T35" fmla="*/ 22 h 82"/>
                <a:gd name="T36" fmla="*/ 0 w 77"/>
                <a:gd name="T37" fmla="*/ 18 h 82"/>
                <a:gd name="T38" fmla="*/ 1 w 77"/>
                <a:gd name="T39" fmla="*/ 14 h 82"/>
                <a:gd name="T40" fmla="*/ 2 w 77"/>
                <a:gd name="T41" fmla="*/ 10 h 82"/>
                <a:gd name="T42" fmla="*/ 6 w 77"/>
                <a:gd name="T43" fmla="*/ 9 h 82"/>
                <a:gd name="T44" fmla="*/ 10 w 77"/>
                <a:gd name="T45" fmla="*/ 8 h 82"/>
                <a:gd name="T46" fmla="*/ 53 w 77"/>
                <a:gd name="T47" fmla="*/ 0 h 82"/>
                <a:gd name="T48" fmla="*/ 57 w 77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7" h="82">
                  <a:moveTo>
                    <a:pt x="57" y="0"/>
                  </a:moveTo>
                  <a:lnTo>
                    <a:pt x="61" y="1"/>
                  </a:lnTo>
                  <a:lnTo>
                    <a:pt x="65" y="2"/>
                  </a:lnTo>
                  <a:lnTo>
                    <a:pt x="66" y="6"/>
                  </a:lnTo>
                  <a:lnTo>
                    <a:pt x="68" y="9"/>
                  </a:lnTo>
                  <a:lnTo>
                    <a:pt x="77" y="60"/>
                  </a:lnTo>
                  <a:lnTo>
                    <a:pt x="77" y="64"/>
                  </a:lnTo>
                  <a:lnTo>
                    <a:pt x="76" y="68"/>
                  </a:lnTo>
                  <a:lnTo>
                    <a:pt x="74" y="70"/>
                  </a:lnTo>
                  <a:lnTo>
                    <a:pt x="70" y="73"/>
                  </a:lnTo>
                  <a:lnTo>
                    <a:pt x="66" y="74"/>
                  </a:lnTo>
                  <a:lnTo>
                    <a:pt x="23" y="82"/>
                  </a:lnTo>
                  <a:lnTo>
                    <a:pt x="18" y="82"/>
                  </a:lnTo>
                  <a:lnTo>
                    <a:pt x="15" y="81"/>
                  </a:lnTo>
                  <a:lnTo>
                    <a:pt x="11" y="78"/>
                  </a:lnTo>
                  <a:lnTo>
                    <a:pt x="9" y="76"/>
                  </a:lnTo>
                  <a:lnTo>
                    <a:pt x="9" y="72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3" y="0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0" name="Freeform 3563"/>
            <p:cNvSpPr>
              <a:spLocks/>
            </p:cNvSpPr>
            <p:nvPr/>
          </p:nvSpPr>
          <p:spPr bwMode="auto">
            <a:xfrm>
              <a:off x="6834188" y="5192713"/>
              <a:ext cx="123825" cy="131763"/>
            </a:xfrm>
            <a:custGeom>
              <a:avLst/>
              <a:gdLst>
                <a:gd name="T0" fmla="*/ 60 w 78"/>
                <a:gd name="T1" fmla="*/ 0 h 83"/>
                <a:gd name="T2" fmla="*/ 64 w 78"/>
                <a:gd name="T3" fmla="*/ 2 h 83"/>
                <a:gd name="T4" fmla="*/ 66 w 78"/>
                <a:gd name="T5" fmla="*/ 3 h 83"/>
                <a:gd name="T6" fmla="*/ 69 w 78"/>
                <a:gd name="T7" fmla="*/ 7 h 83"/>
                <a:gd name="T8" fmla="*/ 70 w 78"/>
                <a:gd name="T9" fmla="*/ 11 h 83"/>
                <a:gd name="T10" fmla="*/ 78 w 78"/>
                <a:gd name="T11" fmla="*/ 61 h 83"/>
                <a:gd name="T12" fmla="*/ 78 w 78"/>
                <a:gd name="T13" fmla="*/ 65 h 83"/>
                <a:gd name="T14" fmla="*/ 78 w 78"/>
                <a:gd name="T15" fmla="*/ 68 h 83"/>
                <a:gd name="T16" fmla="*/ 76 w 78"/>
                <a:gd name="T17" fmla="*/ 71 h 83"/>
                <a:gd name="T18" fmla="*/ 72 w 78"/>
                <a:gd name="T19" fmla="*/ 74 h 83"/>
                <a:gd name="T20" fmla="*/ 69 w 78"/>
                <a:gd name="T21" fmla="*/ 75 h 83"/>
                <a:gd name="T22" fmla="*/ 23 w 78"/>
                <a:gd name="T23" fmla="*/ 83 h 83"/>
                <a:gd name="T24" fmla="*/ 19 w 78"/>
                <a:gd name="T25" fmla="*/ 83 h 83"/>
                <a:gd name="T26" fmla="*/ 15 w 78"/>
                <a:gd name="T27" fmla="*/ 82 h 83"/>
                <a:gd name="T28" fmla="*/ 13 w 78"/>
                <a:gd name="T29" fmla="*/ 79 h 83"/>
                <a:gd name="T30" fmla="*/ 10 w 78"/>
                <a:gd name="T31" fmla="*/ 76 h 83"/>
                <a:gd name="T32" fmla="*/ 9 w 78"/>
                <a:gd name="T33" fmla="*/ 72 h 83"/>
                <a:gd name="T34" fmla="*/ 0 w 78"/>
                <a:gd name="T35" fmla="*/ 23 h 83"/>
                <a:gd name="T36" fmla="*/ 0 w 78"/>
                <a:gd name="T37" fmla="*/ 19 h 83"/>
                <a:gd name="T38" fmla="*/ 1 w 78"/>
                <a:gd name="T39" fmla="*/ 15 h 83"/>
                <a:gd name="T40" fmla="*/ 4 w 78"/>
                <a:gd name="T41" fmla="*/ 12 h 83"/>
                <a:gd name="T42" fmla="*/ 6 w 78"/>
                <a:gd name="T43" fmla="*/ 10 h 83"/>
                <a:gd name="T44" fmla="*/ 10 w 78"/>
                <a:gd name="T45" fmla="*/ 8 h 83"/>
                <a:gd name="T46" fmla="*/ 56 w 78"/>
                <a:gd name="T47" fmla="*/ 0 h 83"/>
                <a:gd name="T48" fmla="*/ 60 w 78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8" h="83">
                  <a:moveTo>
                    <a:pt x="60" y="0"/>
                  </a:moveTo>
                  <a:lnTo>
                    <a:pt x="64" y="2"/>
                  </a:lnTo>
                  <a:lnTo>
                    <a:pt x="66" y="3"/>
                  </a:lnTo>
                  <a:lnTo>
                    <a:pt x="69" y="7"/>
                  </a:lnTo>
                  <a:lnTo>
                    <a:pt x="70" y="11"/>
                  </a:lnTo>
                  <a:lnTo>
                    <a:pt x="78" y="61"/>
                  </a:lnTo>
                  <a:lnTo>
                    <a:pt x="78" y="65"/>
                  </a:lnTo>
                  <a:lnTo>
                    <a:pt x="78" y="68"/>
                  </a:lnTo>
                  <a:lnTo>
                    <a:pt x="76" y="71"/>
                  </a:lnTo>
                  <a:lnTo>
                    <a:pt x="72" y="74"/>
                  </a:lnTo>
                  <a:lnTo>
                    <a:pt x="69" y="75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3" y="79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1" name="Freeform 3564"/>
            <p:cNvSpPr>
              <a:spLocks/>
            </p:cNvSpPr>
            <p:nvPr/>
          </p:nvSpPr>
          <p:spPr bwMode="auto">
            <a:xfrm>
              <a:off x="6858000" y="5319713"/>
              <a:ext cx="204788" cy="144463"/>
            </a:xfrm>
            <a:custGeom>
              <a:avLst/>
              <a:gdLst>
                <a:gd name="T0" fmla="*/ 109 w 129"/>
                <a:gd name="T1" fmla="*/ 0 h 91"/>
                <a:gd name="T2" fmla="*/ 113 w 129"/>
                <a:gd name="T3" fmla="*/ 0 h 91"/>
                <a:gd name="T4" fmla="*/ 116 w 129"/>
                <a:gd name="T5" fmla="*/ 3 h 91"/>
                <a:gd name="T6" fmla="*/ 118 w 129"/>
                <a:gd name="T7" fmla="*/ 7 h 91"/>
                <a:gd name="T8" fmla="*/ 120 w 129"/>
                <a:gd name="T9" fmla="*/ 11 h 91"/>
                <a:gd name="T10" fmla="*/ 129 w 129"/>
                <a:gd name="T11" fmla="*/ 59 h 91"/>
                <a:gd name="T12" fmla="*/ 129 w 129"/>
                <a:gd name="T13" fmla="*/ 63 h 91"/>
                <a:gd name="T14" fmla="*/ 127 w 129"/>
                <a:gd name="T15" fmla="*/ 67 h 91"/>
                <a:gd name="T16" fmla="*/ 125 w 129"/>
                <a:gd name="T17" fmla="*/ 71 h 91"/>
                <a:gd name="T18" fmla="*/ 121 w 129"/>
                <a:gd name="T19" fmla="*/ 74 h 91"/>
                <a:gd name="T20" fmla="*/ 117 w 129"/>
                <a:gd name="T21" fmla="*/ 75 h 91"/>
                <a:gd name="T22" fmla="*/ 24 w 129"/>
                <a:gd name="T23" fmla="*/ 91 h 91"/>
                <a:gd name="T24" fmla="*/ 20 w 129"/>
                <a:gd name="T25" fmla="*/ 91 h 91"/>
                <a:gd name="T26" fmla="*/ 16 w 129"/>
                <a:gd name="T27" fmla="*/ 89 h 91"/>
                <a:gd name="T28" fmla="*/ 12 w 129"/>
                <a:gd name="T29" fmla="*/ 87 h 91"/>
                <a:gd name="T30" fmla="*/ 10 w 129"/>
                <a:gd name="T31" fmla="*/ 84 h 91"/>
                <a:gd name="T32" fmla="*/ 8 w 129"/>
                <a:gd name="T33" fmla="*/ 80 h 91"/>
                <a:gd name="T34" fmla="*/ 0 w 129"/>
                <a:gd name="T35" fmla="*/ 32 h 91"/>
                <a:gd name="T36" fmla="*/ 0 w 129"/>
                <a:gd name="T37" fmla="*/ 26 h 91"/>
                <a:gd name="T38" fmla="*/ 2 w 129"/>
                <a:gd name="T39" fmla="*/ 23 h 91"/>
                <a:gd name="T40" fmla="*/ 4 w 129"/>
                <a:gd name="T41" fmla="*/ 20 h 91"/>
                <a:gd name="T42" fmla="*/ 7 w 129"/>
                <a:gd name="T43" fmla="*/ 17 h 91"/>
                <a:gd name="T44" fmla="*/ 11 w 129"/>
                <a:gd name="T45" fmla="*/ 16 h 91"/>
                <a:gd name="T46" fmla="*/ 104 w 129"/>
                <a:gd name="T47" fmla="*/ 0 h 91"/>
                <a:gd name="T48" fmla="*/ 109 w 129"/>
                <a:gd name="T4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9" h="91">
                  <a:moveTo>
                    <a:pt x="109" y="0"/>
                  </a:moveTo>
                  <a:lnTo>
                    <a:pt x="113" y="0"/>
                  </a:lnTo>
                  <a:lnTo>
                    <a:pt x="116" y="3"/>
                  </a:lnTo>
                  <a:lnTo>
                    <a:pt x="118" y="7"/>
                  </a:lnTo>
                  <a:lnTo>
                    <a:pt x="120" y="11"/>
                  </a:lnTo>
                  <a:lnTo>
                    <a:pt x="129" y="59"/>
                  </a:lnTo>
                  <a:lnTo>
                    <a:pt x="129" y="63"/>
                  </a:lnTo>
                  <a:lnTo>
                    <a:pt x="127" y="67"/>
                  </a:lnTo>
                  <a:lnTo>
                    <a:pt x="125" y="71"/>
                  </a:lnTo>
                  <a:lnTo>
                    <a:pt x="121" y="74"/>
                  </a:lnTo>
                  <a:lnTo>
                    <a:pt x="117" y="75"/>
                  </a:lnTo>
                  <a:lnTo>
                    <a:pt x="24" y="91"/>
                  </a:lnTo>
                  <a:lnTo>
                    <a:pt x="20" y="91"/>
                  </a:lnTo>
                  <a:lnTo>
                    <a:pt x="16" y="89"/>
                  </a:lnTo>
                  <a:lnTo>
                    <a:pt x="12" y="87"/>
                  </a:lnTo>
                  <a:lnTo>
                    <a:pt x="10" y="84"/>
                  </a:lnTo>
                  <a:lnTo>
                    <a:pt x="8" y="80"/>
                  </a:lnTo>
                  <a:lnTo>
                    <a:pt x="0" y="32"/>
                  </a:lnTo>
                  <a:lnTo>
                    <a:pt x="0" y="26"/>
                  </a:lnTo>
                  <a:lnTo>
                    <a:pt x="2" y="23"/>
                  </a:lnTo>
                  <a:lnTo>
                    <a:pt x="4" y="20"/>
                  </a:lnTo>
                  <a:lnTo>
                    <a:pt x="7" y="17"/>
                  </a:lnTo>
                  <a:lnTo>
                    <a:pt x="11" y="16"/>
                  </a:lnTo>
                  <a:lnTo>
                    <a:pt x="104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2" name="Freeform 3565"/>
            <p:cNvSpPr>
              <a:spLocks/>
            </p:cNvSpPr>
            <p:nvPr/>
          </p:nvSpPr>
          <p:spPr bwMode="auto">
            <a:xfrm>
              <a:off x="6883400" y="5453063"/>
              <a:ext cx="230188" cy="149225"/>
            </a:xfrm>
            <a:custGeom>
              <a:avLst/>
              <a:gdLst>
                <a:gd name="T0" fmla="*/ 126 w 145"/>
                <a:gd name="T1" fmla="*/ 0 h 94"/>
                <a:gd name="T2" fmla="*/ 130 w 145"/>
                <a:gd name="T3" fmla="*/ 1 h 94"/>
                <a:gd name="T4" fmla="*/ 132 w 145"/>
                <a:gd name="T5" fmla="*/ 4 h 94"/>
                <a:gd name="T6" fmla="*/ 135 w 145"/>
                <a:gd name="T7" fmla="*/ 8 h 94"/>
                <a:gd name="T8" fmla="*/ 136 w 145"/>
                <a:gd name="T9" fmla="*/ 12 h 94"/>
                <a:gd name="T10" fmla="*/ 145 w 145"/>
                <a:gd name="T11" fmla="*/ 60 h 94"/>
                <a:gd name="T12" fmla="*/ 145 w 145"/>
                <a:gd name="T13" fmla="*/ 64 h 94"/>
                <a:gd name="T14" fmla="*/ 144 w 145"/>
                <a:gd name="T15" fmla="*/ 68 h 94"/>
                <a:gd name="T16" fmla="*/ 142 w 145"/>
                <a:gd name="T17" fmla="*/ 72 h 94"/>
                <a:gd name="T18" fmla="*/ 138 w 145"/>
                <a:gd name="T19" fmla="*/ 75 h 94"/>
                <a:gd name="T20" fmla="*/ 134 w 145"/>
                <a:gd name="T21" fmla="*/ 76 h 94"/>
                <a:gd name="T22" fmla="*/ 24 w 145"/>
                <a:gd name="T23" fmla="*/ 94 h 94"/>
                <a:gd name="T24" fmla="*/ 20 w 145"/>
                <a:gd name="T25" fmla="*/ 94 h 94"/>
                <a:gd name="T26" fmla="*/ 16 w 145"/>
                <a:gd name="T27" fmla="*/ 93 h 94"/>
                <a:gd name="T28" fmla="*/ 12 w 145"/>
                <a:gd name="T29" fmla="*/ 92 h 94"/>
                <a:gd name="T30" fmla="*/ 9 w 145"/>
                <a:gd name="T31" fmla="*/ 88 h 94"/>
                <a:gd name="T32" fmla="*/ 8 w 145"/>
                <a:gd name="T33" fmla="*/ 84 h 94"/>
                <a:gd name="T34" fmla="*/ 0 w 145"/>
                <a:gd name="T35" fmla="*/ 35 h 94"/>
                <a:gd name="T36" fmla="*/ 0 w 145"/>
                <a:gd name="T37" fmla="*/ 31 h 94"/>
                <a:gd name="T38" fmla="*/ 1 w 145"/>
                <a:gd name="T39" fmla="*/ 28 h 94"/>
                <a:gd name="T40" fmla="*/ 3 w 145"/>
                <a:gd name="T41" fmla="*/ 24 h 94"/>
                <a:gd name="T42" fmla="*/ 7 w 145"/>
                <a:gd name="T43" fmla="*/ 21 h 94"/>
                <a:gd name="T44" fmla="*/ 11 w 145"/>
                <a:gd name="T45" fmla="*/ 20 h 94"/>
                <a:gd name="T46" fmla="*/ 121 w 145"/>
                <a:gd name="T47" fmla="*/ 0 h 94"/>
                <a:gd name="T48" fmla="*/ 126 w 145"/>
                <a:gd name="T4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94">
                  <a:moveTo>
                    <a:pt x="126" y="0"/>
                  </a:moveTo>
                  <a:lnTo>
                    <a:pt x="130" y="1"/>
                  </a:lnTo>
                  <a:lnTo>
                    <a:pt x="132" y="4"/>
                  </a:lnTo>
                  <a:lnTo>
                    <a:pt x="135" y="8"/>
                  </a:lnTo>
                  <a:lnTo>
                    <a:pt x="136" y="12"/>
                  </a:lnTo>
                  <a:lnTo>
                    <a:pt x="145" y="60"/>
                  </a:lnTo>
                  <a:lnTo>
                    <a:pt x="145" y="64"/>
                  </a:lnTo>
                  <a:lnTo>
                    <a:pt x="144" y="68"/>
                  </a:lnTo>
                  <a:lnTo>
                    <a:pt x="142" y="72"/>
                  </a:lnTo>
                  <a:lnTo>
                    <a:pt x="138" y="75"/>
                  </a:lnTo>
                  <a:lnTo>
                    <a:pt x="134" y="76"/>
                  </a:lnTo>
                  <a:lnTo>
                    <a:pt x="24" y="94"/>
                  </a:lnTo>
                  <a:lnTo>
                    <a:pt x="20" y="94"/>
                  </a:lnTo>
                  <a:lnTo>
                    <a:pt x="16" y="93"/>
                  </a:lnTo>
                  <a:lnTo>
                    <a:pt x="12" y="92"/>
                  </a:lnTo>
                  <a:lnTo>
                    <a:pt x="9" y="88"/>
                  </a:lnTo>
                  <a:lnTo>
                    <a:pt x="8" y="84"/>
                  </a:lnTo>
                  <a:lnTo>
                    <a:pt x="0" y="35"/>
                  </a:lnTo>
                  <a:lnTo>
                    <a:pt x="0" y="31"/>
                  </a:lnTo>
                  <a:lnTo>
                    <a:pt x="1" y="28"/>
                  </a:lnTo>
                  <a:lnTo>
                    <a:pt x="3" y="24"/>
                  </a:lnTo>
                  <a:lnTo>
                    <a:pt x="7" y="21"/>
                  </a:lnTo>
                  <a:lnTo>
                    <a:pt x="11" y="20"/>
                  </a:lnTo>
                  <a:lnTo>
                    <a:pt x="121" y="0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3" name="Freeform 3566"/>
            <p:cNvSpPr>
              <a:spLocks/>
            </p:cNvSpPr>
            <p:nvPr/>
          </p:nvSpPr>
          <p:spPr bwMode="auto">
            <a:xfrm>
              <a:off x="6907213" y="5580063"/>
              <a:ext cx="306388" cy="163513"/>
            </a:xfrm>
            <a:custGeom>
              <a:avLst/>
              <a:gdLst>
                <a:gd name="T0" fmla="*/ 174 w 193"/>
                <a:gd name="T1" fmla="*/ 0 h 103"/>
                <a:gd name="T2" fmla="*/ 178 w 193"/>
                <a:gd name="T3" fmla="*/ 1 h 103"/>
                <a:gd name="T4" fmla="*/ 180 w 193"/>
                <a:gd name="T5" fmla="*/ 4 h 103"/>
                <a:gd name="T6" fmla="*/ 183 w 193"/>
                <a:gd name="T7" fmla="*/ 8 h 103"/>
                <a:gd name="T8" fmla="*/ 184 w 193"/>
                <a:gd name="T9" fmla="*/ 12 h 103"/>
                <a:gd name="T10" fmla="*/ 193 w 193"/>
                <a:gd name="T11" fmla="*/ 60 h 103"/>
                <a:gd name="T12" fmla="*/ 193 w 193"/>
                <a:gd name="T13" fmla="*/ 64 h 103"/>
                <a:gd name="T14" fmla="*/ 192 w 193"/>
                <a:gd name="T15" fmla="*/ 68 h 103"/>
                <a:gd name="T16" fmla="*/ 189 w 193"/>
                <a:gd name="T17" fmla="*/ 72 h 103"/>
                <a:gd name="T18" fmla="*/ 185 w 193"/>
                <a:gd name="T19" fmla="*/ 75 h 103"/>
                <a:gd name="T20" fmla="*/ 182 w 193"/>
                <a:gd name="T21" fmla="*/ 76 h 103"/>
                <a:gd name="T22" fmla="*/ 24 w 193"/>
                <a:gd name="T23" fmla="*/ 103 h 103"/>
                <a:gd name="T24" fmla="*/ 19 w 193"/>
                <a:gd name="T25" fmla="*/ 103 h 103"/>
                <a:gd name="T26" fmla="*/ 15 w 193"/>
                <a:gd name="T27" fmla="*/ 102 h 103"/>
                <a:gd name="T28" fmla="*/ 13 w 193"/>
                <a:gd name="T29" fmla="*/ 99 h 103"/>
                <a:gd name="T30" fmla="*/ 10 w 193"/>
                <a:gd name="T31" fmla="*/ 95 h 103"/>
                <a:gd name="T32" fmla="*/ 9 w 193"/>
                <a:gd name="T33" fmla="*/ 92 h 103"/>
                <a:gd name="T34" fmla="*/ 0 w 193"/>
                <a:gd name="T35" fmla="*/ 43 h 103"/>
                <a:gd name="T36" fmla="*/ 0 w 193"/>
                <a:gd name="T37" fmla="*/ 39 h 103"/>
                <a:gd name="T38" fmla="*/ 1 w 193"/>
                <a:gd name="T39" fmla="*/ 35 h 103"/>
                <a:gd name="T40" fmla="*/ 3 w 193"/>
                <a:gd name="T41" fmla="*/ 31 h 103"/>
                <a:gd name="T42" fmla="*/ 7 w 193"/>
                <a:gd name="T43" fmla="*/ 29 h 103"/>
                <a:gd name="T44" fmla="*/ 11 w 193"/>
                <a:gd name="T45" fmla="*/ 27 h 103"/>
                <a:gd name="T46" fmla="*/ 168 w 193"/>
                <a:gd name="T47" fmla="*/ 0 h 103"/>
                <a:gd name="T48" fmla="*/ 174 w 193"/>
                <a:gd name="T49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03">
                  <a:moveTo>
                    <a:pt x="174" y="0"/>
                  </a:moveTo>
                  <a:lnTo>
                    <a:pt x="178" y="1"/>
                  </a:lnTo>
                  <a:lnTo>
                    <a:pt x="180" y="4"/>
                  </a:lnTo>
                  <a:lnTo>
                    <a:pt x="183" y="8"/>
                  </a:lnTo>
                  <a:lnTo>
                    <a:pt x="184" y="12"/>
                  </a:lnTo>
                  <a:lnTo>
                    <a:pt x="193" y="60"/>
                  </a:lnTo>
                  <a:lnTo>
                    <a:pt x="193" y="64"/>
                  </a:lnTo>
                  <a:lnTo>
                    <a:pt x="192" y="68"/>
                  </a:lnTo>
                  <a:lnTo>
                    <a:pt x="189" y="72"/>
                  </a:lnTo>
                  <a:lnTo>
                    <a:pt x="185" y="75"/>
                  </a:lnTo>
                  <a:lnTo>
                    <a:pt x="182" y="76"/>
                  </a:lnTo>
                  <a:lnTo>
                    <a:pt x="24" y="103"/>
                  </a:lnTo>
                  <a:lnTo>
                    <a:pt x="19" y="103"/>
                  </a:lnTo>
                  <a:lnTo>
                    <a:pt x="15" y="102"/>
                  </a:lnTo>
                  <a:lnTo>
                    <a:pt x="13" y="99"/>
                  </a:lnTo>
                  <a:lnTo>
                    <a:pt x="10" y="95"/>
                  </a:lnTo>
                  <a:lnTo>
                    <a:pt x="9" y="92"/>
                  </a:lnTo>
                  <a:lnTo>
                    <a:pt x="0" y="43"/>
                  </a:lnTo>
                  <a:lnTo>
                    <a:pt x="0" y="39"/>
                  </a:lnTo>
                  <a:lnTo>
                    <a:pt x="1" y="35"/>
                  </a:lnTo>
                  <a:lnTo>
                    <a:pt x="3" y="31"/>
                  </a:lnTo>
                  <a:lnTo>
                    <a:pt x="7" y="29"/>
                  </a:lnTo>
                  <a:lnTo>
                    <a:pt x="11" y="27"/>
                  </a:lnTo>
                  <a:lnTo>
                    <a:pt x="168" y="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4" name="Freeform 3567"/>
            <p:cNvSpPr>
              <a:spLocks/>
            </p:cNvSpPr>
            <p:nvPr/>
          </p:nvSpPr>
          <p:spPr bwMode="auto">
            <a:xfrm>
              <a:off x="6931025" y="5746750"/>
              <a:ext cx="160338" cy="136525"/>
            </a:xfrm>
            <a:custGeom>
              <a:avLst/>
              <a:gdLst>
                <a:gd name="T0" fmla="*/ 81 w 101"/>
                <a:gd name="T1" fmla="*/ 0 h 86"/>
                <a:gd name="T2" fmla="*/ 85 w 101"/>
                <a:gd name="T3" fmla="*/ 1 h 86"/>
                <a:gd name="T4" fmla="*/ 88 w 101"/>
                <a:gd name="T5" fmla="*/ 4 h 86"/>
                <a:gd name="T6" fmla="*/ 91 w 101"/>
                <a:gd name="T7" fmla="*/ 6 h 86"/>
                <a:gd name="T8" fmla="*/ 92 w 101"/>
                <a:gd name="T9" fmla="*/ 10 h 86"/>
                <a:gd name="T10" fmla="*/ 101 w 101"/>
                <a:gd name="T11" fmla="*/ 59 h 86"/>
                <a:gd name="T12" fmla="*/ 101 w 101"/>
                <a:gd name="T13" fmla="*/ 62 h 86"/>
                <a:gd name="T14" fmla="*/ 100 w 101"/>
                <a:gd name="T15" fmla="*/ 66 h 86"/>
                <a:gd name="T16" fmla="*/ 97 w 101"/>
                <a:gd name="T17" fmla="*/ 70 h 86"/>
                <a:gd name="T18" fmla="*/ 93 w 101"/>
                <a:gd name="T19" fmla="*/ 73 h 86"/>
                <a:gd name="T20" fmla="*/ 89 w 101"/>
                <a:gd name="T21" fmla="*/ 74 h 86"/>
                <a:gd name="T22" fmla="*/ 24 w 101"/>
                <a:gd name="T23" fmla="*/ 86 h 86"/>
                <a:gd name="T24" fmla="*/ 20 w 101"/>
                <a:gd name="T25" fmla="*/ 86 h 86"/>
                <a:gd name="T26" fmla="*/ 16 w 101"/>
                <a:gd name="T27" fmla="*/ 85 h 86"/>
                <a:gd name="T28" fmla="*/ 12 w 101"/>
                <a:gd name="T29" fmla="*/ 82 h 86"/>
                <a:gd name="T30" fmla="*/ 9 w 101"/>
                <a:gd name="T31" fmla="*/ 78 h 86"/>
                <a:gd name="T32" fmla="*/ 8 w 101"/>
                <a:gd name="T33" fmla="*/ 74 h 86"/>
                <a:gd name="T34" fmla="*/ 0 w 101"/>
                <a:gd name="T35" fmla="*/ 26 h 86"/>
                <a:gd name="T36" fmla="*/ 0 w 101"/>
                <a:gd name="T37" fmla="*/ 22 h 86"/>
                <a:gd name="T38" fmla="*/ 2 w 101"/>
                <a:gd name="T39" fmla="*/ 18 h 86"/>
                <a:gd name="T40" fmla="*/ 4 w 101"/>
                <a:gd name="T41" fmla="*/ 14 h 86"/>
                <a:gd name="T42" fmla="*/ 7 w 101"/>
                <a:gd name="T43" fmla="*/ 13 h 86"/>
                <a:gd name="T44" fmla="*/ 11 w 101"/>
                <a:gd name="T45" fmla="*/ 10 h 86"/>
                <a:gd name="T46" fmla="*/ 76 w 101"/>
                <a:gd name="T47" fmla="*/ 0 h 86"/>
                <a:gd name="T48" fmla="*/ 81 w 101"/>
                <a:gd name="T4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1" h="86">
                  <a:moveTo>
                    <a:pt x="81" y="0"/>
                  </a:moveTo>
                  <a:lnTo>
                    <a:pt x="85" y="1"/>
                  </a:lnTo>
                  <a:lnTo>
                    <a:pt x="88" y="4"/>
                  </a:lnTo>
                  <a:lnTo>
                    <a:pt x="91" y="6"/>
                  </a:lnTo>
                  <a:lnTo>
                    <a:pt x="92" y="10"/>
                  </a:lnTo>
                  <a:lnTo>
                    <a:pt x="101" y="59"/>
                  </a:lnTo>
                  <a:lnTo>
                    <a:pt x="101" y="62"/>
                  </a:lnTo>
                  <a:lnTo>
                    <a:pt x="100" y="66"/>
                  </a:lnTo>
                  <a:lnTo>
                    <a:pt x="97" y="70"/>
                  </a:lnTo>
                  <a:lnTo>
                    <a:pt x="93" y="73"/>
                  </a:lnTo>
                  <a:lnTo>
                    <a:pt x="89" y="74"/>
                  </a:lnTo>
                  <a:lnTo>
                    <a:pt x="24" y="86"/>
                  </a:lnTo>
                  <a:lnTo>
                    <a:pt x="20" y="86"/>
                  </a:lnTo>
                  <a:lnTo>
                    <a:pt x="16" y="85"/>
                  </a:lnTo>
                  <a:lnTo>
                    <a:pt x="12" y="82"/>
                  </a:lnTo>
                  <a:lnTo>
                    <a:pt x="9" y="78"/>
                  </a:lnTo>
                  <a:lnTo>
                    <a:pt x="8" y="74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2" y="18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0"/>
                  </a:lnTo>
                  <a:lnTo>
                    <a:pt x="76" y="0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5" name="Freeform 3568"/>
            <p:cNvSpPr>
              <a:spLocks/>
            </p:cNvSpPr>
            <p:nvPr/>
          </p:nvSpPr>
          <p:spPr bwMode="auto">
            <a:xfrm>
              <a:off x="7065963" y="5295900"/>
              <a:ext cx="131763" cy="131763"/>
            </a:xfrm>
            <a:custGeom>
              <a:avLst/>
              <a:gdLst>
                <a:gd name="T0" fmla="*/ 63 w 83"/>
                <a:gd name="T1" fmla="*/ 0 h 83"/>
                <a:gd name="T2" fmla="*/ 67 w 83"/>
                <a:gd name="T3" fmla="*/ 1 h 83"/>
                <a:gd name="T4" fmla="*/ 70 w 83"/>
                <a:gd name="T5" fmla="*/ 3 h 83"/>
                <a:gd name="T6" fmla="*/ 72 w 83"/>
                <a:gd name="T7" fmla="*/ 7 h 83"/>
                <a:gd name="T8" fmla="*/ 74 w 83"/>
                <a:gd name="T9" fmla="*/ 11 h 83"/>
                <a:gd name="T10" fmla="*/ 83 w 83"/>
                <a:gd name="T11" fmla="*/ 60 h 83"/>
                <a:gd name="T12" fmla="*/ 83 w 83"/>
                <a:gd name="T13" fmla="*/ 64 h 83"/>
                <a:gd name="T14" fmla="*/ 82 w 83"/>
                <a:gd name="T15" fmla="*/ 68 h 83"/>
                <a:gd name="T16" fmla="*/ 79 w 83"/>
                <a:gd name="T17" fmla="*/ 72 h 83"/>
                <a:gd name="T18" fmla="*/ 75 w 83"/>
                <a:gd name="T19" fmla="*/ 74 h 83"/>
                <a:gd name="T20" fmla="*/ 71 w 83"/>
                <a:gd name="T21" fmla="*/ 75 h 83"/>
                <a:gd name="T22" fmla="*/ 24 w 83"/>
                <a:gd name="T23" fmla="*/ 83 h 83"/>
                <a:gd name="T24" fmla="*/ 20 w 83"/>
                <a:gd name="T25" fmla="*/ 83 h 83"/>
                <a:gd name="T26" fmla="*/ 16 w 83"/>
                <a:gd name="T27" fmla="*/ 82 h 83"/>
                <a:gd name="T28" fmla="*/ 12 w 83"/>
                <a:gd name="T29" fmla="*/ 79 h 83"/>
                <a:gd name="T30" fmla="*/ 10 w 83"/>
                <a:gd name="T31" fmla="*/ 77 h 83"/>
                <a:gd name="T32" fmla="*/ 8 w 83"/>
                <a:gd name="T33" fmla="*/ 73 h 83"/>
                <a:gd name="T34" fmla="*/ 0 w 83"/>
                <a:gd name="T35" fmla="*/ 23 h 83"/>
                <a:gd name="T36" fmla="*/ 0 w 83"/>
                <a:gd name="T37" fmla="*/ 19 h 83"/>
                <a:gd name="T38" fmla="*/ 2 w 83"/>
                <a:gd name="T39" fmla="*/ 15 h 83"/>
                <a:gd name="T40" fmla="*/ 4 w 83"/>
                <a:gd name="T41" fmla="*/ 13 h 83"/>
                <a:gd name="T42" fmla="*/ 7 w 83"/>
                <a:gd name="T43" fmla="*/ 10 h 83"/>
                <a:gd name="T44" fmla="*/ 11 w 83"/>
                <a:gd name="T45" fmla="*/ 9 h 83"/>
                <a:gd name="T46" fmla="*/ 58 w 83"/>
                <a:gd name="T47" fmla="*/ 0 h 83"/>
                <a:gd name="T48" fmla="*/ 63 w 83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3">
                  <a:moveTo>
                    <a:pt x="63" y="0"/>
                  </a:moveTo>
                  <a:lnTo>
                    <a:pt x="67" y="1"/>
                  </a:lnTo>
                  <a:lnTo>
                    <a:pt x="70" y="3"/>
                  </a:lnTo>
                  <a:lnTo>
                    <a:pt x="72" y="7"/>
                  </a:lnTo>
                  <a:lnTo>
                    <a:pt x="74" y="11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2" y="68"/>
                  </a:lnTo>
                  <a:lnTo>
                    <a:pt x="79" y="72"/>
                  </a:lnTo>
                  <a:lnTo>
                    <a:pt x="75" y="74"/>
                  </a:lnTo>
                  <a:lnTo>
                    <a:pt x="71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2"/>
                  </a:lnTo>
                  <a:lnTo>
                    <a:pt x="12" y="79"/>
                  </a:lnTo>
                  <a:lnTo>
                    <a:pt x="10" y="77"/>
                  </a:lnTo>
                  <a:lnTo>
                    <a:pt x="8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6" name="Freeform 3569"/>
            <p:cNvSpPr>
              <a:spLocks/>
            </p:cNvSpPr>
            <p:nvPr/>
          </p:nvSpPr>
          <p:spPr bwMode="auto">
            <a:xfrm>
              <a:off x="7210425" y="5270500"/>
              <a:ext cx="130175" cy="133350"/>
            </a:xfrm>
            <a:custGeom>
              <a:avLst/>
              <a:gdLst>
                <a:gd name="T0" fmla="*/ 63 w 82"/>
                <a:gd name="T1" fmla="*/ 0 h 84"/>
                <a:gd name="T2" fmla="*/ 66 w 82"/>
                <a:gd name="T3" fmla="*/ 1 h 84"/>
                <a:gd name="T4" fmla="*/ 70 w 82"/>
                <a:gd name="T5" fmla="*/ 4 h 84"/>
                <a:gd name="T6" fmla="*/ 73 w 82"/>
                <a:gd name="T7" fmla="*/ 8 h 84"/>
                <a:gd name="T8" fmla="*/ 74 w 82"/>
                <a:gd name="T9" fmla="*/ 12 h 84"/>
                <a:gd name="T10" fmla="*/ 82 w 82"/>
                <a:gd name="T11" fmla="*/ 60 h 84"/>
                <a:gd name="T12" fmla="*/ 82 w 82"/>
                <a:gd name="T13" fmla="*/ 64 h 84"/>
                <a:gd name="T14" fmla="*/ 81 w 82"/>
                <a:gd name="T15" fmla="*/ 68 h 84"/>
                <a:gd name="T16" fmla="*/ 78 w 82"/>
                <a:gd name="T17" fmla="*/ 72 h 84"/>
                <a:gd name="T18" fmla="*/ 76 w 82"/>
                <a:gd name="T19" fmla="*/ 74 h 84"/>
                <a:gd name="T20" fmla="*/ 72 w 82"/>
                <a:gd name="T21" fmla="*/ 76 h 84"/>
                <a:gd name="T22" fmla="*/ 23 w 82"/>
                <a:gd name="T23" fmla="*/ 84 h 84"/>
                <a:gd name="T24" fmla="*/ 19 w 82"/>
                <a:gd name="T25" fmla="*/ 84 h 84"/>
                <a:gd name="T26" fmla="*/ 15 w 82"/>
                <a:gd name="T27" fmla="*/ 82 h 84"/>
                <a:gd name="T28" fmla="*/ 13 w 82"/>
                <a:gd name="T29" fmla="*/ 80 h 84"/>
                <a:gd name="T30" fmla="*/ 10 w 82"/>
                <a:gd name="T31" fmla="*/ 77 h 84"/>
                <a:gd name="T32" fmla="*/ 9 w 82"/>
                <a:gd name="T33" fmla="*/ 73 h 84"/>
                <a:gd name="T34" fmla="*/ 0 w 82"/>
                <a:gd name="T35" fmla="*/ 23 h 84"/>
                <a:gd name="T36" fmla="*/ 0 w 82"/>
                <a:gd name="T37" fmla="*/ 19 h 84"/>
                <a:gd name="T38" fmla="*/ 1 w 82"/>
                <a:gd name="T39" fmla="*/ 16 h 84"/>
                <a:gd name="T40" fmla="*/ 4 w 82"/>
                <a:gd name="T41" fmla="*/ 13 h 84"/>
                <a:gd name="T42" fmla="*/ 8 w 82"/>
                <a:gd name="T43" fmla="*/ 10 h 84"/>
                <a:gd name="T44" fmla="*/ 11 w 82"/>
                <a:gd name="T45" fmla="*/ 9 h 84"/>
                <a:gd name="T46" fmla="*/ 59 w 82"/>
                <a:gd name="T47" fmla="*/ 0 h 84"/>
                <a:gd name="T48" fmla="*/ 63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3" y="0"/>
                  </a:moveTo>
                  <a:lnTo>
                    <a:pt x="66" y="1"/>
                  </a:lnTo>
                  <a:lnTo>
                    <a:pt x="70" y="4"/>
                  </a:lnTo>
                  <a:lnTo>
                    <a:pt x="73" y="8"/>
                  </a:lnTo>
                  <a:lnTo>
                    <a:pt x="74" y="12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6" y="74"/>
                  </a:lnTo>
                  <a:lnTo>
                    <a:pt x="72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2"/>
                  </a:lnTo>
                  <a:lnTo>
                    <a:pt x="13" y="80"/>
                  </a:lnTo>
                  <a:lnTo>
                    <a:pt x="10" y="77"/>
                  </a:lnTo>
                  <a:lnTo>
                    <a:pt x="9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4" y="13"/>
                  </a:lnTo>
                  <a:lnTo>
                    <a:pt x="8" y="10"/>
                  </a:lnTo>
                  <a:lnTo>
                    <a:pt x="11" y="9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7" name="Freeform 3570"/>
            <p:cNvSpPr>
              <a:spLocks/>
            </p:cNvSpPr>
            <p:nvPr/>
          </p:nvSpPr>
          <p:spPr bwMode="auto">
            <a:xfrm>
              <a:off x="7354888" y="5245100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70 w 83"/>
                <a:gd name="T5" fmla="*/ 4 h 84"/>
                <a:gd name="T6" fmla="*/ 72 w 83"/>
                <a:gd name="T7" fmla="*/ 8 h 84"/>
                <a:gd name="T8" fmla="*/ 74 w 83"/>
                <a:gd name="T9" fmla="*/ 12 h 84"/>
                <a:gd name="T10" fmla="*/ 81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2 h 84"/>
                <a:gd name="T18" fmla="*/ 75 w 83"/>
                <a:gd name="T19" fmla="*/ 75 h 84"/>
                <a:gd name="T20" fmla="*/ 71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3 h 84"/>
                <a:gd name="T28" fmla="*/ 12 w 83"/>
                <a:gd name="T29" fmla="*/ 80 h 84"/>
                <a:gd name="T30" fmla="*/ 9 w 83"/>
                <a:gd name="T31" fmla="*/ 77 h 84"/>
                <a:gd name="T32" fmla="*/ 8 w 83"/>
                <a:gd name="T33" fmla="*/ 73 h 84"/>
                <a:gd name="T34" fmla="*/ 0 w 83"/>
                <a:gd name="T35" fmla="*/ 24 h 84"/>
                <a:gd name="T36" fmla="*/ 0 w 83"/>
                <a:gd name="T37" fmla="*/ 20 h 84"/>
                <a:gd name="T38" fmla="*/ 2 w 83"/>
                <a:gd name="T39" fmla="*/ 16 h 84"/>
                <a:gd name="T40" fmla="*/ 3 w 83"/>
                <a:gd name="T41" fmla="*/ 13 h 84"/>
                <a:gd name="T42" fmla="*/ 7 w 83"/>
                <a:gd name="T43" fmla="*/ 11 h 84"/>
                <a:gd name="T44" fmla="*/ 11 w 83"/>
                <a:gd name="T45" fmla="*/ 9 h 84"/>
                <a:gd name="T46" fmla="*/ 58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1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5" y="75"/>
                  </a:lnTo>
                  <a:lnTo>
                    <a:pt x="71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3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8" name="Freeform 3571"/>
            <p:cNvSpPr>
              <a:spLocks/>
            </p:cNvSpPr>
            <p:nvPr/>
          </p:nvSpPr>
          <p:spPr bwMode="auto">
            <a:xfrm>
              <a:off x="7499350" y="5219700"/>
              <a:ext cx="130175" cy="133350"/>
            </a:xfrm>
            <a:custGeom>
              <a:avLst/>
              <a:gdLst>
                <a:gd name="T0" fmla="*/ 62 w 82"/>
                <a:gd name="T1" fmla="*/ 0 h 84"/>
                <a:gd name="T2" fmla="*/ 66 w 82"/>
                <a:gd name="T3" fmla="*/ 2 h 84"/>
                <a:gd name="T4" fmla="*/ 70 w 82"/>
                <a:gd name="T5" fmla="*/ 4 h 84"/>
                <a:gd name="T6" fmla="*/ 73 w 82"/>
                <a:gd name="T7" fmla="*/ 8 h 84"/>
                <a:gd name="T8" fmla="*/ 74 w 82"/>
                <a:gd name="T9" fmla="*/ 12 h 84"/>
                <a:gd name="T10" fmla="*/ 82 w 82"/>
                <a:gd name="T11" fmla="*/ 61 h 84"/>
                <a:gd name="T12" fmla="*/ 82 w 82"/>
                <a:gd name="T13" fmla="*/ 65 h 84"/>
                <a:gd name="T14" fmla="*/ 81 w 82"/>
                <a:gd name="T15" fmla="*/ 69 h 84"/>
                <a:gd name="T16" fmla="*/ 78 w 82"/>
                <a:gd name="T17" fmla="*/ 72 h 84"/>
                <a:gd name="T18" fmla="*/ 76 w 82"/>
                <a:gd name="T19" fmla="*/ 75 h 84"/>
                <a:gd name="T20" fmla="*/ 72 w 82"/>
                <a:gd name="T21" fmla="*/ 76 h 84"/>
                <a:gd name="T22" fmla="*/ 23 w 82"/>
                <a:gd name="T23" fmla="*/ 84 h 84"/>
                <a:gd name="T24" fmla="*/ 19 w 82"/>
                <a:gd name="T25" fmla="*/ 84 h 84"/>
                <a:gd name="T26" fmla="*/ 15 w 82"/>
                <a:gd name="T27" fmla="*/ 83 h 84"/>
                <a:gd name="T28" fmla="*/ 13 w 82"/>
                <a:gd name="T29" fmla="*/ 80 h 84"/>
                <a:gd name="T30" fmla="*/ 10 w 82"/>
                <a:gd name="T31" fmla="*/ 78 h 84"/>
                <a:gd name="T32" fmla="*/ 9 w 82"/>
                <a:gd name="T33" fmla="*/ 74 h 84"/>
                <a:gd name="T34" fmla="*/ 0 w 82"/>
                <a:gd name="T35" fmla="*/ 24 h 84"/>
                <a:gd name="T36" fmla="*/ 0 w 82"/>
                <a:gd name="T37" fmla="*/ 20 h 84"/>
                <a:gd name="T38" fmla="*/ 1 w 82"/>
                <a:gd name="T39" fmla="*/ 16 h 84"/>
                <a:gd name="T40" fmla="*/ 4 w 82"/>
                <a:gd name="T41" fmla="*/ 14 h 84"/>
                <a:gd name="T42" fmla="*/ 6 w 82"/>
                <a:gd name="T43" fmla="*/ 11 h 84"/>
                <a:gd name="T44" fmla="*/ 11 w 82"/>
                <a:gd name="T45" fmla="*/ 10 h 84"/>
                <a:gd name="T46" fmla="*/ 59 w 82"/>
                <a:gd name="T47" fmla="*/ 0 h 84"/>
                <a:gd name="T48" fmla="*/ 62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2" y="0"/>
                  </a:moveTo>
                  <a:lnTo>
                    <a:pt x="66" y="2"/>
                  </a:lnTo>
                  <a:lnTo>
                    <a:pt x="70" y="4"/>
                  </a:lnTo>
                  <a:lnTo>
                    <a:pt x="73" y="8"/>
                  </a:lnTo>
                  <a:lnTo>
                    <a:pt x="74" y="12"/>
                  </a:lnTo>
                  <a:lnTo>
                    <a:pt x="82" y="61"/>
                  </a:lnTo>
                  <a:lnTo>
                    <a:pt x="82" y="65"/>
                  </a:lnTo>
                  <a:lnTo>
                    <a:pt x="81" y="69"/>
                  </a:lnTo>
                  <a:lnTo>
                    <a:pt x="78" y="72"/>
                  </a:lnTo>
                  <a:lnTo>
                    <a:pt x="76" y="75"/>
                  </a:lnTo>
                  <a:lnTo>
                    <a:pt x="72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3"/>
                  </a:lnTo>
                  <a:lnTo>
                    <a:pt x="13" y="80"/>
                  </a:lnTo>
                  <a:lnTo>
                    <a:pt x="10" y="78"/>
                  </a:lnTo>
                  <a:lnTo>
                    <a:pt x="9" y="7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4"/>
                  </a:lnTo>
                  <a:lnTo>
                    <a:pt x="6" y="11"/>
                  </a:lnTo>
                  <a:lnTo>
                    <a:pt x="11" y="10"/>
                  </a:lnTo>
                  <a:lnTo>
                    <a:pt x="5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69" name="Freeform 3572"/>
            <p:cNvSpPr>
              <a:spLocks/>
            </p:cNvSpPr>
            <p:nvPr/>
          </p:nvSpPr>
          <p:spPr bwMode="auto">
            <a:xfrm>
              <a:off x="7643813" y="5195888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70 w 83"/>
                <a:gd name="T5" fmla="*/ 4 h 84"/>
                <a:gd name="T6" fmla="*/ 72 w 83"/>
                <a:gd name="T7" fmla="*/ 8 h 84"/>
                <a:gd name="T8" fmla="*/ 74 w 83"/>
                <a:gd name="T9" fmla="*/ 12 h 84"/>
                <a:gd name="T10" fmla="*/ 81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2 h 84"/>
                <a:gd name="T18" fmla="*/ 75 w 83"/>
                <a:gd name="T19" fmla="*/ 74 h 84"/>
                <a:gd name="T20" fmla="*/ 71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2 h 84"/>
                <a:gd name="T28" fmla="*/ 12 w 83"/>
                <a:gd name="T29" fmla="*/ 80 h 84"/>
                <a:gd name="T30" fmla="*/ 9 w 83"/>
                <a:gd name="T31" fmla="*/ 77 h 84"/>
                <a:gd name="T32" fmla="*/ 8 w 83"/>
                <a:gd name="T33" fmla="*/ 73 h 84"/>
                <a:gd name="T34" fmla="*/ 0 w 83"/>
                <a:gd name="T35" fmla="*/ 23 h 84"/>
                <a:gd name="T36" fmla="*/ 0 w 83"/>
                <a:gd name="T37" fmla="*/ 19 h 84"/>
                <a:gd name="T38" fmla="*/ 2 w 83"/>
                <a:gd name="T39" fmla="*/ 15 h 84"/>
                <a:gd name="T40" fmla="*/ 3 w 83"/>
                <a:gd name="T41" fmla="*/ 13 h 84"/>
                <a:gd name="T42" fmla="*/ 7 w 83"/>
                <a:gd name="T43" fmla="*/ 10 h 84"/>
                <a:gd name="T44" fmla="*/ 11 w 83"/>
                <a:gd name="T45" fmla="*/ 9 h 84"/>
                <a:gd name="T46" fmla="*/ 58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1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5" y="74"/>
                  </a:lnTo>
                  <a:lnTo>
                    <a:pt x="71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0" name="Freeform 3573"/>
            <p:cNvSpPr>
              <a:spLocks/>
            </p:cNvSpPr>
            <p:nvPr/>
          </p:nvSpPr>
          <p:spPr bwMode="auto">
            <a:xfrm>
              <a:off x="7788275" y="5170488"/>
              <a:ext cx="130175" cy="133350"/>
            </a:xfrm>
            <a:custGeom>
              <a:avLst/>
              <a:gdLst>
                <a:gd name="T0" fmla="*/ 62 w 82"/>
                <a:gd name="T1" fmla="*/ 0 h 84"/>
                <a:gd name="T2" fmla="*/ 66 w 82"/>
                <a:gd name="T3" fmla="*/ 1 h 84"/>
                <a:gd name="T4" fmla="*/ 70 w 82"/>
                <a:gd name="T5" fmla="*/ 4 h 84"/>
                <a:gd name="T6" fmla="*/ 72 w 82"/>
                <a:gd name="T7" fmla="*/ 8 h 84"/>
                <a:gd name="T8" fmla="*/ 74 w 82"/>
                <a:gd name="T9" fmla="*/ 12 h 84"/>
                <a:gd name="T10" fmla="*/ 82 w 82"/>
                <a:gd name="T11" fmla="*/ 60 h 84"/>
                <a:gd name="T12" fmla="*/ 82 w 82"/>
                <a:gd name="T13" fmla="*/ 64 h 84"/>
                <a:gd name="T14" fmla="*/ 81 w 82"/>
                <a:gd name="T15" fmla="*/ 68 h 84"/>
                <a:gd name="T16" fmla="*/ 78 w 82"/>
                <a:gd name="T17" fmla="*/ 72 h 84"/>
                <a:gd name="T18" fmla="*/ 76 w 82"/>
                <a:gd name="T19" fmla="*/ 75 h 84"/>
                <a:gd name="T20" fmla="*/ 72 w 82"/>
                <a:gd name="T21" fmla="*/ 76 h 84"/>
                <a:gd name="T22" fmla="*/ 23 w 82"/>
                <a:gd name="T23" fmla="*/ 84 h 84"/>
                <a:gd name="T24" fmla="*/ 19 w 82"/>
                <a:gd name="T25" fmla="*/ 84 h 84"/>
                <a:gd name="T26" fmla="*/ 15 w 82"/>
                <a:gd name="T27" fmla="*/ 82 h 84"/>
                <a:gd name="T28" fmla="*/ 13 w 82"/>
                <a:gd name="T29" fmla="*/ 80 h 84"/>
                <a:gd name="T30" fmla="*/ 10 w 82"/>
                <a:gd name="T31" fmla="*/ 77 h 84"/>
                <a:gd name="T32" fmla="*/ 9 w 82"/>
                <a:gd name="T33" fmla="*/ 73 h 84"/>
                <a:gd name="T34" fmla="*/ 0 w 82"/>
                <a:gd name="T35" fmla="*/ 24 h 84"/>
                <a:gd name="T36" fmla="*/ 0 w 82"/>
                <a:gd name="T37" fmla="*/ 20 h 84"/>
                <a:gd name="T38" fmla="*/ 1 w 82"/>
                <a:gd name="T39" fmla="*/ 16 h 84"/>
                <a:gd name="T40" fmla="*/ 4 w 82"/>
                <a:gd name="T41" fmla="*/ 13 h 84"/>
                <a:gd name="T42" fmla="*/ 6 w 82"/>
                <a:gd name="T43" fmla="*/ 10 h 84"/>
                <a:gd name="T44" fmla="*/ 11 w 82"/>
                <a:gd name="T45" fmla="*/ 9 h 84"/>
                <a:gd name="T46" fmla="*/ 59 w 82"/>
                <a:gd name="T47" fmla="*/ 0 h 84"/>
                <a:gd name="T48" fmla="*/ 62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2" y="0"/>
                  </a:moveTo>
                  <a:lnTo>
                    <a:pt x="66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6" y="75"/>
                  </a:lnTo>
                  <a:lnTo>
                    <a:pt x="72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2"/>
                  </a:lnTo>
                  <a:lnTo>
                    <a:pt x="13" y="80"/>
                  </a:lnTo>
                  <a:lnTo>
                    <a:pt x="10" y="77"/>
                  </a:lnTo>
                  <a:lnTo>
                    <a:pt x="9" y="73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3"/>
                  </a:lnTo>
                  <a:lnTo>
                    <a:pt x="6" y="10"/>
                  </a:lnTo>
                  <a:lnTo>
                    <a:pt x="11" y="9"/>
                  </a:lnTo>
                  <a:lnTo>
                    <a:pt x="59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1" name="Freeform 3574"/>
            <p:cNvSpPr>
              <a:spLocks/>
            </p:cNvSpPr>
            <p:nvPr/>
          </p:nvSpPr>
          <p:spPr bwMode="auto">
            <a:xfrm>
              <a:off x="7932738" y="5145088"/>
              <a:ext cx="128588" cy="133350"/>
            </a:xfrm>
            <a:custGeom>
              <a:avLst/>
              <a:gdLst>
                <a:gd name="T0" fmla="*/ 62 w 81"/>
                <a:gd name="T1" fmla="*/ 0 h 84"/>
                <a:gd name="T2" fmla="*/ 67 w 81"/>
                <a:gd name="T3" fmla="*/ 2 h 84"/>
                <a:gd name="T4" fmla="*/ 70 w 81"/>
                <a:gd name="T5" fmla="*/ 4 h 84"/>
                <a:gd name="T6" fmla="*/ 72 w 81"/>
                <a:gd name="T7" fmla="*/ 8 h 84"/>
                <a:gd name="T8" fmla="*/ 74 w 81"/>
                <a:gd name="T9" fmla="*/ 12 h 84"/>
                <a:gd name="T10" fmla="*/ 81 w 81"/>
                <a:gd name="T11" fmla="*/ 61 h 84"/>
                <a:gd name="T12" fmla="*/ 81 w 81"/>
                <a:gd name="T13" fmla="*/ 64 h 84"/>
                <a:gd name="T14" fmla="*/ 81 w 81"/>
                <a:gd name="T15" fmla="*/ 68 h 84"/>
                <a:gd name="T16" fmla="*/ 79 w 81"/>
                <a:gd name="T17" fmla="*/ 72 h 84"/>
                <a:gd name="T18" fmla="*/ 75 w 81"/>
                <a:gd name="T19" fmla="*/ 75 h 84"/>
                <a:gd name="T20" fmla="*/ 71 w 81"/>
                <a:gd name="T21" fmla="*/ 76 h 84"/>
                <a:gd name="T22" fmla="*/ 24 w 81"/>
                <a:gd name="T23" fmla="*/ 84 h 84"/>
                <a:gd name="T24" fmla="*/ 20 w 81"/>
                <a:gd name="T25" fmla="*/ 84 h 84"/>
                <a:gd name="T26" fmla="*/ 16 w 81"/>
                <a:gd name="T27" fmla="*/ 83 h 84"/>
                <a:gd name="T28" fmla="*/ 12 w 81"/>
                <a:gd name="T29" fmla="*/ 80 h 84"/>
                <a:gd name="T30" fmla="*/ 9 w 81"/>
                <a:gd name="T31" fmla="*/ 78 h 84"/>
                <a:gd name="T32" fmla="*/ 8 w 81"/>
                <a:gd name="T33" fmla="*/ 74 h 84"/>
                <a:gd name="T34" fmla="*/ 0 w 81"/>
                <a:gd name="T35" fmla="*/ 24 h 84"/>
                <a:gd name="T36" fmla="*/ 0 w 81"/>
                <a:gd name="T37" fmla="*/ 20 h 84"/>
                <a:gd name="T38" fmla="*/ 2 w 81"/>
                <a:gd name="T39" fmla="*/ 16 h 84"/>
                <a:gd name="T40" fmla="*/ 3 w 81"/>
                <a:gd name="T41" fmla="*/ 13 h 84"/>
                <a:gd name="T42" fmla="*/ 7 w 81"/>
                <a:gd name="T43" fmla="*/ 11 h 84"/>
                <a:gd name="T44" fmla="*/ 11 w 81"/>
                <a:gd name="T45" fmla="*/ 9 h 84"/>
                <a:gd name="T46" fmla="*/ 58 w 81"/>
                <a:gd name="T47" fmla="*/ 0 h 84"/>
                <a:gd name="T48" fmla="*/ 62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2" y="0"/>
                  </a:moveTo>
                  <a:lnTo>
                    <a:pt x="67" y="2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1" y="61"/>
                  </a:lnTo>
                  <a:lnTo>
                    <a:pt x="81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5" y="75"/>
                  </a:lnTo>
                  <a:lnTo>
                    <a:pt x="71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9" y="78"/>
                  </a:lnTo>
                  <a:lnTo>
                    <a:pt x="8" y="7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7" y="11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2" name="Freeform 3575"/>
            <p:cNvSpPr>
              <a:spLocks/>
            </p:cNvSpPr>
            <p:nvPr/>
          </p:nvSpPr>
          <p:spPr bwMode="auto">
            <a:xfrm>
              <a:off x="8077200" y="5121275"/>
              <a:ext cx="130175" cy="131763"/>
            </a:xfrm>
            <a:custGeom>
              <a:avLst/>
              <a:gdLst>
                <a:gd name="T0" fmla="*/ 62 w 82"/>
                <a:gd name="T1" fmla="*/ 0 h 83"/>
                <a:gd name="T2" fmla="*/ 66 w 82"/>
                <a:gd name="T3" fmla="*/ 1 h 83"/>
                <a:gd name="T4" fmla="*/ 70 w 82"/>
                <a:gd name="T5" fmla="*/ 4 h 83"/>
                <a:gd name="T6" fmla="*/ 72 w 82"/>
                <a:gd name="T7" fmla="*/ 7 h 83"/>
                <a:gd name="T8" fmla="*/ 74 w 82"/>
                <a:gd name="T9" fmla="*/ 11 h 83"/>
                <a:gd name="T10" fmla="*/ 82 w 82"/>
                <a:gd name="T11" fmla="*/ 60 h 83"/>
                <a:gd name="T12" fmla="*/ 82 w 82"/>
                <a:gd name="T13" fmla="*/ 64 h 83"/>
                <a:gd name="T14" fmla="*/ 81 w 82"/>
                <a:gd name="T15" fmla="*/ 68 h 83"/>
                <a:gd name="T16" fmla="*/ 78 w 82"/>
                <a:gd name="T17" fmla="*/ 72 h 83"/>
                <a:gd name="T18" fmla="*/ 75 w 82"/>
                <a:gd name="T19" fmla="*/ 74 h 83"/>
                <a:gd name="T20" fmla="*/ 72 w 82"/>
                <a:gd name="T21" fmla="*/ 76 h 83"/>
                <a:gd name="T22" fmla="*/ 23 w 82"/>
                <a:gd name="T23" fmla="*/ 83 h 83"/>
                <a:gd name="T24" fmla="*/ 19 w 82"/>
                <a:gd name="T25" fmla="*/ 83 h 83"/>
                <a:gd name="T26" fmla="*/ 15 w 82"/>
                <a:gd name="T27" fmla="*/ 82 h 83"/>
                <a:gd name="T28" fmla="*/ 13 w 82"/>
                <a:gd name="T29" fmla="*/ 79 h 83"/>
                <a:gd name="T30" fmla="*/ 10 w 82"/>
                <a:gd name="T31" fmla="*/ 77 h 83"/>
                <a:gd name="T32" fmla="*/ 9 w 82"/>
                <a:gd name="T33" fmla="*/ 73 h 83"/>
                <a:gd name="T34" fmla="*/ 0 w 82"/>
                <a:gd name="T35" fmla="*/ 23 h 83"/>
                <a:gd name="T36" fmla="*/ 0 w 82"/>
                <a:gd name="T37" fmla="*/ 19 h 83"/>
                <a:gd name="T38" fmla="*/ 1 w 82"/>
                <a:gd name="T39" fmla="*/ 15 h 83"/>
                <a:gd name="T40" fmla="*/ 3 w 82"/>
                <a:gd name="T41" fmla="*/ 13 h 83"/>
                <a:gd name="T42" fmla="*/ 6 w 82"/>
                <a:gd name="T43" fmla="*/ 10 h 83"/>
                <a:gd name="T44" fmla="*/ 11 w 82"/>
                <a:gd name="T45" fmla="*/ 9 h 83"/>
                <a:gd name="T46" fmla="*/ 58 w 82"/>
                <a:gd name="T47" fmla="*/ 0 h 83"/>
                <a:gd name="T48" fmla="*/ 62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2" y="0"/>
                  </a:moveTo>
                  <a:lnTo>
                    <a:pt x="66" y="1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4" y="11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5" y="74"/>
                  </a:lnTo>
                  <a:lnTo>
                    <a:pt x="72" y="76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3" y="79"/>
                  </a:lnTo>
                  <a:lnTo>
                    <a:pt x="10" y="77"/>
                  </a:lnTo>
                  <a:lnTo>
                    <a:pt x="9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3" y="13"/>
                  </a:lnTo>
                  <a:lnTo>
                    <a:pt x="6" y="10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3" name="Freeform 3576"/>
            <p:cNvSpPr>
              <a:spLocks/>
            </p:cNvSpPr>
            <p:nvPr/>
          </p:nvSpPr>
          <p:spPr bwMode="auto">
            <a:xfrm>
              <a:off x="8221663" y="5095875"/>
              <a:ext cx="128588" cy="133350"/>
            </a:xfrm>
            <a:custGeom>
              <a:avLst/>
              <a:gdLst>
                <a:gd name="T0" fmla="*/ 62 w 81"/>
                <a:gd name="T1" fmla="*/ 0 h 84"/>
                <a:gd name="T2" fmla="*/ 66 w 81"/>
                <a:gd name="T3" fmla="*/ 1 h 84"/>
                <a:gd name="T4" fmla="*/ 70 w 81"/>
                <a:gd name="T5" fmla="*/ 4 h 84"/>
                <a:gd name="T6" fmla="*/ 72 w 81"/>
                <a:gd name="T7" fmla="*/ 8 h 84"/>
                <a:gd name="T8" fmla="*/ 74 w 81"/>
                <a:gd name="T9" fmla="*/ 12 h 84"/>
                <a:gd name="T10" fmla="*/ 81 w 81"/>
                <a:gd name="T11" fmla="*/ 60 h 84"/>
                <a:gd name="T12" fmla="*/ 81 w 81"/>
                <a:gd name="T13" fmla="*/ 64 h 84"/>
                <a:gd name="T14" fmla="*/ 80 w 81"/>
                <a:gd name="T15" fmla="*/ 68 h 84"/>
                <a:gd name="T16" fmla="*/ 79 w 81"/>
                <a:gd name="T17" fmla="*/ 72 h 84"/>
                <a:gd name="T18" fmla="*/ 75 w 81"/>
                <a:gd name="T19" fmla="*/ 75 h 84"/>
                <a:gd name="T20" fmla="*/ 71 w 81"/>
                <a:gd name="T21" fmla="*/ 76 h 84"/>
                <a:gd name="T22" fmla="*/ 24 w 81"/>
                <a:gd name="T23" fmla="*/ 84 h 84"/>
                <a:gd name="T24" fmla="*/ 20 w 81"/>
                <a:gd name="T25" fmla="*/ 84 h 84"/>
                <a:gd name="T26" fmla="*/ 16 w 81"/>
                <a:gd name="T27" fmla="*/ 82 h 84"/>
                <a:gd name="T28" fmla="*/ 12 w 81"/>
                <a:gd name="T29" fmla="*/ 80 h 84"/>
                <a:gd name="T30" fmla="*/ 9 w 81"/>
                <a:gd name="T31" fmla="*/ 77 h 84"/>
                <a:gd name="T32" fmla="*/ 8 w 81"/>
                <a:gd name="T33" fmla="*/ 73 h 84"/>
                <a:gd name="T34" fmla="*/ 0 w 81"/>
                <a:gd name="T35" fmla="*/ 23 h 84"/>
                <a:gd name="T36" fmla="*/ 0 w 81"/>
                <a:gd name="T37" fmla="*/ 20 h 84"/>
                <a:gd name="T38" fmla="*/ 2 w 81"/>
                <a:gd name="T39" fmla="*/ 16 h 84"/>
                <a:gd name="T40" fmla="*/ 3 w 81"/>
                <a:gd name="T41" fmla="*/ 13 h 84"/>
                <a:gd name="T42" fmla="*/ 7 w 81"/>
                <a:gd name="T43" fmla="*/ 10 h 84"/>
                <a:gd name="T44" fmla="*/ 11 w 81"/>
                <a:gd name="T45" fmla="*/ 9 h 84"/>
                <a:gd name="T46" fmla="*/ 58 w 81"/>
                <a:gd name="T47" fmla="*/ 0 h 84"/>
                <a:gd name="T48" fmla="*/ 62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2" y="0"/>
                  </a:moveTo>
                  <a:lnTo>
                    <a:pt x="66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9" y="72"/>
                  </a:lnTo>
                  <a:lnTo>
                    <a:pt x="75" y="75"/>
                  </a:lnTo>
                  <a:lnTo>
                    <a:pt x="71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3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3" y="13"/>
                  </a:lnTo>
                  <a:lnTo>
                    <a:pt x="7" y="10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4" name="Freeform 3577"/>
            <p:cNvSpPr>
              <a:spLocks/>
            </p:cNvSpPr>
            <p:nvPr/>
          </p:nvSpPr>
          <p:spPr bwMode="auto">
            <a:xfrm>
              <a:off x="8366125" y="5070475"/>
              <a:ext cx="130175" cy="133350"/>
            </a:xfrm>
            <a:custGeom>
              <a:avLst/>
              <a:gdLst>
                <a:gd name="T0" fmla="*/ 62 w 82"/>
                <a:gd name="T1" fmla="*/ 0 h 84"/>
                <a:gd name="T2" fmla="*/ 66 w 82"/>
                <a:gd name="T3" fmla="*/ 1 h 84"/>
                <a:gd name="T4" fmla="*/ 70 w 82"/>
                <a:gd name="T5" fmla="*/ 4 h 84"/>
                <a:gd name="T6" fmla="*/ 72 w 82"/>
                <a:gd name="T7" fmla="*/ 8 h 84"/>
                <a:gd name="T8" fmla="*/ 73 w 82"/>
                <a:gd name="T9" fmla="*/ 12 h 84"/>
                <a:gd name="T10" fmla="*/ 82 w 82"/>
                <a:gd name="T11" fmla="*/ 60 h 84"/>
                <a:gd name="T12" fmla="*/ 82 w 82"/>
                <a:gd name="T13" fmla="*/ 64 h 84"/>
                <a:gd name="T14" fmla="*/ 81 w 82"/>
                <a:gd name="T15" fmla="*/ 68 h 84"/>
                <a:gd name="T16" fmla="*/ 78 w 82"/>
                <a:gd name="T17" fmla="*/ 72 h 84"/>
                <a:gd name="T18" fmla="*/ 75 w 82"/>
                <a:gd name="T19" fmla="*/ 75 h 84"/>
                <a:gd name="T20" fmla="*/ 72 w 82"/>
                <a:gd name="T21" fmla="*/ 76 h 84"/>
                <a:gd name="T22" fmla="*/ 23 w 82"/>
                <a:gd name="T23" fmla="*/ 84 h 84"/>
                <a:gd name="T24" fmla="*/ 19 w 82"/>
                <a:gd name="T25" fmla="*/ 84 h 84"/>
                <a:gd name="T26" fmla="*/ 15 w 82"/>
                <a:gd name="T27" fmla="*/ 83 h 84"/>
                <a:gd name="T28" fmla="*/ 13 w 82"/>
                <a:gd name="T29" fmla="*/ 80 h 84"/>
                <a:gd name="T30" fmla="*/ 10 w 82"/>
                <a:gd name="T31" fmla="*/ 77 h 84"/>
                <a:gd name="T32" fmla="*/ 9 w 82"/>
                <a:gd name="T33" fmla="*/ 73 h 84"/>
                <a:gd name="T34" fmla="*/ 0 w 82"/>
                <a:gd name="T35" fmla="*/ 24 h 84"/>
                <a:gd name="T36" fmla="*/ 0 w 82"/>
                <a:gd name="T37" fmla="*/ 20 h 84"/>
                <a:gd name="T38" fmla="*/ 1 w 82"/>
                <a:gd name="T39" fmla="*/ 16 h 84"/>
                <a:gd name="T40" fmla="*/ 3 w 82"/>
                <a:gd name="T41" fmla="*/ 13 h 84"/>
                <a:gd name="T42" fmla="*/ 6 w 82"/>
                <a:gd name="T43" fmla="*/ 11 h 84"/>
                <a:gd name="T44" fmla="*/ 11 w 82"/>
                <a:gd name="T45" fmla="*/ 9 h 84"/>
                <a:gd name="T46" fmla="*/ 58 w 82"/>
                <a:gd name="T47" fmla="*/ 0 h 84"/>
                <a:gd name="T48" fmla="*/ 62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2" y="0"/>
                  </a:moveTo>
                  <a:lnTo>
                    <a:pt x="66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3" y="12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5" y="75"/>
                  </a:lnTo>
                  <a:lnTo>
                    <a:pt x="72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3"/>
                  </a:lnTo>
                  <a:lnTo>
                    <a:pt x="13" y="80"/>
                  </a:lnTo>
                  <a:lnTo>
                    <a:pt x="10" y="77"/>
                  </a:lnTo>
                  <a:lnTo>
                    <a:pt x="9" y="73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11" y="9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5" name="Freeform 3578"/>
            <p:cNvSpPr>
              <a:spLocks/>
            </p:cNvSpPr>
            <p:nvPr/>
          </p:nvSpPr>
          <p:spPr bwMode="auto">
            <a:xfrm>
              <a:off x="8510588" y="5045075"/>
              <a:ext cx="128588" cy="133350"/>
            </a:xfrm>
            <a:custGeom>
              <a:avLst/>
              <a:gdLst>
                <a:gd name="T0" fmla="*/ 62 w 81"/>
                <a:gd name="T1" fmla="*/ 0 h 84"/>
                <a:gd name="T2" fmla="*/ 66 w 81"/>
                <a:gd name="T3" fmla="*/ 2 h 84"/>
                <a:gd name="T4" fmla="*/ 70 w 81"/>
                <a:gd name="T5" fmla="*/ 4 h 84"/>
                <a:gd name="T6" fmla="*/ 72 w 81"/>
                <a:gd name="T7" fmla="*/ 8 h 84"/>
                <a:gd name="T8" fmla="*/ 73 w 81"/>
                <a:gd name="T9" fmla="*/ 12 h 84"/>
                <a:gd name="T10" fmla="*/ 81 w 81"/>
                <a:gd name="T11" fmla="*/ 61 h 84"/>
                <a:gd name="T12" fmla="*/ 81 w 81"/>
                <a:gd name="T13" fmla="*/ 65 h 84"/>
                <a:gd name="T14" fmla="*/ 80 w 81"/>
                <a:gd name="T15" fmla="*/ 69 h 84"/>
                <a:gd name="T16" fmla="*/ 79 w 81"/>
                <a:gd name="T17" fmla="*/ 72 h 84"/>
                <a:gd name="T18" fmla="*/ 75 w 81"/>
                <a:gd name="T19" fmla="*/ 75 h 84"/>
                <a:gd name="T20" fmla="*/ 71 w 81"/>
                <a:gd name="T21" fmla="*/ 76 h 84"/>
                <a:gd name="T22" fmla="*/ 24 w 81"/>
                <a:gd name="T23" fmla="*/ 84 h 84"/>
                <a:gd name="T24" fmla="*/ 20 w 81"/>
                <a:gd name="T25" fmla="*/ 84 h 84"/>
                <a:gd name="T26" fmla="*/ 16 w 81"/>
                <a:gd name="T27" fmla="*/ 83 h 84"/>
                <a:gd name="T28" fmla="*/ 12 w 81"/>
                <a:gd name="T29" fmla="*/ 80 h 84"/>
                <a:gd name="T30" fmla="*/ 9 w 81"/>
                <a:gd name="T31" fmla="*/ 78 h 84"/>
                <a:gd name="T32" fmla="*/ 8 w 81"/>
                <a:gd name="T33" fmla="*/ 74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3 w 81"/>
                <a:gd name="T41" fmla="*/ 14 h 84"/>
                <a:gd name="T42" fmla="*/ 7 w 81"/>
                <a:gd name="T43" fmla="*/ 11 h 84"/>
                <a:gd name="T44" fmla="*/ 11 w 81"/>
                <a:gd name="T45" fmla="*/ 10 h 84"/>
                <a:gd name="T46" fmla="*/ 58 w 81"/>
                <a:gd name="T47" fmla="*/ 0 h 84"/>
                <a:gd name="T48" fmla="*/ 62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2" y="0"/>
                  </a:moveTo>
                  <a:lnTo>
                    <a:pt x="66" y="2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3" y="12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0" y="69"/>
                  </a:lnTo>
                  <a:lnTo>
                    <a:pt x="79" y="72"/>
                  </a:lnTo>
                  <a:lnTo>
                    <a:pt x="75" y="75"/>
                  </a:lnTo>
                  <a:lnTo>
                    <a:pt x="71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9" y="78"/>
                  </a:lnTo>
                  <a:lnTo>
                    <a:pt x="8" y="74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4"/>
                  </a:lnTo>
                  <a:lnTo>
                    <a:pt x="7" y="11"/>
                  </a:lnTo>
                  <a:lnTo>
                    <a:pt x="11" y="10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6" name="Freeform 3579"/>
            <p:cNvSpPr>
              <a:spLocks/>
            </p:cNvSpPr>
            <p:nvPr/>
          </p:nvSpPr>
          <p:spPr bwMode="auto">
            <a:xfrm>
              <a:off x="8653463" y="5021263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70 w 83"/>
                <a:gd name="T5" fmla="*/ 4 h 84"/>
                <a:gd name="T6" fmla="*/ 72 w 83"/>
                <a:gd name="T7" fmla="*/ 8 h 84"/>
                <a:gd name="T8" fmla="*/ 74 w 83"/>
                <a:gd name="T9" fmla="*/ 12 h 84"/>
                <a:gd name="T10" fmla="*/ 83 w 83"/>
                <a:gd name="T11" fmla="*/ 60 h 84"/>
                <a:gd name="T12" fmla="*/ 83 w 83"/>
                <a:gd name="T13" fmla="*/ 64 h 84"/>
                <a:gd name="T14" fmla="*/ 82 w 83"/>
                <a:gd name="T15" fmla="*/ 68 h 84"/>
                <a:gd name="T16" fmla="*/ 79 w 83"/>
                <a:gd name="T17" fmla="*/ 72 h 84"/>
                <a:gd name="T18" fmla="*/ 76 w 83"/>
                <a:gd name="T19" fmla="*/ 74 h 84"/>
                <a:gd name="T20" fmla="*/ 72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2 h 84"/>
                <a:gd name="T28" fmla="*/ 14 w 83"/>
                <a:gd name="T29" fmla="*/ 80 h 84"/>
                <a:gd name="T30" fmla="*/ 11 w 83"/>
                <a:gd name="T31" fmla="*/ 77 h 84"/>
                <a:gd name="T32" fmla="*/ 10 w 83"/>
                <a:gd name="T33" fmla="*/ 73 h 84"/>
                <a:gd name="T34" fmla="*/ 0 w 83"/>
                <a:gd name="T35" fmla="*/ 23 h 84"/>
                <a:gd name="T36" fmla="*/ 0 w 83"/>
                <a:gd name="T37" fmla="*/ 19 h 84"/>
                <a:gd name="T38" fmla="*/ 2 w 83"/>
                <a:gd name="T39" fmla="*/ 15 h 84"/>
                <a:gd name="T40" fmla="*/ 4 w 83"/>
                <a:gd name="T41" fmla="*/ 13 h 84"/>
                <a:gd name="T42" fmla="*/ 7 w 83"/>
                <a:gd name="T43" fmla="*/ 10 h 84"/>
                <a:gd name="T44" fmla="*/ 11 w 83"/>
                <a:gd name="T45" fmla="*/ 9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70" y="4"/>
                  </a:lnTo>
                  <a:lnTo>
                    <a:pt x="72" y="8"/>
                  </a:lnTo>
                  <a:lnTo>
                    <a:pt x="74" y="12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2" y="68"/>
                  </a:lnTo>
                  <a:lnTo>
                    <a:pt x="79" y="72"/>
                  </a:lnTo>
                  <a:lnTo>
                    <a:pt x="76" y="74"/>
                  </a:lnTo>
                  <a:lnTo>
                    <a:pt x="72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4" y="80"/>
                  </a:lnTo>
                  <a:lnTo>
                    <a:pt x="11" y="77"/>
                  </a:lnTo>
                  <a:lnTo>
                    <a:pt x="10" y="73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3"/>
                  </a:lnTo>
                  <a:lnTo>
                    <a:pt x="7" y="10"/>
                  </a:lnTo>
                  <a:lnTo>
                    <a:pt x="11" y="9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7" name="Freeform 3580"/>
            <p:cNvSpPr>
              <a:spLocks/>
            </p:cNvSpPr>
            <p:nvPr/>
          </p:nvSpPr>
          <p:spPr bwMode="auto">
            <a:xfrm>
              <a:off x="7131050" y="5427663"/>
              <a:ext cx="128588" cy="133350"/>
            </a:xfrm>
            <a:custGeom>
              <a:avLst/>
              <a:gdLst>
                <a:gd name="T0" fmla="*/ 63 w 81"/>
                <a:gd name="T1" fmla="*/ 0 h 84"/>
                <a:gd name="T2" fmla="*/ 67 w 81"/>
                <a:gd name="T3" fmla="*/ 2 h 84"/>
                <a:gd name="T4" fmla="*/ 69 w 81"/>
                <a:gd name="T5" fmla="*/ 4 h 84"/>
                <a:gd name="T6" fmla="*/ 72 w 81"/>
                <a:gd name="T7" fmla="*/ 7 h 84"/>
                <a:gd name="T8" fmla="*/ 73 w 81"/>
                <a:gd name="T9" fmla="*/ 12 h 84"/>
                <a:gd name="T10" fmla="*/ 81 w 81"/>
                <a:gd name="T11" fmla="*/ 61 h 84"/>
                <a:gd name="T12" fmla="*/ 81 w 81"/>
                <a:gd name="T13" fmla="*/ 64 h 84"/>
                <a:gd name="T14" fmla="*/ 81 w 81"/>
                <a:gd name="T15" fmla="*/ 68 h 84"/>
                <a:gd name="T16" fmla="*/ 78 w 81"/>
                <a:gd name="T17" fmla="*/ 72 h 84"/>
                <a:gd name="T18" fmla="*/ 75 w 81"/>
                <a:gd name="T19" fmla="*/ 74 h 84"/>
                <a:gd name="T20" fmla="*/ 71 w 81"/>
                <a:gd name="T21" fmla="*/ 76 h 84"/>
                <a:gd name="T22" fmla="*/ 23 w 81"/>
                <a:gd name="T23" fmla="*/ 84 h 84"/>
                <a:gd name="T24" fmla="*/ 20 w 81"/>
                <a:gd name="T25" fmla="*/ 84 h 84"/>
                <a:gd name="T26" fmla="*/ 16 w 81"/>
                <a:gd name="T27" fmla="*/ 83 h 84"/>
                <a:gd name="T28" fmla="*/ 12 w 81"/>
                <a:gd name="T29" fmla="*/ 80 h 84"/>
                <a:gd name="T30" fmla="*/ 9 w 81"/>
                <a:gd name="T31" fmla="*/ 78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3 w 81"/>
                <a:gd name="T41" fmla="*/ 12 h 84"/>
                <a:gd name="T42" fmla="*/ 6 w 81"/>
                <a:gd name="T43" fmla="*/ 11 h 84"/>
                <a:gd name="T44" fmla="*/ 10 w 81"/>
                <a:gd name="T45" fmla="*/ 8 h 84"/>
                <a:gd name="T46" fmla="*/ 58 w 81"/>
                <a:gd name="T47" fmla="*/ 0 h 84"/>
                <a:gd name="T48" fmla="*/ 63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3" y="0"/>
                  </a:moveTo>
                  <a:lnTo>
                    <a:pt x="67" y="2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2"/>
                  </a:lnTo>
                  <a:lnTo>
                    <a:pt x="81" y="61"/>
                  </a:lnTo>
                  <a:lnTo>
                    <a:pt x="81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5" y="74"/>
                  </a:lnTo>
                  <a:lnTo>
                    <a:pt x="71" y="76"/>
                  </a:lnTo>
                  <a:lnTo>
                    <a:pt x="23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9" y="78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11"/>
                  </a:lnTo>
                  <a:lnTo>
                    <a:pt x="10" y="8"/>
                  </a:lnTo>
                  <a:lnTo>
                    <a:pt x="58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8" name="Freeform 3581"/>
            <p:cNvSpPr>
              <a:spLocks/>
            </p:cNvSpPr>
            <p:nvPr/>
          </p:nvSpPr>
          <p:spPr bwMode="auto">
            <a:xfrm>
              <a:off x="7273925" y="5403850"/>
              <a:ext cx="131763" cy="131763"/>
            </a:xfrm>
            <a:custGeom>
              <a:avLst/>
              <a:gdLst>
                <a:gd name="T0" fmla="*/ 63 w 83"/>
                <a:gd name="T1" fmla="*/ 0 h 83"/>
                <a:gd name="T2" fmla="*/ 67 w 83"/>
                <a:gd name="T3" fmla="*/ 1 h 83"/>
                <a:gd name="T4" fmla="*/ 71 w 83"/>
                <a:gd name="T5" fmla="*/ 4 h 83"/>
                <a:gd name="T6" fmla="*/ 72 w 83"/>
                <a:gd name="T7" fmla="*/ 6 h 83"/>
                <a:gd name="T8" fmla="*/ 75 w 83"/>
                <a:gd name="T9" fmla="*/ 11 h 83"/>
                <a:gd name="T10" fmla="*/ 83 w 83"/>
                <a:gd name="T11" fmla="*/ 60 h 83"/>
                <a:gd name="T12" fmla="*/ 83 w 83"/>
                <a:gd name="T13" fmla="*/ 64 h 83"/>
                <a:gd name="T14" fmla="*/ 81 w 83"/>
                <a:gd name="T15" fmla="*/ 68 h 83"/>
                <a:gd name="T16" fmla="*/ 79 w 83"/>
                <a:gd name="T17" fmla="*/ 72 h 83"/>
                <a:gd name="T18" fmla="*/ 76 w 83"/>
                <a:gd name="T19" fmla="*/ 73 h 83"/>
                <a:gd name="T20" fmla="*/ 72 w 83"/>
                <a:gd name="T21" fmla="*/ 76 h 83"/>
                <a:gd name="T22" fmla="*/ 24 w 83"/>
                <a:gd name="T23" fmla="*/ 83 h 83"/>
                <a:gd name="T24" fmla="*/ 20 w 83"/>
                <a:gd name="T25" fmla="*/ 83 h 83"/>
                <a:gd name="T26" fmla="*/ 16 w 83"/>
                <a:gd name="T27" fmla="*/ 82 h 83"/>
                <a:gd name="T28" fmla="*/ 13 w 83"/>
                <a:gd name="T29" fmla="*/ 79 h 83"/>
                <a:gd name="T30" fmla="*/ 11 w 83"/>
                <a:gd name="T31" fmla="*/ 77 h 83"/>
                <a:gd name="T32" fmla="*/ 9 w 83"/>
                <a:gd name="T33" fmla="*/ 72 h 83"/>
                <a:gd name="T34" fmla="*/ 0 w 83"/>
                <a:gd name="T35" fmla="*/ 23 h 83"/>
                <a:gd name="T36" fmla="*/ 0 w 83"/>
                <a:gd name="T37" fmla="*/ 19 h 83"/>
                <a:gd name="T38" fmla="*/ 2 w 83"/>
                <a:gd name="T39" fmla="*/ 15 h 83"/>
                <a:gd name="T40" fmla="*/ 4 w 83"/>
                <a:gd name="T41" fmla="*/ 11 h 83"/>
                <a:gd name="T42" fmla="*/ 7 w 83"/>
                <a:gd name="T43" fmla="*/ 10 h 83"/>
                <a:gd name="T44" fmla="*/ 12 w 83"/>
                <a:gd name="T45" fmla="*/ 7 h 83"/>
                <a:gd name="T46" fmla="*/ 59 w 83"/>
                <a:gd name="T47" fmla="*/ 0 h 83"/>
                <a:gd name="T48" fmla="*/ 63 w 83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3">
                  <a:moveTo>
                    <a:pt x="63" y="0"/>
                  </a:moveTo>
                  <a:lnTo>
                    <a:pt x="67" y="1"/>
                  </a:lnTo>
                  <a:lnTo>
                    <a:pt x="71" y="4"/>
                  </a:lnTo>
                  <a:lnTo>
                    <a:pt x="72" y="6"/>
                  </a:lnTo>
                  <a:lnTo>
                    <a:pt x="75" y="11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3"/>
                  </a:lnTo>
                  <a:lnTo>
                    <a:pt x="72" y="76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2"/>
                  </a:lnTo>
                  <a:lnTo>
                    <a:pt x="13" y="79"/>
                  </a:lnTo>
                  <a:lnTo>
                    <a:pt x="11" y="77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4" y="11"/>
                  </a:lnTo>
                  <a:lnTo>
                    <a:pt x="7" y="10"/>
                  </a:lnTo>
                  <a:lnTo>
                    <a:pt x="12" y="7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79" name="Freeform 3582"/>
            <p:cNvSpPr>
              <a:spLocks/>
            </p:cNvSpPr>
            <p:nvPr/>
          </p:nvSpPr>
          <p:spPr bwMode="auto">
            <a:xfrm>
              <a:off x="7419975" y="5378450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1 h 84"/>
                <a:gd name="T4" fmla="*/ 69 w 81"/>
                <a:gd name="T5" fmla="*/ 4 h 84"/>
                <a:gd name="T6" fmla="*/ 72 w 81"/>
                <a:gd name="T7" fmla="*/ 6 h 84"/>
                <a:gd name="T8" fmla="*/ 73 w 81"/>
                <a:gd name="T9" fmla="*/ 12 h 84"/>
                <a:gd name="T10" fmla="*/ 81 w 81"/>
                <a:gd name="T11" fmla="*/ 60 h 84"/>
                <a:gd name="T12" fmla="*/ 81 w 81"/>
                <a:gd name="T13" fmla="*/ 64 h 84"/>
                <a:gd name="T14" fmla="*/ 81 w 81"/>
                <a:gd name="T15" fmla="*/ 68 h 84"/>
                <a:gd name="T16" fmla="*/ 78 w 81"/>
                <a:gd name="T17" fmla="*/ 72 h 84"/>
                <a:gd name="T18" fmla="*/ 75 w 81"/>
                <a:gd name="T19" fmla="*/ 73 h 84"/>
                <a:gd name="T20" fmla="*/ 71 w 81"/>
                <a:gd name="T21" fmla="*/ 76 h 84"/>
                <a:gd name="T22" fmla="*/ 23 w 81"/>
                <a:gd name="T23" fmla="*/ 84 h 84"/>
                <a:gd name="T24" fmla="*/ 20 w 81"/>
                <a:gd name="T25" fmla="*/ 84 h 84"/>
                <a:gd name="T26" fmla="*/ 16 w 81"/>
                <a:gd name="T27" fmla="*/ 82 h 84"/>
                <a:gd name="T28" fmla="*/ 12 w 81"/>
                <a:gd name="T29" fmla="*/ 80 h 84"/>
                <a:gd name="T30" fmla="*/ 9 w 81"/>
                <a:gd name="T31" fmla="*/ 77 h 84"/>
                <a:gd name="T32" fmla="*/ 8 w 81"/>
                <a:gd name="T33" fmla="*/ 72 h 84"/>
                <a:gd name="T34" fmla="*/ 0 w 81"/>
                <a:gd name="T35" fmla="*/ 23 h 84"/>
                <a:gd name="T36" fmla="*/ 0 w 81"/>
                <a:gd name="T37" fmla="*/ 20 h 84"/>
                <a:gd name="T38" fmla="*/ 1 w 81"/>
                <a:gd name="T39" fmla="*/ 16 h 84"/>
                <a:gd name="T40" fmla="*/ 3 w 81"/>
                <a:gd name="T41" fmla="*/ 12 h 84"/>
                <a:gd name="T42" fmla="*/ 6 w 81"/>
                <a:gd name="T43" fmla="*/ 10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2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5" y="73"/>
                  </a:lnTo>
                  <a:lnTo>
                    <a:pt x="71" y="76"/>
                  </a:lnTo>
                  <a:lnTo>
                    <a:pt x="23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3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0" name="Freeform 3583"/>
            <p:cNvSpPr>
              <a:spLocks/>
            </p:cNvSpPr>
            <p:nvPr/>
          </p:nvSpPr>
          <p:spPr bwMode="auto">
            <a:xfrm>
              <a:off x="7562850" y="5353050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2 h 84"/>
                <a:gd name="T4" fmla="*/ 71 w 83"/>
                <a:gd name="T5" fmla="*/ 4 h 84"/>
                <a:gd name="T6" fmla="*/ 72 w 83"/>
                <a:gd name="T7" fmla="*/ 7 h 84"/>
                <a:gd name="T8" fmla="*/ 74 w 83"/>
                <a:gd name="T9" fmla="*/ 12 h 84"/>
                <a:gd name="T10" fmla="*/ 83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2 h 84"/>
                <a:gd name="T18" fmla="*/ 76 w 83"/>
                <a:gd name="T19" fmla="*/ 74 h 84"/>
                <a:gd name="T20" fmla="*/ 72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3 h 84"/>
                <a:gd name="T28" fmla="*/ 13 w 83"/>
                <a:gd name="T29" fmla="*/ 80 h 84"/>
                <a:gd name="T30" fmla="*/ 11 w 83"/>
                <a:gd name="T31" fmla="*/ 77 h 84"/>
                <a:gd name="T32" fmla="*/ 9 w 83"/>
                <a:gd name="T33" fmla="*/ 72 h 84"/>
                <a:gd name="T34" fmla="*/ 0 w 83"/>
                <a:gd name="T35" fmla="*/ 24 h 84"/>
                <a:gd name="T36" fmla="*/ 0 w 83"/>
                <a:gd name="T37" fmla="*/ 20 h 84"/>
                <a:gd name="T38" fmla="*/ 2 w 83"/>
                <a:gd name="T39" fmla="*/ 16 h 84"/>
                <a:gd name="T40" fmla="*/ 4 w 83"/>
                <a:gd name="T41" fmla="*/ 12 h 84"/>
                <a:gd name="T42" fmla="*/ 7 w 83"/>
                <a:gd name="T43" fmla="*/ 11 h 84"/>
                <a:gd name="T44" fmla="*/ 12 w 83"/>
                <a:gd name="T45" fmla="*/ 8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2"/>
                  </a:lnTo>
                  <a:lnTo>
                    <a:pt x="71" y="4"/>
                  </a:lnTo>
                  <a:lnTo>
                    <a:pt x="72" y="7"/>
                  </a:lnTo>
                  <a:lnTo>
                    <a:pt x="74" y="12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4"/>
                  </a:lnTo>
                  <a:lnTo>
                    <a:pt x="72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2" y="16"/>
                  </a:lnTo>
                  <a:lnTo>
                    <a:pt x="4" y="12"/>
                  </a:lnTo>
                  <a:lnTo>
                    <a:pt x="7" y="11"/>
                  </a:lnTo>
                  <a:lnTo>
                    <a:pt x="12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1" name="Freeform 3584"/>
            <p:cNvSpPr>
              <a:spLocks/>
            </p:cNvSpPr>
            <p:nvPr/>
          </p:nvSpPr>
          <p:spPr bwMode="auto">
            <a:xfrm>
              <a:off x="7708900" y="5329238"/>
              <a:ext cx="128588" cy="131763"/>
            </a:xfrm>
            <a:custGeom>
              <a:avLst/>
              <a:gdLst>
                <a:gd name="T0" fmla="*/ 61 w 81"/>
                <a:gd name="T1" fmla="*/ 0 h 83"/>
                <a:gd name="T2" fmla="*/ 65 w 81"/>
                <a:gd name="T3" fmla="*/ 1 h 83"/>
                <a:gd name="T4" fmla="*/ 69 w 81"/>
                <a:gd name="T5" fmla="*/ 3 h 83"/>
                <a:gd name="T6" fmla="*/ 72 w 81"/>
                <a:gd name="T7" fmla="*/ 6 h 83"/>
                <a:gd name="T8" fmla="*/ 73 w 81"/>
                <a:gd name="T9" fmla="*/ 11 h 83"/>
                <a:gd name="T10" fmla="*/ 81 w 81"/>
                <a:gd name="T11" fmla="*/ 60 h 83"/>
                <a:gd name="T12" fmla="*/ 81 w 81"/>
                <a:gd name="T13" fmla="*/ 64 h 83"/>
                <a:gd name="T14" fmla="*/ 80 w 81"/>
                <a:gd name="T15" fmla="*/ 68 h 83"/>
                <a:gd name="T16" fmla="*/ 78 w 81"/>
                <a:gd name="T17" fmla="*/ 72 h 83"/>
                <a:gd name="T18" fmla="*/ 74 w 81"/>
                <a:gd name="T19" fmla="*/ 73 h 83"/>
                <a:gd name="T20" fmla="*/ 71 w 81"/>
                <a:gd name="T21" fmla="*/ 75 h 83"/>
                <a:gd name="T22" fmla="*/ 23 w 81"/>
                <a:gd name="T23" fmla="*/ 83 h 83"/>
                <a:gd name="T24" fmla="*/ 19 w 81"/>
                <a:gd name="T25" fmla="*/ 83 h 83"/>
                <a:gd name="T26" fmla="*/ 16 w 81"/>
                <a:gd name="T27" fmla="*/ 82 h 83"/>
                <a:gd name="T28" fmla="*/ 12 w 81"/>
                <a:gd name="T29" fmla="*/ 79 h 83"/>
                <a:gd name="T30" fmla="*/ 9 w 81"/>
                <a:gd name="T31" fmla="*/ 77 h 83"/>
                <a:gd name="T32" fmla="*/ 8 w 81"/>
                <a:gd name="T33" fmla="*/ 72 h 83"/>
                <a:gd name="T34" fmla="*/ 0 w 81"/>
                <a:gd name="T35" fmla="*/ 23 h 83"/>
                <a:gd name="T36" fmla="*/ 0 w 81"/>
                <a:gd name="T37" fmla="*/ 19 h 83"/>
                <a:gd name="T38" fmla="*/ 1 w 81"/>
                <a:gd name="T39" fmla="*/ 15 h 83"/>
                <a:gd name="T40" fmla="*/ 2 w 81"/>
                <a:gd name="T41" fmla="*/ 11 h 83"/>
                <a:gd name="T42" fmla="*/ 6 w 81"/>
                <a:gd name="T43" fmla="*/ 10 h 83"/>
                <a:gd name="T44" fmla="*/ 10 w 81"/>
                <a:gd name="T45" fmla="*/ 7 h 83"/>
                <a:gd name="T46" fmla="*/ 57 w 81"/>
                <a:gd name="T47" fmla="*/ 0 h 83"/>
                <a:gd name="T48" fmla="*/ 61 w 81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3">
                  <a:moveTo>
                    <a:pt x="61" y="0"/>
                  </a:moveTo>
                  <a:lnTo>
                    <a:pt x="65" y="1"/>
                  </a:lnTo>
                  <a:lnTo>
                    <a:pt x="69" y="3"/>
                  </a:lnTo>
                  <a:lnTo>
                    <a:pt x="72" y="6"/>
                  </a:lnTo>
                  <a:lnTo>
                    <a:pt x="73" y="11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2"/>
                  </a:lnTo>
                  <a:lnTo>
                    <a:pt x="74" y="73"/>
                  </a:lnTo>
                  <a:lnTo>
                    <a:pt x="71" y="75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6" y="82"/>
                  </a:lnTo>
                  <a:lnTo>
                    <a:pt x="12" y="79"/>
                  </a:lnTo>
                  <a:lnTo>
                    <a:pt x="9" y="77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6" y="10"/>
                  </a:lnTo>
                  <a:lnTo>
                    <a:pt x="10" y="7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2" name="Freeform 3585"/>
            <p:cNvSpPr>
              <a:spLocks/>
            </p:cNvSpPr>
            <p:nvPr/>
          </p:nvSpPr>
          <p:spPr bwMode="auto">
            <a:xfrm>
              <a:off x="7851775" y="5303838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71 w 83"/>
                <a:gd name="T5" fmla="*/ 4 h 84"/>
                <a:gd name="T6" fmla="*/ 72 w 83"/>
                <a:gd name="T7" fmla="*/ 6 h 84"/>
                <a:gd name="T8" fmla="*/ 73 w 83"/>
                <a:gd name="T9" fmla="*/ 12 h 84"/>
                <a:gd name="T10" fmla="*/ 83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2 h 84"/>
                <a:gd name="T18" fmla="*/ 76 w 83"/>
                <a:gd name="T19" fmla="*/ 73 h 84"/>
                <a:gd name="T20" fmla="*/ 72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2 h 84"/>
                <a:gd name="T28" fmla="*/ 13 w 83"/>
                <a:gd name="T29" fmla="*/ 80 h 84"/>
                <a:gd name="T30" fmla="*/ 11 w 83"/>
                <a:gd name="T31" fmla="*/ 77 h 84"/>
                <a:gd name="T32" fmla="*/ 9 w 83"/>
                <a:gd name="T33" fmla="*/ 72 h 84"/>
                <a:gd name="T34" fmla="*/ 0 w 83"/>
                <a:gd name="T35" fmla="*/ 23 h 84"/>
                <a:gd name="T36" fmla="*/ 0 w 83"/>
                <a:gd name="T37" fmla="*/ 19 h 84"/>
                <a:gd name="T38" fmla="*/ 1 w 83"/>
                <a:gd name="T39" fmla="*/ 16 h 84"/>
                <a:gd name="T40" fmla="*/ 4 w 83"/>
                <a:gd name="T41" fmla="*/ 12 h 84"/>
                <a:gd name="T42" fmla="*/ 7 w 83"/>
                <a:gd name="T43" fmla="*/ 10 h 84"/>
                <a:gd name="T44" fmla="*/ 11 w 83"/>
                <a:gd name="T45" fmla="*/ 8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71" y="4"/>
                  </a:lnTo>
                  <a:lnTo>
                    <a:pt x="72" y="6"/>
                  </a:lnTo>
                  <a:lnTo>
                    <a:pt x="73" y="12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3"/>
                  </a:lnTo>
                  <a:lnTo>
                    <a:pt x="72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11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3" name="Freeform 3586"/>
            <p:cNvSpPr>
              <a:spLocks/>
            </p:cNvSpPr>
            <p:nvPr/>
          </p:nvSpPr>
          <p:spPr bwMode="auto">
            <a:xfrm>
              <a:off x="7997825" y="5278438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1 h 84"/>
                <a:gd name="T4" fmla="*/ 69 w 81"/>
                <a:gd name="T5" fmla="*/ 4 h 84"/>
                <a:gd name="T6" fmla="*/ 72 w 81"/>
                <a:gd name="T7" fmla="*/ 7 h 84"/>
                <a:gd name="T8" fmla="*/ 73 w 81"/>
                <a:gd name="T9" fmla="*/ 12 h 84"/>
                <a:gd name="T10" fmla="*/ 81 w 81"/>
                <a:gd name="T11" fmla="*/ 60 h 84"/>
                <a:gd name="T12" fmla="*/ 81 w 81"/>
                <a:gd name="T13" fmla="*/ 64 h 84"/>
                <a:gd name="T14" fmla="*/ 80 w 81"/>
                <a:gd name="T15" fmla="*/ 68 h 84"/>
                <a:gd name="T16" fmla="*/ 78 w 81"/>
                <a:gd name="T17" fmla="*/ 72 h 84"/>
                <a:gd name="T18" fmla="*/ 74 w 81"/>
                <a:gd name="T19" fmla="*/ 73 h 84"/>
                <a:gd name="T20" fmla="*/ 71 w 81"/>
                <a:gd name="T21" fmla="*/ 76 h 84"/>
                <a:gd name="T22" fmla="*/ 23 w 81"/>
                <a:gd name="T23" fmla="*/ 84 h 84"/>
                <a:gd name="T24" fmla="*/ 19 w 81"/>
                <a:gd name="T25" fmla="*/ 84 h 84"/>
                <a:gd name="T26" fmla="*/ 16 w 81"/>
                <a:gd name="T27" fmla="*/ 83 h 84"/>
                <a:gd name="T28" fmla="*/ 12 w 81"/>
                <a:gd name="T29" fmla="*/ 80 h 84"/>
                <a:gd name="T30" fmla="*/ 9 w 81"/>
                <a:gd name="T31" fmla="*/ 77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2 w 81"/>
                <a:gd name="T41" fmla="*/ 12 h 84"/>
                <a:gd name="T42" fmla="*/ 6 w 81"/>
                <a:gd name="T43" fmla="*/ 11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1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2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2"/>
                  </a:lnTo>
                  <a:lnTo>
                    <a:pt x="74" y="73"/>
                  </a:lnTo>
                  <a:lnTo>
                    <a:pt x="71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6" y="83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4" name="Freeform 3587"/>
            <p:cNvSpPr>
              <a:spLocks/>
            </p:cNvSpPr>
            <p:nvPr/>
          </p:nvSpPr>
          <p:spPr bwMode="auto">
            <a:xfrm>
              <a:off x="8140700" y="5253038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2 h 84"/>
                <a:gd name="T4" fmla="*/ 70 w 83"/>
                <a:gd name="T5" fmla="*/ 4 h 84"/>
                <a:gd name="T6" fmla="*/ 72 w 83"/>
                <a:gd name="T7" fmla="*/ 7 h 84"/>
                <a:gd name="T8" fmla="*/ 73 w 83"/>
                <a:gd name="T9" fmla="*/ 12 h 84"/>
                <a:gd name="T10" fmla="*/ 83 w 83"/>
                <a:gd name="T11" fmla="*/ 61 h 84"/>
                <a:gd name="T12" fmla="*/ 83 w 83"/>
                <a:gd name="T13" fmla="*/ 65 h 84"/>
                <a:gd name="T14" fmla="*/ 81 w 83"/>
                <a:gd name="T15" fmla="*/ 68 h 84"/>
                <a:gd name="T16" fmla="*/ 79 w 83"/>
                <a:gd name="T17" fmla="*/ 72 h 84"/>
                <a:gd name="T18" fmla="*/ 76 w 83"/>
                <a:gd name="T19" fmla="*/ 74 h 84"/>
                <a:gd name="T20" fmla="*/ 72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3 h 84"/>
                <a:gd name="T28" fmla="*/ 13 w 83"/>
                <a:gd name="T29" fmla="*/ 80 h 84"/>
                <a:gd name="T30" fmla="*/ 11 w 83"/>
                <a:gd name="T31" fmla="*/ 78 h 84"/>
                <a:gd name="T32" fmla="*/ 9 w 83"/>
                <a:gd name="T33" fmla="*/ 72 h 84"/>
                <a:gd name="T34" fmla="*/ 0 w 83"/>
                <a:gd name="T35" fmla="*/ 24 h 84"/>
                <a:gd name="T36" fmla="*/ 0 w 83"/>
                <a:gd name="T37" fmla="*/ 20 h 84"/>
                <a:gd name="T38" fmla="*/ 1 w 83"/>
                <a:gd name="T39" fmla="*/ 16 h 84"/>
                <a:gd name="T40" fmla="*/ 4 w 83"/>
                <a:gd name="T41" fmla="*/ 12 h 84"/>
                <a:gd name="T42" fmla="*/ 7 w 83"/>
                <a:gd name="T43" fmla="*/ 11 h 84"/>
                <a:gd name="T44" fmla="*/ 11 w 83"/>
                <a:gd name="T45" fmla="*/ 8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2"/>
                  </a:lnTo>
                  <a:lnTo>
                    <a:pt x="70" y="4"/>
                  </a:lnTo>
                  <a:lnTo>
                    <a:pt x="72" y="7"/>
                  </a:lnTo>
                  <a:lnTo>
                    <a:pt x="73" y="12"/>
                  </a:lnTo>
                  <a:lnTo>
                    <a:pt x="83" y="61"/>
                  </a:lnTo>
                  <a:lnTo>
                    <a:pt x="83" y="65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4"/>
                  </a:lnTo>
                  <a:lnTo>
                    <a:pt x="72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8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11"/>
                  </a:lnTo>
                  <a:lnTo>
                    <a:pt x="11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5" name="Freeform 3588"/>
            <p:cNvSpPr>
              <a:spLocks/>
            </p:cNvSpPr>
            <p:nvPr/>
          </p:nvSpPr>
          <p:spPr bwMode="auto">
            <a:xfrm>
              <a:off x="8286750" y="5229225"/>
              <a:ext cx="128588" cy="131763"/>
            </a:xfrm>
            <a:custGeom>
              <a:avLst/>
              <a:gdLst>
                <a:gd name="T0" fmla="*/ 61 w 81"/>
                <a:gd name="T1" fmla="*/ 0 h 83"/>
                <a:gd name="T2" fmla="*/ 65 w 81"/>
                <a:gd name="T3" fmla="*/ 1 h 83"/>
                <a:gd name="T4" fmla="*/ 69 w 81"/>
                <a:gd name="T5" fmla="*/ 4 h 83"/>
                <a:gd name="T6" fmla="*/ 72 w 81"/>
                <a:gd name="T7" fmla="*/ 6 h 83"/>
                <a:gd name="T8" fmla="*/ 73 w 81"/>
                <a:gd name="T9" fmla="*/ 11 h 83"/>
                <a:gd name="T10" fmla="*/ 81 w 81"/>
                <a:gd name="T11" fmla="*/ 60 h 83"/>
                <a:gd name="T12" fmla="*/ 81 w 81"/>
                <a:gd name="T13" fmla="*/ 64 h 83"/>
                <a:gd name="T14" fmla="*/ 80 w 81"/>
                <a:gd name="T15" fmla="*/ 68 h 83"/>
                <a:gd name="T16" fmla="*/ 78 w 81"/>
                <a:gd name="T17" fmla="*/ 72 h 83"/>
                <a:gd name="T18" fmla="*/ 74 w 81"/>
                <a:gd name="T19" fmla="*/ 73 h 83"/>
                <a:gd name="T20" fmla="*/ 70 w 81"/>
                <a:gd name="T21" fmla="*/ 76 h 83"/>
                <a:gd name="T22" fmla="*/ 23 w 81"/>
                <a:gd name="T23" fmla="*/ 83 h 83"/>
                <a:gd name="T24" fmla="*/ 19 w 81"/>
                <a:gd name="T25" fmla="*/ 83 h 83"/>
                <a:gd name="T26" fmla="*/ 15 w 81"/>
                <a:gd name="T27" fmla="*/ 82 h 83"/>
                <a:gd name="T28" fmla="*/ 12 w 81"/>
                <a:gd name="T29" fmla="*/ 80 h 83"/>
                <a:gd name="T30" fmla="*/ 9 w 81"/>
                <a:gd name="T31" fmla="*/ 77 h 83"/>
                <a:gd name="T32" fmla="*/ 8 w 81"/>
                <a:gd name="T33" fmla="*/ 72 h 83"/>
                <a:gd name="T34" fmla="*/ 0 w 81"/>
                <a:gd name="T35" fmla="*/ 23 h 83"/>
                <a:gd name="T36" fmla="*/ 0 w 81"/>
                <a:gd name="T37" fmla="*/ 19 h 83"/>
                <a:gd name="T38" fmla="*/ 1 w 81"/>
                <a:gd name="T39" fmla="*/ 15 h 83"/>
                <a:gd name="T40" fmla="*/ 2 w 81"/>
                <a:gd name="T41" fmla="*/ 11 h 83"/>
                <a:gd name="T42" fmla="*/ 6 w 81"/>
                <a:gd name="T43" fmla="*/ 10 h 83"/>
                <a:gd name="T44" fmla="*/ 10 w 81"/>
                <a:gd name="T45" fmla="*/ 9 h 83"/>
                <a:gd name="T46" fmla="*/ 57 w 81"/>
                <a:gd name="T47" fmla="*/ 0 h 83"/>
                <a:gd name="T48" fmla="*/ 61 w 81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3">
                  <a:moveTo>
                    <a:pt x="61" y="0"/>
                  </a:moveTo>
                  <a:lnTo>
                    <a:pt x="65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1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2"/>
                  </a:lnTo>
                  <a:lnTo>
                    <a:pt x="74" y="73"/>
                  </a:lnTo>
                  <a:lnTo>
                    <a:pt x="70" y="76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6" y="10"/>
                  </a:lnTo>
                  <a:lnTo>
                    <a:pt x="10" y="9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6" name="Freeform 3589"/>
            <p:cNvSpPr>
              <a:spLocks/>
            </p:cNvSpPr>
            <p:nvPr/>
          </p:nvSpPr>
          <p:spPr bwMode="auto">
            <a:xfrm>
              <a:off x="8429625" y="5203825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69 w 83"/>
                <a:gd name="T5" fmla="*/ 4 h 84"/>
                <a:gd name="T6" fmla="*/ 72 w 83"/>
                <a:gd name="T7" fmla="*/ 7 h 84"/>
                <a:gd name="T8" fmla="*/ 73 w 83"/>
                <a:gd name="T9" fmla="*/ 12 h 84"/>
                <a:gd name="T10" fmla="*/ 83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2 h 84"/>
                <a:gd name="T18" fmla="*/ 76 w 83"/>
                <a:gd name="T19" fmla="*/ 75 h 84"/>
                <a:gd name="T20" fmla="*/ 72 w 83"/>
                <a:gd name="T21" fmla="*/ 76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2 h 84"/>
                <a:gd name="T28" fmla="*/ 13 w 83"/>
                <a:gd name="T29" fmla="*/ 80 h 84"/>
                <a:gd name="T30" fmla="*/ 11 w 83"/>
                <a:gd name="T31" fmla="*/ 77 h 84"/>
                <a:gd name="T32" fmla="*/ 9 w 83"/>
                <a:gd name="T33" fmla="*/ 72 h 84"/>
                <a:gd name="T34" fmla="*/ 0 w 83"/>
                <a:gd name="T35" fmla="*/ 24 h 84"/>
                <a:gd name="T36" fmla="*/ 0 w 83"/>
                <a:gd name="T37" fmla="*/ 20 h 84"/>
                <a:gd name="T38" fmla="*/ 1 w 83"/>
                <a:gd name="T39" fmla="*/ 16 h 84"/>
                <a:gd name="T40" fmla="*/ 4 w 83"/>
                <a:gd name="T41" fmla="*/ 12 h 84"/>
                <a:gd name="T42" fmla="*/ 7 w 83"/>
                <a:gd name="T43" fmla="*/ 10 h 84"/>
                <a:gd name="T44" fmla="*/ 11 w 83"/>
                <a:gd name="T45" fmla="*/ 9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2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5"/>
                  </a:lnTo>
                  <a:lnTo>
                    <a:pt x="72" y="76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3" y="80"/>
                  </a:lnTo>
                  <a:lnTo>
                    <a:pt x="11" y="77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11" y="9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7" name="Freeform 3590"/>
            <p:cNvSpPr>
              <a:spLocks/>
            </p:cNvSpPr>
            <p:nvPr/>
          </p:nvSpPr>
          <p:spPr bwMode="auto">
            <a:xfrm>
              <a:off x="8575675" y="5178425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2 h 84"/>
                <a:gd name="T4" fmla="*/ 69 w 81"/>
                <a:gd name="T5" fmla="*/ 4 h 84"/>
                <a:gd name="T6" fmla="*/ 72 w 81"/>
                <a:gd name="T7" fmla="*/ 8 h 84"/>
                <a:gd name="T8" fmla="*/ 73 w 81"/>
                <a:gd name="T9" fmla="*/ 12 h 84"/>
                <a:gd name="T10" fmla="*/ 81 w 81"/>
                <a:gd name="T11" fmla="*/ 60 h 84"/>
                <a:gd name="T12" fmla="*/ 81 w 81"/>
                <a:gd name="T13" fmla="*/ 64 h 84"/>
                <a:gd name="T14" fmla="*/ 80 w 81"/>
                <a:gd name="T15" fmla="*/ 68 h 84"/>
                <a:gd name="T16" fmla="*/ 78 w 81"/>
                <a:gd name="T17" fmla="*/ 72 h 84"/>
                <a:gd name="T18" fmla="*/ 74 w 81"/>
                <a:gd name="T19" fmla="*/ 75 h 84"/>
                <a:gd name="T20" fmla="*/ 70 w 81"/>
                <a:gd name="T21" fmla="*/ 76 h 84"/>
                <a:gd name="T22" fmla="*/ 23 w 81"/>
                <a:gd name="T23" fmla="*/ 84 h 84"/>
                <a:gd name="T24" fmla="*/ 19 w 81"/>
                <a:gd name="T25" fmla="*/ 84 h 84"/>
                <a:gd name="T26" fmla="*/ 15 w 81"/>
                <a:gd name="T27" fmla="*/ 83 h 84"/>
                <a:gd name="T28" fmla="*/ 12 w 81"/>
                <a:gd name="T29" fmla="*/ 80 h 84"/>
                <a:gd name="T30" fmla="*/ 9 w 81"/>
                <a:gd name="T31" fmla="*/ 77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2 w 81"/>
                <a:gd name="T41" fmla="*/ 12 h 84"/>
                <a:gd name="T42" fmla="*/ 6 w 81"/>
                <a:gd name="T43" fmla="*/ 11 h 84"/>
                <a:gd name="T44" fmla="*/ 10 w 81"/>
                <a:gd name="T45" fmla="*/ 9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2"/>
                  </a:lnTo>
                  <a:lnTo>
                    <a:pt x="69" y="4"/>
                  </a:lnTo>
                  <a:lnTo>
                    <a:pt x="72" y="8"/>
                  </a:lnTo>
                  <a:lnTo>
                    <a:pt x="73" y="12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2"/>
                  </a:lnTo>
                  <a:lnTo>
                    <a:pt x="74" y="75"/>
                  </a:lnTo>
                  <a:lnTo>
                    <a:pt x="70" y="76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3"/>
                  </a:lnTo>
                  <a:lnTo>
                    <a:pt x="12" y="80"/>
                  </a:lnTo>
                  <a:lnTo>
                    <a:pt x="9" y="77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6" y="11"/>
                  </a:lnTo>
                  <a:lnTo>
                    <a:pt x="10" y="9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8" name="Freeform 3591"/>
            <p:cNvSpPr>
              <a:spLocks/>
            </p:cNvSpPr>
            <p:nvPr/>
          </p:nvSpPr>
          <p:spPr bwMode="auto">
            <a:xfrm>
              <a:off x="7231063" y="5554663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2 h 84"/>
                <a:gd name="T4" fmla="*/ 69 w 81"/>
                <a:gd name="T5" fmla="*/ 4 h 84"/>
                <a:gd name="T6" fmla="*/ 72 w 81"/>
                <a:gd name="T7" fmla="*/ 7 h 84"/>
                <a:gd name="T8" fmla="*/ 73 w 81"/>
                <a:gd name="T9" fmla="*/ 11 h 84"/>
                <a:gd name="T10" fmla="*/ 81 w 81"/>
                <a:gd name="T11" fmla="*/ 60 h 84"/>
                <a:gd name="T12" fmla="*/ 81 w 81"/>
                <a:gd name="T13" fmla="*/ 64 h 84"/>
                <a:gd name="T14" fmla="*/ 81 w 81"/>
                <a:gd name="T15" fmla="*/ 68 h 84"/>
                <a:gd name="T16" fmla="*/ 78 w 81"/>
                <a:gd name="T17" fmla="*/ 71 h 84"/>
                <a:gd name="T18" fmla="*/ 74 w 81"/>
                <a:gd name="T19" fmla="*/ 74 h 84"/>
                <a:gd name="T20" fmla="*/ 70 w 81"/>
                <a:gd name="T21" fmla="*/ 75 h 84"/>
                <a:gd name="T22" fmla="*/ 23 w 81"/>
                <a:gd name="T23" fmla="*/ 84 h 84"/>
                <a:gd name="T24" fmla="*/ 19 w 81"/>
                <a:gd name="T25" fmla="*/ 84 h 84"/>
                <a:gd name="T26" fmla="*/ 15 w 81"/>
                <a:gd name="T27" fmla="*/ 83 h 84"/>
                <a:gd name="T28" fmla="*/ 12 w 81"/>
                <a:gd name="T29" fmla="*/ 80 h 84"/>
                <a:gd name="T30" fmla="*/ 9 w 81"/>
                <a:gd name="T31" fmla="*/ 76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2 w 81"/>
                <a:gd name="T41" fmla="*/ 12 h 84"/>
                <a:gd name="T42" fmla="*/ 6 w 81"/>
                <a:gd name="T43" fmla="*/ 9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2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1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1" y="68"/>
                  </a:lnTo>
                  <a:lnTo>
                    <a:pt x="78" y="71"/>
                  </a:lnTo>
                  <a:lnTo>
                    <a:pt x="74" y="74"/>
                  </a:lnTo>
                  <a:lnTo>
                    <a:pt x="70" y="75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3"/>
                  </a:lnTo>
                  <a:lnTo>
                    <a:pt x="12" y="80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9" name="Freeform 3592"/>
            <p:cNvSpPr>
              <a:spLocks/>
            </p:cNvSpPr>
            <p:nvPr/>
          </p:nvSpPr>
          <p:spPr bwMode="auto">
            <a:xfrm>
              <a:off x="7373938" y="5529263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2 h 84"/>
                <a:gd name="T4" fmla="*/ 71 w 83"/>
                <a:gd name="T5" fmla="*/ 4 h 84"/>
                <a:gd name="T6" fmla="*/ 72 w 83"/>
                <a:gd name="T7" fmla="*/ 7 h 84"/>
                <a:gd name="T8" fmla="*/ 75 w 83"/>
                <a:gd name="T9" fmla="*/ 11 h 84"/>
                <a:gd name="T10" fmla="*/ 83 w 83"/>
                <a:gd name="T11" fmla="*/ 61 h 84"/>
                <a:gd name="T12" fmla="*/ 83 w 83"/>
                <a:gd name="T13" fmla="*/ 65 h 84"/>
                <a:gd name="T14" fmla="*/ 81 w 83"/>
                <a:gd name="T15" fmla="*/ 69 h 84"/>
                <a:gd name="T16" fmla="*/ 79 w 83"/>
                <a:gd name="T17" fmla="*/ 71 h 84"/>
                <a:gd name="T18" fmla="*/ 76 w 83"/>
                <a:gd name="T19" fmla="*/ 74 h 84"/>
                <a:gd name="T20" fmla="*/ 72 w 83"/>
                <a:gd name="T21" fmla="*/ 75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3 h 84"/>
                <a:gd name="T28" fmla="*/ 13 w 83"/>
                <a:gd name="T29" fmla="*/ 80 h 84"/>
                <a:gd name="T30" fmla="*/ 11 w 83"/>
                <a:gd name="T31" fmla="*/ 76 h 84"/>
                <a:gd name="T32" fmla="*/ 9 w 83"/>
                <a:gd name="T33" fmla="*/ 72 h 84"/>
                <a:gd name="T34" fmla="*/ 0 w 83"/>
                <a:gd name="T35" fmla="*/ 24 h 84"/>
                <a:gd name="T36" fmla="*/ 0 w 83"/>
                <a:gd name="T37" fmla="*/ 20 h 84"/>
                <a:gd name="T38" fmla="*/ 1 w 83"/>
                <a:gd name="T39" fmla="*/ 16 h 84"/>
                <a:gd name="T40" fmla="*/ 4 w 83"/>
                <a:gd name="T41" fmla="*/ 12 h 84"/>
                <a:gd name="T42" fmla="*/ 7 w 83"/>
                <a:gd name="T43" fmla="*/ 10 h 84"/>
                <a:gd name="T44" fmla="*/ 12 w 83"/>
                <a:gd name="T45" fmla="*/ 8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2"/>
                  </a:lnTo>
                  <a:lnTo>
                    <a:pt x="71" y="4"/>
                  </a:lnTo>
                  <a:lnTo>
                    <a:pt x="72" y="7"/>
                  </a:lnTo>
                  <a:lnTo>
                    <a:pt x="75" y="11"/>
                  </a:lnTo>
                  <a:lnTo>
                    <a:pt x="83" y="61"/>
                  </a:lnTo>
                  <a:lnTo>
                    <a:pt x="83" y="65"/>
                  </a:lnTo>
                  <a:lnTo>
                    <a:pt x="81" y="69"/>
                  </a:lnTo>
                  <a:lnTo>
                    <a:pt x="79" y="71"/>
                  </a:lnTo>
                  <a:lnTo>
                    <a:pt x="76" y="74"/>
                  </a:lnTo>
                  <a:lnTo>
                    <a:pt x="72" y="75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10"/>
                  </a:lnTo>
                  <a:lnTo>
                    <a:pt x="12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0" name="Freeform 3593"/>
            <p:cNvSpPr>
              <a:spLocks/>
            </p:cNvSpPr>
            <p:nvPr/>
          </p:nvSpPr>
          <p:spPr bwMode="auto">
            <a:xfrm>
              <a:off x="7519988" y="5505450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1 h 84"/>
                <a:gd name="T4" fmla="*/ 69 w 81"/>
                <a:gd name="T5" fmla="*/ 4 h 84"/>
                <a:gd name="T6" fmla="*/ 72 w 81"/>
                <a:gd name="T7" fmla="*/ 6 h 84"/>
                <a:gd name="T8" fmla="*/ 73 w 81"/>
                <a:gd name="T9" fmla="*/ 10 h 84"/>
                <a:gd name="T10" fmla="*/ 81 w 81"/>
                <a:gd name="T11" fmla="*/ 60 h 84"/>
                <a:gd name="T12" fmla="*/ 81 w 81"/>
                <a:gd name="T13" fmla="*/ 64 h 84"/>
                <a:gd name="T14" fmla="*/ 80 w 81"/>
                <a:gd name="T15" fmla="*/ 68 h 84"/>
                <a:gd name="T16" fmla="*/ 78 w 81"/>
                <a:gd name="T17" fmla="*/ 70 h 84"/>
                <a:gd name="T18" fmla="*/ 74 w 81"/>
                <a:gd name="T19" fmla="*/ 73 h 84"/>
                <a:gd name="T20" fmla="*/ 70 w 81"/>
                <a:gd name="T21" fmla="*/ 74 h 84"/>
                <a:gd name="T22" fmla="*/ 23 w 81"/>
                <a:gd name="T23" fmla="*/ 84 h 84"/>
                <a:gd name="T24" fmla="*/ 19 w 81"/>
                <a:gd name="T25" fmla="*/ 84 h 84"/>
                <a:gd name="T26" fmla="*/ 15 w 81"/>
                <a:gd name="T27" fmla="*/ 82 h 84"/>
                <a:gd name="T28" fmla="*/ 12 w 81"/>
                <a:gd name="T29" fmla="*/ 80 h 84"/>
                <a:gd name="T30" fmla="*/ 9 w 81"/>
                <a:gd name="T31" fmla="*/ 76 h 84"/>
                <a:gd name="T32" fmla="*/ 8 w 81"/>
                <a:gd name="T33" fmla="*/ 72 h 84"/>
                <a:gd name="T34" fmla="*/ 0 w 81"/>
                <a:gd name="T35" fmla="*/ 23 h 84"/>
                <a:gd name="T36" fmla="*/ 0 w 81"/>
                <a:gd name="T37" fmla="*/ 19 h 84"/>
                <a:gd name="T38" fmla="*/ 1 w 81"/>
                <a:gd name="T39" fmla="*/ 15 h 84"/>
                <a:gd name="T40" fmla="*/ 2 w 81"/>
                <a:gd name="T41" fmla="*/ 12 h 84"/>
                <a:gd name="T42" fmla="*/ 6 w 81"/>
                <a:gd name="T43" fmla="*/ 9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0"/>
                  </a:lnTo>
                  <a:lnTo>
                    <a:pt x="74" y="73"/>
                  </a:lnTo>
                  <a:lnTo>
                    <a:pt x="70" y="74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2"/>
                  </a:lnTo>
                  <a:lnTo>
                    <a:pt x="12" y="80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1" name="Freeform 3594"/>
            <p:cNvSpPr>
              <a:spLocks/>
            </p:cNvSpPr>
            <p:nvPr/>
          </p:nvSpPr>
          <p:spPr bwMode="auto">
            <a:xfrm>
              <a:off x="7662863" y="5480050"/>
              <a:ext cx="131763" cy="133350"/>
            </a:xfrm>
            <a:custGeom>
              <a:avLst/>
              <a:gdLst>
                <a:gd name="T0" fmla="*/ 63 w 83"/>
                <a:gd name="T1" fmla="*/ 0 h 84"/>
                <a:gd name="T2" fmla="*/ 67 w 83"/>
                <a:gd name="T3" fmla="*/ 1 h 84"/>
                <a:gd name="T4" fmla="*/ 71 w 83"/>
                <a:gd name="T5" fmla="*/ 4 h 84"/>
                <a:gd name="T6" fmla="*/ 72 w 83"/>
                <a:gd name="T7" fmla="*/ 7 h 84"/>
                <a:gd name="T8" fmla="*/ 73 w 83"/>
                <a:gd name="T9" fmla="*/ 11 h 84"/>
                <a:gd name="T10" fmla="*/ 83 w 83"/>
                <a:gd name="T11" fmla="*/ 60 h 84"/>
                <a:gd name="T12" fmla="*/ 83 w 83"/>
                <a:gd name="T13" fmla="*/ 64 h 84"/>
                <a:gd name="T14" fmla="*/ 81 w 83"/>
                <a:gd name="T15" fmla="*/ 68 h 84"/>
                <a:gd name="T16" fmla="*/ 79 w 83"/>
                <a:gd name="T17" fmla="*/ 71 h 84"/>
                <a:gd name="T18" fmla="*/ 76 w 83"/>
                <a:gd name="T19" fmla="*/ 73 h 84"/>
                <a:gd name="T20" fmla="*/ 72 w 83"/>
                <a:gd name="T21" fmla="*/ 75 h 84"/>
                <a:gd name="T22" fmla="*/ 24 w 83"/>
                <a:gd name="T23" fmla="*/ 84 h 84"/>
                <a:gd name="T24" fmla="*/ 20 w 83"/>
                <a:gd name="T25" fmla="*/ 84 h 84"/>
                <a:gd name="T26" fmla="*/ 16 w 83"/>
                <a:gd name="T27" fmla="*/ 83 h 84"/>
                <a:gd name="T28" fmla="*/ 13 w 83"/>
                <a:gd name="T29" fmla="*/ 80 h 84"/>
                <a:gd name="T30" fmla="*/ 11 w 83"/>
                <a:gd name="T31" fmla="*/ 76 h 84"/>
                <a:gd name="T32" fmla="*/ 9 w 83"/>
                <a:gd name="T33" fmla="*/ 72 h 84"/>
                <a:gd name="T34" fmla="*/ 0 w 83"/>
                <a:gd name="T35" fmla="*/ 24 h 84"/>
                <a:gd name="T36" fmla="*/ 0 w 83"/>
                <a:gd name="T37" fmla="*/ 20 h 84"/>
                <a:gd name="T38" fmla="*/ 1 w 83"/>
                <a:gd name="T39" fmla="*/ 16 h 84"/>
                <a:gd name="T40" fmla="*/ 4 w 83"/>
                <a:gd name="T41" fmla="*/ 12 h 84"/>
                <a:gd name="T42" fmla="*/ 7 w 83"/>
                <a:gd name="T43" fmla="*/ 9 h 84"/>
                <a:gd name="T44" fmla="*/ 11 w 83"/>
                <a:gd name="T45" fmla="*/ 8 h 84"/>
                <a:gd name="T46" fmla="*/ 59 w 83"/>
                <a:gd name="T47" fmla="*/ 0 h 84"/>
                <a:gd name="T48" fmla="*/ 63 w 83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3" h="84">
                  <a:moveTo>
                    <a:pt x="63" y="0"/>
                  </a:moveTo>
                  <a:lnTo>
                    <a:pt x="67" y="1"/>
                  </a:lnTo>
                  <a:lnTo>
                    <a:pt x="71" y="4"/>
                  </a:lnTo>
                  <a:lnTo>
                    <a:pt x="72" y="7"/>
                  </a:lnTo>
                  <a:lnTo>
                    <a:pt x="73" y="11"/>
                  </a:lnTo>
                  <a:lnTo>
                    <a:pt x="83" y="60"/>
                  </a:lnTo>
                  <a:lnTo>
                    <a:pt x="83" y="64"/>
                  </a:lnTo>
                  <a:lnTo>
                    <a:pt x="81" y="68"/>
                  </a:lnTo>
                  <a:lnTo>
                    <a:pt x="79" y="71"/>
                  </a:lnTo>
                  <a:lnTo>
                    <a:pt x="76" y="73"/>
                  </a:lnTo>
                  <a:lnTo>
                    <a:pt x="72" y="75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1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2" name="Freeform 3595"/>
            <p:cNvSpPr>
              <a:spLocks/>
            </p:cNvSpPr>
            <p:nvPr/>
          </p:nvSpPr>
          <p:spPr bwMode="auto">
            <a:xfrm>
              <a:off x="7808913" y="5454650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2 h 84"/>
                <a:gd name="T4" fmla="*/ 69 w 81"/>
                <a:gd name="T5" fmla="*/ 4 h 84"/>
                <a:gd name="T6" fmla="*/ 72 w 81"/>
                <a:gd name="T7" fmla="*/ 7 h 84"/>
                <a:gd name="T8" fmla="*/ 73 w 81"/>
                <a:gd name="T9" fmla="*/ 11 h 84"/>
                <a:gd name="T10" fmla="*/ 81 w 81"/>
                <a:gd name="T11" fmla="*/ 61 h 84"/>
                <a:gd name="T12" fmla="*/ 81 w 81"/>
                <a:gd name="T13" fmla="*/ 65 h 84"/>
                <a:gd name="T14" fmla="*/ 80 w 81"/>
                <a:gd name="T15" fmla="*/ 68 h 84"/>
                <a:gd name="T16" fmla="*/ 78 w 81"/>
                <a:gd name="T17" fmla="*/ 71 h 84"/>
                <a:gd name="T18" fmla="*/ 74 w 81"/>
                <a:gd name="T19" fmla="*/ 74 h 84"/>
                <a:gd name="T20" fmla="*/ 70 w 81"/>
                <a:gd name="T21" fmla="*/ 75 h 84"/>
                <a:gd name="T22" fmla="*/ 23 w 81"/>
                <a:gd name="T23" fmla="*/ 84 h 84"/>
                <a:gd name="T24" fmla="*/ 19 w 81"/>
                <a:gd name="T25" fmla="*/ 84 h 84"/>
                <a:gd name="T26" fmla="*/ 15 w 81"/>
                <a:gd name="T27" fmla="*/ 83 h 84"/>
                <a:gd name="T28" fmla="*/ 11 w 81"/>
                <a:gd name="T29" fmla="*/ 80 h 84"/>
                <a:gd name="T30" fmla="*/ 9 w 81"/>
                <a:gd name="T31" fmla="*/ 76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2 w 81"/>
                <a:gd name="T41" fmla="*/ 12 h 84"/>
                <a:gd name="T42" fmla="*/ 6 w 81"/>
                <a:gd name="T43" fmla="*/ 10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2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1"/>
                  </a:lnTo>
                  <a:lnTo>
                    <a:pt x="81" y="61"/>
                  </a:lnTo>
                  <a:lnTo>
                    <a:pt x="81" y="65"/>
                  </a:lnTo>
                  <a:lnTo>
                    <a:pt x="80" y="68"/>
                  </a:lnTo>
                  <a:lnTo>
                    <a:pt x="78" y="71"/>
                  </a:lnTo>
                  <a:lnTo>
                    <a:pt x="74" y="74"/>
                  </a:lnTo>
                  <a:lnTo>
                    <a:pt x="70" y="75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3"/>
                  </a:lnTo>
                  <a:lnTo>
                    <a:pt x="11" y="80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3" name="Freeform 3596"/>
            <p:cNvSpPr>
              <a:spLocks/>
            </p:cNvSpPr>
            <p:nvPr/>
          </p:nvSpPr>
          <p:spPr bwMode="auto">
            <a:xfrm>
              <a:off x="7951788" y="5430838"/>
              <a:ext cx="130175" cy="131763"/>
            </a:xfrm>
            <a:custGeom>
              <a:avLst/>
              <a:gdLst>
                <a:gd name="T0" fmla="*/ 63 w 82"/>
                <a:gd name="T1" fmla="*/ 0 h 83"/>
                <a:gd name="T2" fmla="*/ 67 w 82"/>
                <a:gd name="T3" fmla="*/ 1 h 83"/>
                <a:gd name="T4" fmla="*/ 69 w 82"/>
                <a:gd name="T5" fmla="*/ 4 h 83"/>
                <a:gd name="T6" fmla="*/ 72 w 82"/>
                <a:gd name="T7" fmla="*/ 6 h 83"/>
                <a:gd name="T8" fmla="*/ 73 w 82"/>
                <a:gd name="T9" fmla="*/ 10 h 83"/>
                <a:gd name="T10" fmla="*/ 82 w 82"/>
                <a:gd name="T11" fmla="*/ 60 h 83"/>
                <a:gd name="T12" fmla="*/ 82 w 82"/>
                <a:gd name="T13" fmla="*/ 64 h 83"/>
                <a:gd name="T14" fmla="*/ 81 w 82"/>
                <a:gd name="T15" fmla="*/ 68 h 83"/>
                <a:gd name="T16" fmla="*/ 79 w 82"/>
                <a:gd name="T17" fmla="*/ 72 h 83"/>
                <a:gd name="T18" fmla="*/ 76 w 82"/>
                <a:gd name="T19" fmla="*/ 73 h 83"/>
                <a:gd name="T20" fmla="*/ 72 w 82"/>
                <a:gd name="T21" fmla="*/ 74 h 83"/>
                <a:gd name="T22" fmla="*/ 24 w 82"/>
                <a:gd name="T23" fmla="*/ 83 h 83"/>
                <a:gd name="T24" fmla="*/ 20 w 82"/>
                <a:gd name="T25" fmla="*/ 83 h 83"/>
                <a:gd name="T26" fmla="*/ 16 w 82"/>
                <a:gd name="T27" fmla="*/ 82 h 83"/>
                <a:gd name="T28" fmla="*/ 13 w 82"/>
                <a:gd name="T29" fmla="*/ 80 h 83"/>
                <a:gd name="T30" fmla="*/ 10 w 82"/>
                <a:gd name="T31" fmla="*/ 76 h 83"/>
                <a:gd name="T32" fmla="*/ 9 w 82"/>
                <a:gd name="T33" fmla="*/ 72 h 83"/>
                <a:gd name="T34" fmla="*/ 0 w 82"/>
                <a:gd name="T35" fmla="*/ 23 h 83"/>
                <a:gd name="T36" fmla="*/ 0 w 82"/>
                <a:gd name="T37" fmla="*/ 19 h 83"/>
                <a:gd name="T38" fmla="*/ 1 w 82"/>
                <a:gd name="T39" fmla="*/ 15 h 83"/>
                <a:gd name="T40" fmla="*/ 4 w 82"/>
                <a:gd name="T41" fmla="*/ 11 h 83"/>
                <a:gd name="T42" fmla="*/ 7 w 82"/>
                <a:gd name="T43" fmla="*/ 9 h 83"/>
                <a:gd name="T44" fmla="*/ 10 w 82"/>
                <a:gd name="T45" fmla="*/ 8 h 83"/>
                <a:gd name="T46" fmla="*/ 59 w 82"/>
                <a:gd name="T47" fmla="*/ 0 h 83"/>
                <a:gd name="T48" fmla="*/ 63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3" y="0"/>
                  </a:moveTo>
                  <a:lnTo>
                    <a:pt x="67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3"/>
                  </a:lnTo>
                  <a:lnTo>
                    <a:pt x="72" y="74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2"/>
                  </a:lnTo>
                  <a:lnTo>
                    <a:pt x="13" y="80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1"/>
                  </a:lnTo>
                  <a:lnTo>
                    <a:pt x="7" y="9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4" name="Freeform 3597"/>
            <p:cNvSpPr>
              <a:spLocks/>
            </p:cNvSpPr>
            <p:nvPr/>
          </p:nvSpPr>
          <p:spPr bwMode="auto">
            <a:xfrm>
              <a:off x="8097838" y="5405438"/>
              <a:ext cx="128588" cy="133350"/>
            </a:xfrm>
            <a:custGeom>
              <a:avLst/>
              <a:gdLst>
                <a:gd name="T0" fmla="*/ 61 w 81"/>
                <a:gd name="T1" fmla="*/ 0 h 84"/>
                <a:gd name="T2" fmla="*/ 65 w 81"/>
                <a:gd name="T3" fmla="*/ 1 h 84"/>
                <a:gd name="T4" fmla="*/ 69 w 81"/>
                <a:gd name="T5" fmla="*/ 4 h 84"/>
                <a:gd name="T6" fmla="*/ 72 w 81"/>
                <a:gd name="T7" fmla="*/ 6 h 84"/>
                <a:gd name="T8" fmla="*/ 73 w 81"/>
                <a:gd name="T9" fmla="*/ 10 h 84"/>
                <a:gd name="T10" fmla="*/ 81 w 81"/>
                <a:gd name="T11" fmla="*/ 60 h 84"/>
                <a:gd name="T12" fmla="*/ 81 w 81"/>
                <a:gd name="T13" fmla="*/ 64 h 84"/>
                <a:gd name="T14" fmla="*/ 80 w 81"/>
                <a:gd name="T15" fmla="*/ 68 h 84"/>
                <a:gd name="T16" fmla="*/ 78 w 81"/>
                <a:gd name="T17" fmla="*/ 72 h 84"/>
                <a:gd name="T18" fmla="*/ 74 w 81"/>
                <a:gd name="T19" fmla="*/ 73 h 84"/>
                <a:gd name="T20" fmla="*/ 70 w 81"/>
                <a:gd name="T21" fmla="*/ 75 h 84"/>
                <a:gd name="T22" fmla="*/ 23 w 81"/>
                <a:gd name="T23" fmla="*/ 84 h 84"/>
                <a:gd name="T24" fmla="*/ 19 w 81"/>
                <a:gd name="T25" fmla="*/ 84 h 84"/>
                <a:gd name="T26" fmla="*/ 15 w 81"/>
                <a:gd name="T27" fmla="*/ 82 h 84"/>
                <a:gd name="T28" fmla="*/ 11 w 81"/>
                <a:gd name="T29" fmla="*/ 80 h 84"/>
                <a:gd name="T30" fmla="*/ 9 w 81"/>
                <a:gd name="T31" fmla="*/ 76 h 84"/>
                <a:gd name="T32" fmla="*/ 8 w 81"/>
                <a:gd name="T33" fmla="*/ 72 h 84"/>
                <a:gd name="T34" fmla="*/ 0 w 81"/>
                <a:gd name="T35" fmla="*/ 24 h 84"/>
                <a:gd name="T36" fmla="*/ 0 w 81"/>
                <a:gd name="T37" fmla="*/ 20 h 84"/>
                <a:gd name="T38" fmla="*/ 1 w 81"/>
                <a:gd name="T39" fmla="*/ 16 h 84"/>
                <a:gd name="T40" fmla="*/ 2 w 81"/>
                <a:gd name="T41" fmla="*/ 12 h 84"/>
                <a:gd name="T42" fmla="*/ 6 w 81"/>
                <a:gd name="T43" fmla="*/ 9 h 84"/>
                <a:gd name="T44" fmla="*/ 10 w 81"/>
                <a:gd name="T45" fmla="*/ 8 h 84"/>
                <a:gd name="T46" fmla="*/ 57 w 81"/>
                <a:gd name="T47" fmla="*/ 0 h 84"/>
                <a:gd name="T48" fmla="*/ 61 w 81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4">
                  <a:moveTo>
                    <a:pt x="61" y="0"/>
                  </a:moveTo>
                  <a:lnTo>
                    <a:pt x="65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80" y="68"/>
                  </a:lnTo>
                  <a:lnTo>
                    <a:pt x="78" y="72"/>
                  </a:lnTo>
                  <a:lnTo>
                    <a:pt x="74" y="73"/>
                  </a:lnTo>
                  <a:lnTo>
                    <a:pt x="70" y="75"/>
                  </a:lnTo>
                  <a:lnTo>
                    <a:pt x="23" y="84"/>
                  </a:lnTo>
                  <a:lnTo>
                    <a:pt x="19" y="84"/>
                  </a:lnTo>
                  <a:lnTo>
                    <a:pt x="15" y="82"/>
                  </a:lnTo>
                  <a:lnTo>
                    <a:pt x="11" y="80"/>
                  </a:lnTo>
                  <a:lnTo>
                    <a:pt x="9" y="76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2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5" name="Freeform 3598"/>
            <p:cNvSpPr>
              <a:spLocks/>
            </p:cNvSpPr>
            <p:nvPr/>
          </p:nvSpPr>
          <p:spPr bwMode="auto">
            <a:xfrm>
              <a:off x="8240713" y="5380038"/>
              <a:ext cx="130175" cy="133350"/>
            </a:xfrm>
            <a:custGeom>
              <a:avLst/>
              <a:gdLst>
                <a:gd name="T0" fmla="*/ 63 w 82"/>
                <a:gd name="T1" fmla="*/ 0 h 84"/>
                <a:gd name="T2" fmla="*/ 67 w 82"/>
                <a:gd name="T3" fmla="*/ 2 h 84"/>
                <a:gd name="T4" fmla="*/ 69 w 82"/>
                <a:gd name="T5" fmla="*/ 4 h 84"/>
                <a:gd name="T6" fmla="*/ 72 w 82"/>
                <a:gd name="T7" fmla="*/ 7 h 84"/>
                <a:gd name="T8" fmla="*/ 73 w 82"/>
                <a:gd name="T9" fmla="*/ 12 h 84"/>
                <a:gd name="T10" fmla="*/ 82 w 82"/>
                <a:gd name="T11" fmla="*/ 60 h 84"/>
                <a:gd name="T12" fmla="*/ 82 w 82"/>
                <a:gd name="T13" fmla="*/ 64 h 84"/>
                <a:gd name="T14" fmla="*/ 81 w 82"/>
                <a:gd name="T15" fmla="*/ 68 h 84"/>
                <a:gd name="T16" fmla="*/ 79 w 82"/>
                <a:gd name="T17" fmla="*/ 72 h 84"/>
                <a:gd name="T18" fmla="*/ 76 w 82"/>
                <a:gd name="T19" fmla="*/ 74 h 84"/>
                <a:gd name="T20" fmla="*/ 72 w 82"/>
                <a:gd name="T21" fmla="*/ 75 h 84"/>
                <a:gd name="T22" fmla="*/ 24 w 82"/>
                <a:gd name="T23" fmla="*/ 84 h 84"/>
                <a:gd name="T24" fmla="*/ 20 w 82"/>
                <a:gd name="T25" fmla="*/ 84 h 84"/>
                <a:gd name="T26" fmla="*/ 16 w 82"/>
                <a:gd name="T27" fmla="*/ 83 h 84"/>
                <a:gd name="T28" fmla="*/ 13 w 82"/>
                <a:gd name="T29" fmla="*/ 80 h 84"/>
                <a:gd name="T30" fmla="*/ 10 w 82"/>
                <a:gd name="T31" fmla="*/ 76 h 84"/>
                <a:gd name="T32" fmla="*/ 9 w 82"/>
                <a:gd name="T33" fmla="*/ 72 h 84"/>
                <a:gd name="T34" fmla="*/ 0 w 82"/>
                <a:gd name="T35" fmla="*/ 24 h 84"/>
                <a:gd name="T36" fmla="*/ 0 w 82"/>
                <a:gd name="T37" fmla="*/ 20 h 84"/>
                <a:gd name="T38" fmla="*/ 1 w 82"/>
                <a:gd name="T39" fmla="*/ 16 h 84"/>
                <a:gd name="T40" fmla="*/ 4 w 82"/>
                <a:gd name="T41" fmla="*/ 12 h 84"/>
                <a:gd name="T42" fmla="*/ 7 w 82"/>
                <a:gd name="T43" fmla="*/ 9 h 84"/>
                <a:gd name="T44" fmla="*/ 10 w 82"/>
                <a:gd name="T45" fmla="*/ 8 h 84"/>
                <a:gd name="T46" fmla="*/ 59 w 82"/>
                <a:gd name="T47" fmla="*/ 0 h 84"/>
                <a:gd name="T48" fmla="*/ 63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3" y="0"/>
                  </a:moveTo>
                  <a:lnTo>
                    <a:pt x="67" y="2"/>
                  </a:lnTo>
                  <a:lnTo>
                    <a:pt x="69" y="4"/>
                  </a:lnTo>
                  <a:lnTo>
                    <a:pt x="72" y="7"/>
                  </a:lnTo>
                  <a:lnTo>
                    <a:pt x="73" y="12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9" y="72"/>
                  </a:lnTo>
                  <a:lnTo>
                    <a:pt x="76" y="74"/>
                  </a:lnTo>
                  <a:lnTo>
                    <a:pt x="72" y="75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20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7" y="9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6" name="Freeform 3599"/>
            <p:cNvSpPr>
              <a:spLocks/>
            </p:cNvSpPr>
            <p:nvPr/>
          </p:nvSpPr>
          <p:spPr bwMode="auto">
            <a:xfrm>
              <a:off x="8386763" y="5356225"/>
              <a:ext cx="128588" cy="131763"/>
            </a:xfrm>
            <a:custGeom>
              <a:avLst/>
              <a:gdLst>
                <a:gd name="T0" fmla="*/ 61 w 81"/>
                <a:gd name="T1" fmla="*/ 0 h 83"/>
                <a:gd name="T2" fmla="*/ 65 w 81"/>
                <a:gd name="T3" fmla="*/ 1 h 83"/>
                <a:gd name="T4" fmla="*/ 69 w 81"/>
                <a:gd name="T5" fmla="*/ 3 h 83"/>
                <a:gd name="T6" fmla="*/ 72 w 81"/>
                <a:gd name="T7" fmla="*/ 6 h 83"/>
                <a:gd name="T8" fmla="*/ 73 w 81"/>
                <a:gd name="T9" fmla="*/ 11 h 83"/>
                <a:gd name="T10" fmla="*/ 81 w 81"/>
                <a:gd name="T11" fmla="*/ 60 h 83"/>
                <a:gd name="T12" fmla="*/ 81 w 81"/>
                <a:gd name="T13" fmla="*/ 64 h 83"/>
                <a:gd name="T14" fmla="*/ 79 w 81"/>
                <a:gd name="T15" fmla="*/ 68 h 83"/>
                <a:gd name="T16" fmla="*/ 78 w 81"/>
                <a:gd name="T17" fmla="*/ 72 h 83"/>
                <a:gd name="T18" fmla="*/ 74 w 81"/>
                <a:gd name="T19" fmla="*/ 73 h 83"/>
                <a:gd name="T20" fmla="*/ 70 w 81"/>
                <a:gd name="T21" fmla="*/ 74 h 83"/>
                <a:gd name="T22" fmla="*/ 23 w 81"/>
                <a:gd name="T23" fmla="*/ 83 h 83"/>
                <a:gd name="T24" fmla="*/ 19 w 81"/>
                <a:gd name="T25" fmla="*/ 83 h 83"/>
                <a:gd name="T26" fmla="*/ 15 w 81"/>
                <a:gd name="T27" fmla="*/ 82 h 83"/>
                <a:gd name="T28" fmla="*/ 11 w 81"/>
                <a:gd name="T29" fmla="*/ 79 h 83"/>
                <a:gd name="T30" fmla="*/ 9 w 81"/>
                <a:gd name="T31" fmla="*/ 75 h 83"/>
                <a:gd name="T32" fmla="*/ 7 w 81"/>
                <a:gd name="T33" fmla="*/ 72 h 83"/>
                <a:gd name="T34" fmla="*/ 0 w 81"/>
                <a:gd name="T35" fmla="*/ 23 h 83"/>
                <a:gd name="T36" fmla="*/ 0 w 81"/>
                <a:gd name="T37" fmla="*/ 19 h 83"/>
                <a:gd name="T38" fmla="*/ 1 w 81"/>
                <a:gd name="T39" fmla="*/ 15 h 83"/>
                <a:gd name="T40" fmla="*/ 2 w 81"/>
                <a:gd name="T41" fmla="*/ 11 h 83"/>
                <a:gd name="T42" fmla="*/ 6 w 81"/>
                <a:gd name="T43" fmla="*/ 9 h 83"/>
                <a:gd name="T44" fmla="*/ 10 w 81"/>
                <a:gd name="T45" fmla="*/ 7 h 83"/>
                <a:gd name="T46" fmla="*/ 57 w 81"/>
                <a:gd name="T47" fmla="*/ 0 h 83"/>
                <a:gd name="T48" fmla="*/ 61 w 81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3">
                  <a:moveTo>
                    <a:pt x="61" y="0"/>
                  </a:moveTo>
                  <a:lnTo>
                    <a:pt x="65" y="1"/>
                  </a:lnTo>
                  <a:lnTo>
                    <a:pt x="69" y="3"/>
                  </a:lnTo>
                  <a:lnTo>
                    <a:pt x="72" y="6"/>
                  </a:lnTo>
                  <a:lnTo>
                    <a:pt x="73" y="11"/>
                  </a:lnTo>
                  <a:lnTo>
                    <a:pt x="81" y="60"/>
                  </a:lnTo>
                  <a:lnTo>
                    <a:pt x="81" y="64"/>
                  </a:lnTo>
                  <a:lnTo>
                    <a:pt x="79" y="68"/>
                  </a:lnTo>
                  <a:lnTo>
                    <a:pt x="78" y="72"/>
                  </a:lnTo>
                  <a:lnTo>
                    <a:pt x="74" y="73"/>
                  </a:lnTo>
                  <a:lnTo>
                    <a:pt x="70" y="74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1" y="79"/>
                  </a:lnTo>
                  <a:lnTo>
                    <a:pt x="9" y="75"/>
                  </a:lnTo>
                  <a:lnTo>
                    <a:pt x="7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2" y="11"/>
                  </a:lnTo>
                  <a:lnTo>
                    <a:pt x="6" y="9"/>
                  </a:lnTo>
                  <a:lnTo>
                    <a:pt x="10" y="7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7" name="Freeform 3600"/>
            <p:cNvSpPr>
              <a:spLocks/>
            </p:cNvSpPr>
            <p:nvPr/>
          </p:nvSpPr>
          <p:spPr bwMode="auto">
            <a:xfrm>
              <a:off x="8529638" y="5330825"/>
              <a:ext cx="130175" cy="133350"/>
            </a:xfrm>
            <a:custGeom>
              <a:avLst/>
              <a:gdLst>
                <a:gd name="T0" fmla="*/ 63 w 82"/>
                <a:gd name="T1" fmla="*/ 0 h 84"/>
                <a:gd name="T2" fmla="*/ 67 w 82"/>
                <a:gd name="T3" fmla="*/ 1 h 84"/>
                <a:gd name="T4" fmla="*/ 69 w 82"/>
                <a:gd name="T5" fmla="*/ 4 h 84"/>
                <a:gd name="T6" fmla="*/ 72 w 82"/>
                <a:gd name="T7" fmla="*/ 6 h 84"/>
                <a:gd name="T8" fmla="*/ 73 w 82"/>
                <a:gd name="T9" fmla="*/ 12 h 84"/>
                <a:gd name="T10" fmla="*/ 82 w 82"/>
                <a:gd name="T11" fmla="*/ 60 h 84"/>
                <a:gd name="T12" fmla="*/ 82 w 82"/>
                <a:gd name="T13" fmla="*/ 64 h 84"/>
                <a:gd name="T14" fmla="*/ 81 w 82"/>
                <a:gd name="T15" fmla="*/ 68 h 84"/>
                <a:gd name="T16" fmla="*/ 78 w 82"/>
                <a:gd name="T17" fmla="*/ 72 h 84"/>
                <a:gd name="T18" fmla="*/ 76 w 82"/>
                <a:gd name="T19" fmla="*/ 73 h 84"/>
                <a:gd name="T20" fmla="*/ 72 w 82"/>
                <a:gd name="T21" fmla="*/ 74 h 84"/>
                <a:gd name="T22" fmla="*/ 24 w 82"/>
                <a:gd name="T23" fmla="*/ 84 h 84"/>
                <a:gd name="T24" fmla="*/ 20 w 82"/>
                <a:gd name="T25" fmla="*/ 84 h 84"/>
                <a:gd name="T26" fmla="*/ 16 w 82"/>
                <a:gd name="T27" fmla="*/ 82 h 84"/>
                <a:gd name="T28" fmla="*/ 12 w 82"/>
                <a:gd name="T29" fmla="*/ 80 h 84"/>
                <a:gd name="T30" fmla="*/ 10 w 82"/>
                <a:gd name="T31" fmla="*/ 77 h 84"/>
                <a:gd name="T32" fmla="*/ 9 w 82"/>
                <a:gd name="T33" fmla="*/ 72 h 84"/>
                <a:gd name="T34" fmla="*/ 0 w 82"/>
                <a:gd name="T35" fmla="*/ 23 h 84"/>
                <a:gd name="T36" fmla="*/ 0 w 82"/>
                <a:gd name="T37" fmla="*/ 19 h 84"/>
                <a:gd name="T38" fmla="*/ 1 w 82"/>
                <a:gd name="T39" fmla="*/ 16 h 84"/>
                <a:gd name="T40" fmla="*/ 4 w 82"/>
                <a:gd name="T41" fmla="*/ 12 h 84"/>
                <a:gd name="T42" fmla="*/ 6 w 82"/>
                <a:gd name="T43" fmla="*/ 9 h 84"/>
                <a:gd name="T44" fmla="*/ 10 w 82"/>
                <a:gd name="T45" fmla="*/ 8 h 84"/>
                <a:gd name="T46" fmla="*/ 59 w 82"/>
                <a:gd name="T47" fmla="*/ 0 h 84"/>
                <a:gd name="T48" fmla="*/ 63 w 82"/>
                <a:gd name="T49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4">
                  <a:moveTo>
                    <a:pt x="63" y="0"/>
                  </a:moveTo>
                  <a:lnTo>
                    <a:pt x="67" y="1"/>
                  </a:lnTo>
                  <a:lnTo>
                    <a:pt x="69" y="4"/>
                  </a:lnTo>
                  <a:lnTo>
                    <a:pt x="72" y="6"/>
                  </a:lnTo>
                  <a:lnTo>
                    <a:pt x="73" y="12"/>
                  </a:lnTo>
                  <a:lnTo>
                    <a:pt x="82" y="60"/>
                  </a:lnTo>
                  <a:lnTo>
                    <a:pt x="82" y="64"/>
                  </a:lnTo>
                  <a:lnTo>
                    <a:pt x="81" y="68"/>
                  </a:lnTo>
                  <a:lnTo>
                    <a:pt x="78" y="72"/>
                  </a:lnTo>
                  <a:lnTo>
                    <a:pt x="76" y="73"/>
                  </a:lnTo>
                  <a:lnTo>
                    <a:pt x="72" y="74"/>
                  </a:lnTo>
                  <a:lnTo>
                    <a:pt x="24" y="84"/>
                  </a:lnTo>
                  <a:lnTo>
                    <a:pt x="20" y="84"/>
                  </a:lnTo>
                  <a:lnTo>
                    <a:pt x="16" y="82"/>
                  </a:lnTo>
                  <a:lnTo>
                    <a:pt x="12" y="80"/>
                  </a:lnTo>
                  <a:lnTo>
                    <a:pt x="10" y="77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6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8" name="Freeform 3601"/>
            <p:cNvSpPr>
              <a:spLocks/>
            </p:cNvSpPr>
            <p:nvPr/>
          </p:nvSpPr>
          <p:spPr bwMode="auto">
            <a:xfrm>
              <a:off x="8675688" y="5295900"/>
              <a:ext cx="190500" cy="142875"/>
            </a:xfrm>
            <a:custGeom>
              <a:avLst/>
              <a:gdLst>
                <a:gd name="T0" fmla="*/ 100 w 120"/>
                <a:gd name="T1" fmla="*/ 0 h 90"/>
                <a:gd name="T2" fmla="*/ 104 w 120"/>
                <a:gd name="T3" fmla="*/ 1 h 90"/>
                <a:gd name="T4" fmla="*/ 108 w 120"/>
                <a:gd name="T5" fmla="*/ 3 h 90"/>
                <a:gd name="T6" fmla="*/ 110 w 120"/>
                <a:gd name="T7" fmla="*/ 6 h 90"/>
                <a:gd name="T8" fmla="*/ 112 w 120"/>
                <a:gd name="T9" fmla="*/ 11 h 90"/>
                <a:gd name="T10" fmla="*/ 120 w 120"/>
                <a:gd name="T11" fmla="*/ 58 h 90"/>
                <a:gd name="T12" fmla="*/ 120 w 120"/>
                <a:gd name="T13" fmla="*/ 64 h 90"/>
                <a:gd name="T14" fmla="*/ 119 w 120"/>
                <a:gd name="T15" fmla="*/ 68 h 90"/>
                <a:gd name="T16" fmla="*/ 116 w 120"/>
                <a:gd name="T17" fmla="*/ 70 h 90"/>
                <a:gd name="T18" fmla="*/ 113 w 120"/>
                <a:gd name="T19" fmla="*/ 73 h 90"/>
                <a:gd name="T20" fmla="*/ 108 w 120"/>
                <a:gd name="T21" fmla="*/ 74 h 90"/>
                <a:gd name="T22" fmla="*/ 23 w 120"/>
                <a:gd name="T23" fmla="*/ 90 h 90"/>
                <a:gd name="T24" fmla="*/ 19 w 120"/>
                <a:gd name="T25" fmla="*/ 90 h 90"/>
                <a:gd name="T26" fmla="*/ 15 w 120"/>
                <a:gd name="T27" fmla="*/ 89 h 90"/>
                <a:gd name="T28" fmla="*/ 11 w 120"/>
                <a:gd name="T29" fmla="*/ 86 h 90"/>
                <a:gd name="T30" fmla="*/ 9 w 120"/>
                <a:gd name="T31" fmla="*/ 82 h 90"/>
                <a:gd name="T32" fmla="*/ 7 w 120"/>
                <a:gd name="T33" fmla="*/ 78 h 90"/>
                <a:gd name="T34" fmla="*/ 0 w 120"/>
                <a:gd name="T35" fmla="*/ 30 h 90"/>
                <a:gd name="T36" fmla="*/ 0 w 120"/>
                <a:gd name="T37" fmla="*/ 26 h 90"/>
                <a:gd name="T38" fmla="*/ 1 w 120"/>
                <a:gd name="T39" fmla="*/ 22 h 90"/>
                <a:gd name="T40" fmla="*/ 2 w 120"/>
                <a:gd name="T41" fmla="*/ 18 h 90"/>
                <a:gd name="T42" fmla="*/ 6 w 120"/>
                <a:gd name="T43" fmla="*/ 15 h 90"/>
                <a:gd name="T44" fmla="*/ 10 w 120"/>
                <a:gd name="T45" fmla="*/ 14 h 90"/>
                <a:gd name="T46" fmla="*/ 96 w 120"/>
                <a:gd name="T47" fmla="*/ 0 h 90"/>
                <a:gd name="T48" fmla="*/ 100 w 120"/>
                <a:gd name="T4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0" h="90">
                  <a:moveTo>
                    <a:pt x="100" y="0"/>
                  </a:moveTo>
                  <a:lnTo>
                    <a:pt x="104" y="1"/>
                  </a:lnTo>
                  <a:lnTo>
                    <a:pt x="108" y="3"/>
                  </a:lnTo>
                  <a:lnTo>
                    <a:pt x="110" y="6"/>
                  </a:lnTo>
                  <a:lnTo>
                    <a:pt x="112" y="11"/>
                  </a:lnTo>
                  <a:lnTo>
                    <a:pt x="120" y="58"/>
                  </a:lnTo>
                  <a:lnTo>
                    <a:pt x="120" y="64"/>
                  </a:lnTo>
                  <a:lnTo>
                    <a:pt x="119" y="68"/>
                  </a:lnTo>
                  <a:lnTo>
                    <a:pt x="116" y="70"/>
                  </a:lnTo>
                  <a:lnTo>
                    <a:pt x="113" y="73"/>
                  </a:lnTo>
                  <a:lnTo>
                    <a:pt x="108" y="74"/>
                  </a:lnTo>
                  <a:lnTo>
                    <a:pt x="23" y="90"/>
                  </a:lnTo>
                  <a:lnTo>
                    <a:pt x="19" y="90"/>
                  </a:lnTo>
                  <a:lnTo>
                    <a:pt x="15" y="89"/>
                  </a:lnTo>
                  <a:lnTo>
                    <a:pt x="11" y="86"/>
                  </a:lnTo>
                  <a:lnTo>
                    <a:pt x="9" y="82"/>
                  </a:lnTo>
                  <a:lnTo>
                    <a:pt x="7" y="78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1" y="22"/>
                  </a:lnTo>
                  <a:lnTo>
                    <a:pt x="2" y="18"/>
                  </a:lnTo>
                  <a:lnTo>
                    <a:pt x="6" y="15"/>
                  </a:lnTo>
                  <a:lnTo>
                    <a:pt x="10" y="14"/>
                  </a:lnTo>
                  <a:lnTo>
                    <a:pt x="96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99" name="Freeform 3602"/>
            <p:cNvSpPr>
              <a:spLocks/>
            </p:cNvSpPr>
            <p:nvPr/>
          </p:nvSpPr>
          <p:spPr bwMode="auto">
            <a:xfrm>
              <a:off x="7108825" y="5721350"/>
              <a:ext cx="128588" cy="130175"/>
            </a:xfrm>
            <a:custGeom>
              <a:avLst/>
              <a:gdLst>
                <a:gd name="T0" fmla="*/ 61 w 81"/>
                <a:gd name="T1" fmla="*/ 0 h 82"/>
                <a:gd name="T2" fmla="*/ 65 w 81"/>
                <a:gd name="T3" fmla="*/ 0 h 82"/>
                <a:gd name="T4" fmla="*/ 69 w 81"/>
                <a:gd name="T5" fmla="*/ 3 h 82"/>
                <a:gd name="T6" fmla="*/ 72 w 81"/>
                <a:gd name="T7" fmla="*/ 6 h 82"/>
                <a:gd name="T8" fmla="*/ 73 w 81"/>
                <a:gd name="T9" fmla="*/ 10 h 82"/>
                <a:gd name="T10" fmla="*/ 81 w 81"/>
                <a:gd name="T11" fmla="*/ 59 h 82"/>
                <a:gd name="T12" fmla="*/ 81 w 81"/>
                <a:gd name="T13" fmla="*/ 63 h 82"/>
                <a:gd name="T14" fmla="*/ 79 w 81"/>
                <a:gd name="T15" fmla="*/ 67 h 82"/>
                <a:gd name="T16" fmla="*/ 78 w 81"/>
                <a:gd name="T17" fmla="*/ 71 h 82"/>
                <a:gd name="T18" fmla="*/ 74 w 81"/>
                <a:gd name="T19" fmla="*/ 73 h 82"/>
                <a:gd name="T20" fmla="*/ 70 w 81"/>
                <a:gd name="T21" fmla="*/ 75 h 82"/>
                <a:gd name="T22" fmla="*/ 23 w 81"/>
                <a:gd name="T23" fmla="*/ 82 h 82"/>
                <a:gd name="T24" fmla="*/ 19 w 81"/>
                <a:gd name="T25" fmla="*/ 82 h 82"/>
                <a:gd name="T26" fmla="*/ 15 w 81"/>
                <a:gd name="T27" fmla="*/ 81 h 82"/>
                <a:gd name="T28" fmla="*/ 11 w 81"/>
                <a:gd name="T29" fmla="*/ 78 h 82"/>
                <a:gd name="T30" fmla="*/ 9 w 81"/>
                <a:gd name="T31" fmla="*/ 76 h 82"/>
                <a:gd name="T32" fmla="*/ 7 w 81"/>
                <a:gd name="T33" fmla="*/ 72 h 82"/>
                <a:gd name="T34" fmla="*/ 0 w 81"/>
                <a:gd name="T35" fmla="*/ 23 h 82"/>
                <a:gd name="T36" fmla="*/ 0 w 81"/>
                <a:gd name="T37" fmla="*/ 18 h 82"/>
                <a:gd name="T38" fmla="*/ 1 w 81"/>
                <a:gd name="T39" fmla="*/ 14 h 82"/>
                <a:gd name="T40" fmla="*/ 2 w 81"/>
                <a:gd name="T41" fmla="*/ 12 h 82"/>
                <a:gd name="T42" fmla="*/ 6 w 81"/>
                <a:gd name="T43" fmla="*/ 9 h 82"/>
                <a:gd name="T44" fmla="*/ 10 w 81"/>
                <a:gd name="T45" fmla="*/ 8 h 82"/>
                <a:gd name="T46" fmla="*/ 57 w 81"/>
                <a:gd name="T47" fmla="*/ 0 h 82"/>
                <a:gd name="T48" fmla="*/ 61 w 81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1" h="82">
                  <a:moveTo>
                    <a:pt x="61" y="0"/>
                  </a:moveTo>
                  <a:lnTo>
                    <a:pt x="65" y="0"/>
                  </a:lnTo>
                  <a:lnTo>
                    <a:pt x="69" y="3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1" y="59"/>
                  </a:lnTo>
                  <a:lnTo>
                    <a:pt x="81" y="63"/>
                  </a:lnTo>
                  <a:lnTo>
                    <a:pt x="79" y="67"/>
                  </a:lnTo>
                  <a:lnTo>
                    <a:pt x="78" y="71"/>
                  </a:lnTo>
                  <a:lnTo>
                    <a:pt x="74" y="73"/>
                  </a:lnTo>
                  <a:lnTo>
                    <a:pt x="70" y="75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5" y="81"/>
                  </a:lnTo>
                  <a:lnTo>
                    <a:pt x="11" y="78"/>
                  </a:lnTo>
                  <a:lnTo>
                    <a:pt x="9" y="76"/>
                  </a:lnTo>
                  <a:lnTo>
                    <a:pt x="7" y="7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7" y="0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0" name="Freeform 3603"/>
            <p:cNvSpPr>
              <a:spLocks/>
            </p:cNvSpPr>
            <p:nvPr/>
          </p:nvSpPr>
          <p:spPr bwMode="auto">
            <a:xfrm>
              <a:off x="7251700" y="5695950"/>
              <a:ext cx="130175" cy="131763"/>
            </a:xfrm>
            <a:custGeom>
              <a:avLst/>
              <a:gdLst>
                <a:gd name="T0" fmla="*/ 63 w 82"/>
                <a:gd name="T1" fmla="*/ 0 h 83"/>
                <a:gd name="T2" fmla="*/ 67 w 82"/>
                <a:gd name="T3" fmla="*/ 0 h 83"/>
                <a:gd name="T4" fmla="*/ 71 w 82"/>
                <a:gd name="T5" fmla="*/ 3 h 83"/>
                <a:gd name="T6" fmla="*/ 72 w 82"/>
                <a:gd name="T7" fmla="*/ 7 h 83"/>
                <a:gd name="T8" fmla="*/ 73 w 82"/>
                <a:gd name="T9" fmla="*/ 11 h 83"/>
                <a:gd name="T10" fmla="*/ 82 w 82"/>
                <a:gd name="T11" fmla="*/ 59 h 83"/>
                <a:gd name="T12" fmla="*/ 82 w 82"/>
                <a:gd name="T13" fmla="*/ 63 h 83"/>
                <a:gd name="T14" fmla="*/ 81 w 82"/>
                <a:gd name="T15" fmla="*/ 67 h 83"/>
                <a:gd name="T16" fmla="*/ 78 w 82"/>
                <a:gd name="T17" fmla="*/ 71 h 83"/>
                <a:gd name="T18" fmla="*/ 76 w 82"/>
                <a:gd name="T19" fmla="*/ 74 h 83"/>
                <a:gd name="T20" fmla="*/ 72 w 82"/>
                <a:gd name="T21" fmla="*/ 75 h 83"/>
                <a:gd name="T22" fmla="*/ 23 w 82"/>
                <a:gd name="T23" fmla="*/ 83 h 83"/>
                <a:gd name="T24" fmla="*/ 19 w 82"/>
                <a:gd name="T25" fmla="*/ 83 h 83"/>
                <a:gd name="T26" fmla="*/ 16 w 82"/>
                <a:gd name="T27" fmla="*/ 81 h 83"/>
                <a:gd name="T28" fmla="*/ 13 w 82"/>
                <a:gd name="T29" fmla="*/ 79 h 83"/>
                <a:gd name="T30" fmla="*/ 10 w 82"/>
                <a:gd name="T31" fmla="*/ 76 h 83"/>
                <a:gd name="T32" fmla="*/ 9 w 82"/>
                <a:gd name="T33" fmla="*/ 72 h 83"/>
                <a:gd name="T34" fmla="*/ 0 w 82"/>
                <a:gd name="T35" fmla="*/ 24 h 83"/>
                <a:gd name="T36" fmla="*/ 0 w 82"/>
                <a:gd name="T37" fmla="*/ 19 h 83"/>
                <a:gd name="T38" fmla="*/ 1 w 82"/>
                <a:gd name="T39" fmla="*/ 15 h 83"/>
                <a:gd name="T40" fmla="*/ 4 w 82"/>
                <a:gd name="T41" fmla="*/ 12 h 83"/>
                <a:gd name="T42" fmla="*/ 6 w 82"/>
                <a:gd name="T43" fmla="*/ 9 h 83"/>
                <a:gd name="T44" fmla="*/ 12 w 82"/>
                <a:gd name="T45" fmla="*/ 8 h 83"/>
                <a:gd name="T46" fmla="*/ 59 w 82"/>
                <a:gd name="T47" fmla="*/ 0 h 83"/>
                <a:gd name="T48" fmla="*/ 63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3" y="0"/>
                  </a:moveTo>
                  <a:lnTo>
                    <a:pt x="67" y="0"/>
                  </a:lnTo>
                  <a:lnTo>
                    <a:pt x="71" y="3"/>
                  </a:lnTo>
                  <a:lnTo>
                    <a:pt x="72" y="7"/>
                  </a:lnTo>
                  <a:lnTo>
                    <a:pt x="73" y="11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1" y="67"/>
                  </a:lnTo>
                  <a:lnTo>
                    <a:pt x="78" y="71"/>
                  </a:lnTo>
                  <a:lnTo>
                    <a:pt x="76" y="74"/>
                  </a:lnTo>
                  <a:lnTo>
                    <a:pt x="72" y="75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6" y="81"/>
                  </a:lnTo>
                  <a:lnTo>
                    <a:pt x="13" y="79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2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1" name="Freeform 3604"/>
            <p:cNvSpPr>
              <a:spLocks/>
            </p:cNvSpPr>
            <p:nvPr/>
          </p:nvSpPr>
          <p:spPr bwMode="auto">
            <a:xfrm>
              <a:off x="7396163" y="5672138"/>
              <a:ext cx="130175" cy="130175"/>
            </a:xfrm>
            <a:custGeom>
              <a:avLst/>
              <a:gdLst>
                <a:gd name="T0" fmla="*/ 62 w 82"/>
                <a:gd name="T1" fmla="*/ 0 h 82"/>
                <a:gd name="T2" fmla="*/ 66 w 82"/>
                <a:gd name="T3" fmla="*/ 0 h 82"/>
                <a:gd name="T4" fmla="*/ 70 w 82"/>
                <a:gd name="T5" fmla="*/ 2 h 82"/>
                <a:gd name="T6" fmla="*/ 72 w 82"/>
                <a:gd name="T7" fmla="*/ 6 h 82"/>
                <a:gd name="T8" fmla="*/ 74 w 82"/>
                <a:gd name="T9" fmla="*/ 10 h 82"/>
                <a:gd name="T10" fmla="*/ 82 w 82"/>
                <a:gd name="T11" fmla="*/ 58 h 82"/>
                <a:gd name="T12" fmla="*/ 82 w 82"/>
                <a:gd name="T13" fmla="*/ 62 h 82"/>
                <a:gd name="T14" fmla="*/ 80 w 82"/>
                <a:gd name="T15" fmla="*/ 66 h 82"/>
                <a:gd name="T16" fmla="*/ 79 w 82"/>
                <a:gd name="T17" fmla="*/ 70 h 82"/>
                <a:gd name="T18" fmla="*/ 75 w 82"/>
                <a:gd name="T19" fmla="*/ 73 h 82"/>
                <a:gd name="T20" fmla="*/ 71 w 82"/>
                <a:gd name="T21" fmla="*/ 74 h 82"/>
                <a:gd name="T22" fmla="*/ 24 w 82"/>
                <a:gd name="T23" fmla="*/ 82 h 82"/>
                <a:gd name="T24" fmla="*/ 20 w 82"/>
                <a:gd name="T25" fmla="*/ 82 h 82"/>
                <a:gd name="T26" fmla="*/ 16 w 82"/>
                <a:gd name="T27" fmla="*/ 81 h 82"/>
                <a:gd name="T28" fmla="*/ 12 w 82"/>
                <a:gd name="T29" fmla="*/ 78 h 82"/>
                <a:gd name="T30" fmla="*/ 10 w 82"/>
                <a:gd name="T31" fmla="*/ 75 h 82"/>
                <a:gd name="T32" fmla="*/ 8 w 82"/>
                <a:gd name="T33" fmla="*/ 72 h 82"/>
                <a:gd name="T34" fmla="*/ 0 w 82"/>
                <a:gd name="T35" fmla="*/ 23 h 82"/>
                <a:gd name="T36" fmla="*/ 0 w 82"/>
                <a:gd name="T37" fmla="*/ 18 h 82"/>
                <a:gd name="T38" fmla="*/ 2 w 82"/>
                <a:gd name="T39" fmla="*/ 14 h 82"/>
                <a:gd name="T40" fmla="*/ 3 w 82"/>
                <a:gd name="T41" fmla="*/ 11 h 82"/>
                <a:gd name="T42" fmla="*/ 7 w 82"/>
                <a:gd name="T43" fmla="*/ 9 h 82"/>
                <a:gd name="T44" fmla="*/ 11 w 82"/>
                <a:gd name="T45" fmla="*/ 7 h 82"/>
                <a:gd name="T46" fmla="*/ 58 w 82"/>
                <a:gd name="T47" fmla="*/ 0 h 82"/>
                <a:gd name="T48" fmla="*/ 62 w 82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2">
                  <a:moveTo>
                    <a:pt x="62" y="0"/>
                  </a:moveTo>
                  <a:lnTo>
                    <a:pt x="66" y="0"/>
                  </a:lnTo>
                  <a:lnTo>
                    <a:pt x="70" y="2"/>
                  </a:lnTo>
                  <a:lnTo>
                    <a:pt x="72" y="6"/>
                  </a:lnTo>
                  <a:lnTo>
                    <a:pt x="74" y="10"/>
                  </a:lnTo>
                  <a:lnTo>
                    <a:pt x="82" y="58"/>
                  </a:lnTo>
                  <a:lnTo>
                    <a:pt x="82" y="62"/>
                  </a:lnTo>
                  <a:lnTo>
                    <a:pt x="80" y="66"/>
                  </a:lnTo>
                  <a:lnTo>
                    <a:pt x="79" y="70"/>
                  </a:lnTo>
                  <a:lnTo>
                    <a:pt x="75" y="73"/>
                  </a:lnTo>
                  <a:lnTo>
                    <a:pt x="71" y="74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6" y="81"/>
                  </a:lnTo>
                  <a:lnTo>
                    <a:pt x="12" y="78"/>
                  </a:lnTo>
                  <a:lnTo>
                    <a:pt x="10" y="75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7" y="9"/>
                  </a:lnTo>
                  <a:lnTo>
                    <a:pt x="11" y="7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2" name="Freeform 3605"/>
            <p:cNvSpPr>
              <a:spLocks/>
            </p:cNvSpPr>
            <p:nvPr/>
          </p:nvSpPr>
          <p:spPr bwMode="auto">
            <a:xfrm>
              <a:off x="7540625" y="5646738"/>
              <a:ext cx="130175" cy="130175"/>
            </a:xfrm>
            <a:custGeom>
              <a:avLst/>
              <a:gdLst>
                <a:gd name="T0" fmla="*/ 63 w 82"/>
                <a:gd name="T1" fmla="*/ 0 h 82"/>
                <a:gd name="T2" fmla="*/ 67 w 82"/>
                <a:gd name="T3" fmla="*/ 0 h 82"/>
                <a:gd name="T4" fmla="*/ 69 w 82"/>
                <a:gd name="T5" fmla="*/ 2 h 82"/>
                <a:gd name="T6" fmla="*/ 72 w 82"/>
                <a:gd name="T7" fmla="*/ 6 h 82"/>
                <a:gd name="T8" fmla="*/ 73 w 82"/>
                <a:gd name="T9" fmla="*/ 10 h 82"/>
                <a:gd name="T10" fmla="*/ 82 w 82"/>
                <a:gd name="T11" fmla="*/ 59 h 82"/>
                <a:gd name="T12" fmla="*/ 82 w 82"/>
                <a:gd name="T13" fmla="*/ 63 h 82"/>
                <a:gd name="T14" fmla="*/ 81 w 82"/>
                <a:gd name="T15" fmla="*/ 67 h 82"/>
                <a:gd name="T16" fmla="*/ 78 w 82"/>
                <a:gd name="T17" fmla="*/ 70 h 82"/>
                <a:gd name="T18" fmla="*/ 76 w 82"/>
                <a:gd name="T19" fmla="*/ 73 h 82"/>
                <a:gd name="T20" fmla="*/ 72 w 82"/>
                <a:gd name="T21" fmla="*/ 74 h 82"/>
                <a:gd name="T22" fmla="*/ 23 w 82"/>
                <a:gd name="T23" fmla="*/ 82 h 82"/>
                <a:gd name="T24" fmla="*/ 19 w 82"/>
                <a:gd name="T25" fmla="*/ 82 h 82"/>
                <a:gd name="T26" fmla="*/ 16 w 82"/>
                <a:gd name="T27" fmla="*/ 81 h 82"/>
                <a:gd name="T28" fmla="*/ 13 w 82"/>
                <a:gd name="T29" fmla="*/ 78 h 82"/>
                <a:gd name="T30" fmla="*/ 10 w 82"/>
                <a:gd name="T31" fmla="*/ 76 h 82"/>
                <a:gd name="T32" fmla="*/ 9 w 82"/>
                <a:gd name="T33" fmla="*/ 72 h 82"/>
                <a:gd name="T34" fmla="*/ 0 w 82"/>
                <a:gd name="T35" fmla="*/ 23 h 82"/>
                <a:gd name="T36" fmla="*/ 0 w 82"/>
                <a:gd name="T37" fmla="*/ 18 h 82"/>
                <a:gd name="T38" fmla="*/ 1 w 82"/>
                <a:gd name="T39" fmla="*/ 14 h 82"/>
                <a:gd name="T40" fmla="*/ 4 w 82"/>
                <a:gd name="T41" fmla="*/ 12 h 82"/>
                <a:gd name="T42" fmla="*/ 6 w 82"/>
                <a:gd name="T43" fmla="*/ 9 h 82"/>
                <a:gd name="T44" fmla="*/ 10 w 82"/>
                <a:gd name="T45" fmla="*/ 8 h 82"/>
                <a:gd name="T46" fmla="*/ 59 w 82"/>
                <a:gd name="T47" fmla="*/ 0 h 82"/>
                <a:gd name="T48" fmla="*/ 63 w 82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2">
                  <a:moveTo>
                    <a:pt x="63" y="0"/>
                  </a:moveTo>
                  <a:lnTo>
                    <a:pt x="67" y="0"/>
                  </a:lnTo>
                  <a:lnTo>
                    <a:pt x="69" y="2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1" y="67"/>
                  </a:lnTo>
                  <a:lnTo>
                    <a:pt x="78" y="70"/>
                  </a:lnTo>
                  <a:lnTo>
                    <a:pt x="76" y="73"/>
                  </a:lnTo>
                  <a:lnTo>
                    <a:pt x="72" y="74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6" y="81"/>
                  </a:lnTo>
                  <a:lnTo>
                    <a:pt x="13" y="78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3" name="Freeform 3606"/>
            <p:cNvSpPr>
              <a:spLocks/>
            </p:cNvSpPr>
            <p:nvPr/>
          </p:nvSpPr>
          <p:spPr bwMode="auto">
            <a:xfrm>
              <a:off x="7685088" y="5621338"/>
              <a:ext cx="130175" cy="131763"/>
            </a:xfrm>
            <a:custGeom>
              <a:avLst/>
              <a:gdLst>
                <a:gd name="T0" fmla="*/ 62 w 82"/>
                <a:gd name="T1" fmla="*/ 0 h 83"/>
                <a:gd name="T2" fmla="*/ 66 w 82"/>
                <a:gd name="T3" fmla="*/ 0 h 83"/>
                <a:gd name="T4" fmla="*/ 70 w 82"/>
                <a:gd name="T5" fmla="*/ 3 h 83"/>
                <a:gd name="T6" fmla="*/ 72 w 82"/>
                <a:gd name="T7" fmla="*/ 7 h 83"/>
                <a:gd name="T8" fmla="*/ 74 w 82"/>
                <a:gd name="T9" fmla="*/ 11 h 83"/>
                <a:gd name="T10" fmla="*/ 82 w 82"/>
                <a:gd name="T11" fmla="*/ 59 h 83"/>
                <a:gd name="T12" fmla="*/ 82 w 82"/>
                <a:gd name="T13" fmla="*/ 63 h 83"/>
                <a:gd name="T14" fmla="*/ 80 w 82"/>
                <a:gd name="T15" fmla="*/ 67 h 83"/>
                <a:gd name="T16" fmla="*/ 79 w 82"/>
                <a:gd name="T17" fmla="*/ 71 h 83"/>
                <a:gd name="T18" fmla="*/ 75 w 82"/>
                <a:gd name="T19" fmla="*/ 73 h 83"/>
                <a:gd name="T20" fmla="*/ 71 w 82"/>
                <a:gd name="T21" fmla="*/ 75 h 83"/>
                <a:gd name="T22" fmla="*/ 24 w 82"/>
                <a:gd name="T23" fmla="*/ 83 h 83"/>
                <a:gd name="T24" fmla="*/ 20 w 82"/>
                <a:gd name="T25" fmla="*/ 83 h 83"/>
                <a:gd name="T26" fmla="*/ 16 w 82"/>
                <a:gd name="T27" fmla="*/ 81 h 83"/>
                <a:gd name="T28" fmla="*/ 12 w 82"/>
                <a:gd name="T29" fmla="*/ 79 h 83"/>
                <a:gd name="T30" fmla="*/ 10 w 82"/>
                <a:gd name="T31" fmla="*/ 76 h 83"/>
                <a:gd name="T32" fmla="*/ 8 w 82"/>
                <a:gd name="T33" fmla="*/ 72 h 83"/>
                <a:gd name="T34" fmla="*/ 0 w 82"/>
                <a:gd name="T35" fmla="*/ 24 h 83"/>
                <a:gd name="T36" fmla="*/ 0 w 82"/>
                <a:gd name="T37" fmla="*/ 18 h 83"/>
                <a:gd name="T38" fmla="*/ 2 w 82"/>
                <a:gd name="T39" fmla="*/ 14 h 83"/>
                <a:gd name="T40" fmla="*/ 3 w 82"/>
                <a:gd name="T41" fmla="*/ 12 h 83"/>
                <a:gd name="T42" fmla="*/ 7 w 82"/>
                <a:gd name="T43" fmla="*/ 9 h 83"/>
                <a:gd name="T44" fmla="*/ 11 w 82"/>
                <a:gd name="T45" fmla="*/ 8 h 83"/>
                <a:gd name="T46" fmla="*/ 58 w 82"/>
                <a:gd name="T47" fmla="*/ 0 h 83"/>
                <a:gd name="T48" fmla="*/ 62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2" y="0"/>
                  </a:moveTo>
                  <a:lnTo>
                    <a:pt x="66" y="0"/>
                  </a:lnTo>
                  <a:lnTo>
                    <a:pt x="70" y="3"/>
                  </a:lnTo>
                  <a:lnTo>
                    <a:pt x="72" y="7"/>
                  </a:lnTo>
                  <a:lnTo>
                    <a:pt x="74" y="11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0" y="67"/>
                  </a:lnTo>
                  <a:lnTo>
                    <a:pt x="79" y="71"/>
                  </a:lnTo>
                  <a:lnTo>
                    <a:pt x="75" y="73"/>
                  </a:lnTo>
                  <a:lnTo>
                    <a:pt x="71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1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4" name="Freeform 3607"/>
            <p:cNvSpPr>
              <a:spLocks/>
            </p:cNvSpPr>
            <p:nvPr/>
          </p:nvSpPr>
          <p:spPr bwMode="auto">
            <a:xfrm>
              <a:off x="7829550" y="5595938"/>
              <a:ext cx="130175" cy="131763"/>
            </a:xfrm>
            <a:custGeom>
              <a:avLst/>
              <a:gdLst>
                <a:gd name="T0" fmla="*/ 63 w 82"/>
                <a:gd name="T1" fmla="*/ 0 h 83"/>
                <a:gd name="T2" fmla="*/ 67 w 82"/>
                <a:gd name="T3" fmla="*/ 0 h 83"/>
                <a:gd name="T4" fmla="*/ 69 w 82"/>
                <a:gd name="T5" fmla="*/ 3 h 83"/>
                <a:gd name="T6" fmla="*/ 72 w 82"/>
                <a:gd name="T7" fmla="*/ 7 h 83"/>
                <a:gd name="T8" fmla="*/ 73 w 82"/>
                <a:gd name="T9" fmla="*/ 11 h 83"/>
                <a:gd name="T10" fmla="*/ 82 w 82"/>
                <a:gd name="T11" fmla="*/ 59 h 83"/>
                <a:gd name="T12" fmla="*/ 82 w 82"/>
                <a:gd name="T13" fmla="*/ 63 h 83"/>
                <a:gd name="T14" fmla="*/ 81 w 82"/>
                <a:gd name="T15" fmla="*/ 67 h 83"/>
                <a:gd name="T16" fmla="*/ 78 w 82"/>
                <a:gd name="T17" fmla="*/ 71 h 83"/>
                <a:gd name="T18" fmla="*/ 76 w 82"/>
                <a:gd name="T19" fmla="*/ 74 h 83"/>
                <a:gd name="T20" fmla="*/ 72 w 82"/>
                <a:gd name="T21" fmla="*/ 75 h 83"/>
                <a:gd name="T22" fmla="*/ 23 w 82"/>
                <a:gd name="T23" fmla="*/ 83 h 83"/>
                <a:gd name="T24" fmla="*/ 19 w 82"/>
                <a:gd name="T25" fmla="*/ 83 h 83"/>
                <a:gd name="T26" fmla="*/ 15 w 82"/>
                <a:gd name="T27" fmla="*/ 82 h 83"/>
                <a:gd name="T28" fmla="*/ 13 w 82"/>
                <a:gd name="T29" fmla="*/ 79 h 83"/>
                <a:gd name="T30" fmla="*/ 10 w 82"/>
                <a:gd name="T31" fmla="*/ 76 h 83"/>
                <a:gd name="T32" fmla="*/ 9 w 82"/>
                <a:gd name="T33" fmla="*/ 72 h 83"/>
                <a:gd name="T34" fmla="*/ 0 w 82"/>
                <a:gd name="T35" fmla="*/ 24 h 83"/>
                <a:gd name="T36" fmla="*/ 0 w 82"/>
                <a:gd name="T37" fmla="*/ 19 h 83"/>
                <a:gd name="T38" fmla="*/ 1 w 82"/>
                <a:gd name="T39" fmla="*/ 15 h 83"/>
                <a:gd name="T40" fmla="*/ 4 w 82"/>
                <a:gd name="T41" fmla="*/ 12 h 83"/>
                <a:gd name="T42" fmla="*/ 6 w 82"/>
                <a:gd name="T43" fmla="*/ 10 h 83"/>
                <a:gd name="T44" fmla="*/ 10 w 82"/>
                <a:gd name="T45" fmla="*/ 8 h 83"/>
                <a:gd name="T46" fmla="*/ 59 w 82"/>
                <a:gd name="T47" fmla="*/ 0 h 83"/>
                <a:gd name="T48" fmla="*/ 63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3" y="0"/>
                  </a:moveTo>
                  <a:lnTo>
                    <a:pt x="67" y="0"/>
                  </a:lnTo>
                  <a:lnTo>
                    <a:pt x="69" y="3"/>
                  </a:lnTo>
                  <a:lnTo>
                    <a:pt x="72" y="7"/>
                  </a:lnTo>
                  <a:lnTo>
                    <a:pt x="73" y="11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1" y="67"/>
                  </a:lnTo>
                  <a:lnTo>
                    <a:pt x="78" y="71"/>
                  </a:lnTo>
                  <a:lnTo>
                    <a:pt x="76" y="74"/>
                  </a:lnTo>
                  <a:lnTo>
                    <a:pt x="72" y="75"/>
                  </a:lnTo>
                  <a:lnTo>
                    <a:pt x="23" y="83"/>
                  </a:lnTo>
                  <a:lnTo>
                    <a:pt x="19" y="83"/>
                  </a:lnTo>
                  <a:lnTo>
                    <a:pt x="15" y="82"/>
                  </a:lnTo>
                  <a:lnTo>
                    <a:pt x="13" y="79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6" y="10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5" name="Freeform 3608"/>
            <p:cNvSpPr>
              <a:spLocks/>
            </p:cNvSpPr>
            <p:nvPr/>
          </p:nvSpPr>
          <p:spPr bwMode="auto">
            <a:xfrm>
              <a:off x="7974013" y="5572125"/>
              <a:ext cx="130175" cy="130175"/>
            </a:xfrm>
            <a:custGeom>
              <a:avLst/>
              <a:gdLst>
                <a:gd name="T0" fmla="*/ 62 w 82"/>
                <a:gd name="T1" fmla="*/ 0 h 82"/>
                <a:gd name="T2" fmla="*/ 66 w 82"/>
                <a:gd name="T3" fmla="*/ 0 h 82"/>
                <a:gd name="T4" fmla="*/ 70 w 82"/>
                <a:gd name="T5" fmla="*/ 2 h 82"/>
                <a:gd name="T6" fmla="*/ 72 w 82"/>
                <a:gd name="T7" fmla="*/ 6 h 82"/>
                <a:gd name="T8" fmla="*/ 74 w 82"/>
                <a:gd name="T9" fmla="*/ 10 h 82"/>
                <a:gd name="T10" fmla="*/ 82 w 82"/>
                <a:gd name="T11" fmla="*/ 59 h 82"/>
                <a:gd name="T12" fmla="*/ 82 w 82"/>
                <a:gd name="T13" fmla="*/ 63 h 82"/>
                <a:gd name="T14" fmla="*/ 80 w 82"/>
                <a:gd name="T15" fmla="*/ 66 h 82"/>
                <a:gd name="T16" fmla="*/ 79 w 82"/>
                <a:gd name="T17" fmla="*/ 70 h 82"/>
                <a:gd name="T18" fmla="*/ 75 w 82"/>
                <a:gd name="T19" fmla="*/ 73 h 82"/>
                <a:gd name="T20" fmla="*/ 71 w 82"/>
                <a:gd name="T21" fmla="*/ 74 h 82"/>
                <a:gd name="T22" fmla="*/ 24 w 82"/>
                <a:gd name="T23" fmla="*/ 82 h 82"/>
                <a:gd name="T24" fmla="*/ 20 w 82"/>
                <a:gd name="T25" fmla="*/ 82 h 82"/>
                <a:gd name="T26" fmla="*/ 16 w 82"/>
                <a:gd name="T27" fmla="*/ 81 h 82"/>
                <a:gd name="T28" fmla="*/ 12 w 82"/>
                <a:gd name="T29" fmla="*/ 78 h 82"/>
                <a:gd name="T30" fmla="*/ 10 w 82"/>
                <a:gd name="T31" fmla="*/ 76 h 82"/>
                <a:gd name="T32" fmla="*/ 8 w 82"/>
                <a:gd name="T33" fmla="*/ 72 h 82"/>
                <a:gd name="T34" fmla="*/ 0 w 82"/>
                <a:gd name="T35" fmla="*/ 23 h 82"/>
                <a:gd name="T36" fmla="*/ 0 w 82"/>
                <a:gd name="T37" fmla="*/ 18 h 82"/>
                <a:gd name="T38" fmla="*/ 2 w 82"/>
                <a:gd name="T39" fmla="*/ 14 h 82"/>
                <a:gd name="T40" fmla="*/ 3 w 82"/>
                <a:gd name="T41" fmla="*/ 11 h 82"/>
                <a:gd name="T42" fmla="*/ 7 w 82"/>
                <a:gd name="T43" fmla="*/ 9 h 82"/>
                <a:gd name="T44" fmla="*/ 11 w 82"/>
                <a:gd name="T45" fmla="*/ 8 h 82"/>
                <a:gd name="T46" fmla="*/ 58 w 82"/>
                <a:gd name="T47" fmla="*/ 0 h 82"/>
                <a:gd name="T48" fmla="*/ 62 w 82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2">
                  <a:moveTo>
                    <a:pt x="62" y="0"/>
                  </a:moveTo>
                  <a:lnTo>
                    <a:pt x="66" y="0"/>
                  </a:lnTo>
                  <a:lnTo>
                    <a:pt x="70" y="2"/>
                  </a:lnTo>
                  <a:lnTo>
                    <a:pt x="72" y="6"/>
                  </a:lnTo>
                  <a:lnTo>
                    <a:pt x="74" y="10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0" y="66"/>
                  </a:lnTo>
                  <a:lnTo>
                    <a:pt x="79" y="70"/>
                  </a:lnTo>
                  <a:lnTo>
                    <a:pt x="75" y="73"/>
                  </a:lnTo>
                  <a:lnTo>
                    <a:pt x="71" y="74"/>
                  </a:lnTo>
                  <a:lnTo>
                    <a:pt x="24" y="82"/>
                  </a:lnTo>
                  <a:lnTo>
                    <a:pt x="20" y="82"/>
                  </a:lnTo>
                  <a:lnTo>
                    <a:pt x="16" y="81"/>
                  </a:lnTo>
                  <a:lnTo>
                    <a:pt x="12" y="78"/>
                  </a:lnTo>
                  <a:lnTo>
                    <a:pt x="10" y="76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2" y="14"/>
                  </a:lnTo>
                  <a:lnTo>
                    <a:pt x="3" y="11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6" name="Freeform 3609"/>
            <p:cNvSpPr>
              <a:spLocks/>
            </p:cNvSpPr>
            <p:nvPr/>
          </p:nvSpPr>
          <p:spPr bwMode="auto">
            <a:xfrm>
              <a:off x="8118475" y="5546725"/>
              <a:ext cx="130175" cy="130175"/>
            </a:xfrm>
            <a:custGeom>
              <a:avLst/>
              <a:gdLst>
                <a:gd name="T0" fmla="*/ 63 w 82"/>
                <a:gd name="T1" fmla="*/ 0 h 82"/>
                <a:gd name="T2" fmla="*/ 67 w 82"/>
                <a:gd name="T3" fmla="*/ 1 h 82"/>
                <a:gd name="T4" fmla="*/ 69 w 82"/>
                <a:gd name="T5" fmla="*/ 3 h 82"/>
                <a:gd name="T6" fmla="*/ 72 w 82"/>
                <a:gd name="T7" fmla="*/ 7 h 82"/>
                <a:gd name="T8" fmla="*/ 73 w 82"/>
                <a:gd name="T9" fmla="*/ 10 h 82"/>
                <a:gd name="T10" fmla="*/ 82 w 82"/>
                <a:gd name="T11" fmla="*/ 59 h 82"/>
                <a:gd name="T12" fmla="*/ 82 w 82"/>
                <a:gd name="T13" fmla="*/ 63 h 82"/>
                <a:gd name="T14" fmla="*/ 81 w 82"/>
                <a:gd name="T15" fmla="*/ 67 h 82"/>
                <a:gd name="T16" fmla="*/ 78 w 82"/>
                <a:gd name="T17" fmla="*/ 71 h 82"/>
                <a:gd name="T18" fmla="*/ 76 w 82"/>
                <a:gd name="T19" fmla="*/ 73 h 82"/>
                <a:gd name="T20" fmla="*/ 72 w 82"/>
                <a:gd name="T21" fmla="*/ 75 h 82"/>
                <a:gd name="T22" fmla="*/ 23 w 82"/>
                <a:gd name="T23" fmla="*/ 82 h 82"/>
                <a:gd name="T24" fmla="*/ 19 w 82"/>
                <a:gd name="T25" fmla="*/ 82 h 82"/>
                <a:gd name="T26" fmla="*/ 15 w 82"/>
                <a:gd name="T27" fmla="*/ 81 h 82"/>
                <a:gd name="T28" fmla="*/ 12 w 82"/>
                <a:gd name="T29" fmla="*/ 79 h 82"/>
                <a:gd name="T30" fmla="*/ 10 w 82"/>
                <a:gd name="T31" fmla="*/ 76 h 82"/>
                <a:gd name="T32" fmla="*/ 9 w 82"/>
                <a:gd name="T33" fmla="*/ 72 h 82"/>
                <a:gd name="T34" fmla="*/ 0 w 82"/>
                <a:gd name="T35" fmla="*/ 24 h 82"/>
                <a:gd name="T36" fmla="*/ 0 w 82"/>
                <a:gd name="T37" fmla="*/ 18 h 82"/>
                <a:gd name="T38" fmla="*/ 1 w 82"/>
                <a:gd name="T39" fmla="*/ 14 h 82"/>
                <a:gd name="T40" fmla="*/ 4 w 82"/>
                <a:gd name="T41" fmla="*/ 12 h 82"/>
                <a:gd name="T42" fmla="*/ 6 w 82"/>
                <a:gd name="T43" fmla="*/ 9 h 82"/>
                <a:gd name="T44" fmla="*/ 10 w 82"/>
                <a:gd name="T45" fmla="*/ 8 h 82"/>
                <a:gd name="T46" fmla="*/ 59 w 82"/>
                <a:gd name="T47" fmla="*/ 0 h 82"/>
                <a:gd name="T48" fmla="*/ 63 w 82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2">
                  <a:moveTo>
                    <a:pt x="63" y="0"/>
                  </a:moveTo>
                  <a:lnTo>
                    <a:pt x="67" y="1"/>
                  </a:lnTo>
                  <a:lnTo>
                    <a:pt x="69" y="3"/>
                  </a:lnTo>
                  <a:lnTo>
                    <a:pt x="72" y="7"/>
                  </a:lnTo>
                  <a:lnTo>
                    <a:pt x="73" y="10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1" y="67"/>
                  </a:lnTo>
                  <a:lnTo>
                    <a:pt x="78" y="71"/>
                  </a:lnTo>
                  <a:lnTo>
                    <a:pt x="76" y="73"/>
                  </a:lnTo>
                  <a:lnTo>
                    <a:pt x="72" y="75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5" y="81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9" y="72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7" name="Freeform 3610"/>
            <p:cNvSpPr>
              <a:spLocks/>
            </p:cNvSpPr>
            <p:nvPr/>
          </p:nvSpPr>
          <p:spPr bwMode="auto">
            <a:xfrm>
              <a:off x="8262938" y="5521325"/>
              <a:ext cx="130175" cy="131763"/>
            </a:xfrm>
            <a:custGeom>
              <a:avLst/>
              <a:gdLst>
                <a:gd name="T0" fmla="*/ 62 w 82"/>
                <a:gd name="T1" fmla="*/ 0 h 83"/>
                <a:gd name="T2" fmla="*/ 66 w 82"/>
                <a:gd name="T3" fmla="*/ 2 h 83"/>
                <a:gd name="T4" fmla="*/ 70 w 82"/>
                <a:gd name="T5" fmla="*/ 3 h 83"/>
                <a:gd name="T6" fmla="*/ 72 w 82"/>
                <a:gd name="T7" fmla="*/ 7 h 83"/>
                <a:gd name="T8" fmla="*/ 74 w 82"/>
                <a:gd name="T9" fmla="*/ 11 h 83"/>
                <a:gd name="T10" fmla="*/ 82 w 82"/>
                <a:gd name="T11" fmla="*/ 59 h 83"/>
                <a:gd name="T12" fmla="*/ 82 w 82"/>
                <a:gd name="T13" fmla="*/ 63 h 83"/>
                <a:gd name="T14" fmla="*/ 80 w 82"/>
                <a:gd name="T15" fmla="*/ 67 h 83"/>
                <a:gd name="T16" fmla="*/ 79 w 82"/>
                <a:gd name="T17" fmla="*/ 71 h 83"/>
                <a:gd name="T18" fmla="*/ 75 w 82"/>
                <a:gd name="T19" fmla="*/ 74 h 83"/>
                <a:gd name="T20" fmla="*/ 71 w 82"/>
                <a:gd name="T21" fmla="*/ 75 h 83"/>
                <a:gd name="T22" fmla="*/ 24 w 82"/>
                <a:gd name="T23" fmla="*/ 83 h 83"/>
                <a:gd name="T24" fmla="*/ 20 w 82"/>
                <a:gd name="T25" fmla="*/ 83 h 83"/>
                <a:gd name="T26" fmla="*/ 16 w 82"/>
                <a:gd name="T27" fmla="*/ 81 h 83"/>
                <a:gd name="T28" fmla="*/ 12 w 82"/>
                <a:gd name="T29" fmla="*/ 79 h 83"/>
                <a:gd name="T30" fmla="*/ 10 w 82"/>
                <a:gd name="T31" fmla="*/ 76 h 83"/>
                <a:gd name="T32" fmla="*/ 8 w 82"/>
                <a:gd name="T33" fmla="*/ 72 h 83"/>
                <a:gd name="T34" fmla="*/ 0 w 82"/>
                <a:gd name="T35" fmla="*/ 24 h 83"/>
                <a:gd name="T36" fmla="*/ 0 w 82"/>
                <a:gd name="T37" fmla="*/ 19 h 83"/>
                <a:gd name="T38" fmla="*/ 2 w 82"/>
                <a:gd name="T39" fmla="*/ 15 h 83"/>
                <a:gd name="T40" fmla="*/ 3 w 82"/>
                <a:gd name="T41" fmla="*/ 12 h 83"/>
                <a:gd name="T42" fmla="*/ 7 w 82"/>
                <a:gd name="T43" fmla="*/ 9 h 83"/>
                <a:gd name="T44" fmla="*/ 11 w 82"/>
                <a:gd name="T45" fmla="*/ 8 h 83"/>
                <a:gd name="T46" fmla="*/ 58 w 82"/>
                <a:gd name="T47" fmla="*/ 0 h 83"/>
                <a:gd name="T48" fmla="*/ 62 w 82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3">
                  <a:moveTo>
                    <a:pt x="62" y="0"/>
                  </a:moveTo>
                  <a:lnTo>
                    <a:pt x="66" y="2"/>
                  </a:lnTo>
                  <a:lnTo>
                    <a:pt x="70" y="3"/>
                  </a:lnTo>
                  <a:lnTo>
                    <a:pt x="72" y="7"/>
                  </a:lnTo>
                  <a:lnTo>
                    <a:pt x="74" y="11"/>
                  </a:lnTo>
                  <a:lnTo>
                    <a:pt x="82" y="59"/>
                  </a:lnTo>
                  <a:lnTo>
                    <a:pt x="82" y="63"/>
                  </a:lnTo>
                  <a:lnTo>
                    <a:pt x="80" y="67"/>
                  </a:lnTo>
                  <a:lnTo>
                    <a:pt x="79" y="71"/>
                  </a:lnTo>
                  <a:lnTo>
                    <a:pt x="75" y="74"/>
                  </a:lnTo>
                  <a:lnTo>
                    <a:pt x="71" y="75"/>
                  </a:lnTo>
                  <a:lnTo>
                    <a:pt x="24" y="83"/>
                  </a:lnTo>
                  <a:lnTo>
                    <a:pt x="20" y="83"/>
                  </a:lnTo>
                  <a:lnTo>
                    <a:pt x="16" y="81"/>
                  </a:lnTo>
                  <a:lnTo>
                    <a:pt x="12" y="79"/>
                  </a:lnTo>
                  <a:lnTo>
                    <a:pt x="10" y="76"/>
                  </a:lnTo>
                  <a:lnTo>
                    <a:pt x="8" y="72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2" y="15"/>
                  </a:lnTo>
                  <a:lnTo>
                    <a:pt x="3" y="12"/>
                  </a:lnTo>
                  <a:lnTo>
                    <a:pt x="7" y="9"/>
                  </a:lnTo>
                  <a:lnTo>
                    <a:pt x="11" y="8"/>
                  </a:lnTo>
                  <a:lnTo>
                    <a:pt x="58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3611"/>
            <p:cNvSpPr>
              <a:spLocks/>
            </p:cNvSpPr>
            <p:nvPr/>
          </p:nvSpPr>
          <p:spPr bwMode="auto">
            <a:xfrm>
              <a:off x="8407400" y="5497513"/>
              <a:ext cx="130175" cy="130175"/>
            </a:xfrm>
            <a:custGeom>
              <a:avLst/>
              <a:gdLst>
                <a:gd name="T0" fmla="*/ 63 w 82"/>
                <a:gd name="T1" fmla="*/ 0 h 82"/>
                <a:gd name="T2" fmla="*/ 66 w 82"/>
                <a:gd name="T3" fmla="*/ 1 h 82"/>
                <a:gd name="T4" fmla="*/ 69 w 82"/>
                <a:gd name="T5" fmla="*/ 2 h 82"/>
                <a:gd name="T6" fmla="*/ 72 w 82"/>
                <a:gd name="T7" fmla="*/ 6 h 82"/>
                <a:gd name="T8" fmla="*/ 73 w 82"/>
                <a:gd name="T9" fmla="*/ 10 h 82"/>
                <a:gd name="T10" fmla="*/ 82 w 82"/>
                <a:gd name="T11" fmla="*/ 58 h 82"/>
                <a:gd name="T12" fmla="*/ 82 w 82"/>
                <a:gd name="T13" fmla="*/ 62 h 82"/>
                <a:gd name="T14" fmla="*/ 81 w 82"/>
                <a:gd name="T15" fmla="*/ 66 h 82"/>
                <a:gd name="T16" fmla="*/ 78 w 82"/>
                <a:gd name="T17" fmla="*/ 70 h 82"/>
                <a:gd name="T18" fmla="*/ 76 w 82"/>
                <a:gd name="T19" fmla="*/ 73 h 82"/>
                <a:gd name="T20" fmla="*/ 70 w 82"/>
                <a:gd name="T21" fmla="*/ 74 h 82"/>
                <a:gd name="T22" fmla="*/ 23 w 82"/>
                <a:gd name="T23" fmla="*/ 82 h 82"/>
                <a:gd name="T24" fmla="*/ 19 w 82"/>
                <a:gd name="T25" fmla="*/ 82 h 82"/>
                <a:gd name="T26" fmla="*/ 15 w 82"/>
                <a:gd name="T27" fmla="*/ 81 h 82"/>
                <a:gd name="T28" fmla="*/ 11 w 82"/>
                <a:gd name="T29" fmla="*/ 78 h 82"/>
                <a:gd name="T30" fmla="*/ 10 w 82"/>
                <a:gd name="T31" fmla="*/ 75 h 82"/>
                <a:gd name="T32" fmla="*/ 8 w 82"/>
                <a:gd name="T33" fmla="*/ 72 h 82"/>
                <a:gd name="T34" fmla="*/ 0 w 82"/>
                <a:gd name="T35" fmla="*/ 23 h 82"/>
                <a:gd name="T36" fmla="*/ 0 w 82"/>
                <a:gd name="T37" fmla="*/ 18 h 82"/>
                <a:gd name="T38" fmla="*/ 1 w 82"/>
                <a:gd name="T39" fmla="*/ 14 h 82"/>
                <a:gd name="T40" fmla="*/ 4 w 82"/>
                <a:gd name="T41" fmla="*/ 11 h 82"/>
                <a:gd name="T42" fmla="*/ 6 w 82"/>
                <a:gd name="T43" fmla="*/ 9 h 82"/>
                <a:gd name="T44" fmla="*/ 10 w 82"/>
                <a:gd name="T45" fmla="*/ 7 h 82"/>
                <a:gd name="T46" fmla="*/ 59 w 82"/>
                <a:gd name="T47" fmla="*/ 0 h 82"/>
                <a:gd name="T48" fmla="*/ 63 w 82"/>
                <a:gd name="T4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2" h="82">
                  <a:moveTo>
                    <a:pt x="63" y="0"/>
                  </a:moveTo>
                  <a:lnTo>
                    <a:pt x="66" y="1"/>
                  </a:lnTo>
                  <a:lnTo>
                    <a:pt x="69" y="2"/>
                  </a:lnTo>
                  <a:lnTo>
                    <a:pt x="72" y="6"/>
                  </a:lnTo>
                  <a:lnTo>
                    <a:pt x="73" y="10"/>
                  </a:lnTo>
                  <a:lnTo>
                    <a:pt x="82" y="58"/>
                  </a:lnTo>
                  <a:lnTo>
                    <a:pt x="82" y="62"/>
                  </a:lnTo>
                  <a:lnTo>
                    <a:pt x="81" y="66"/>
                  </a:lnTo>
                  <a:lnTo>
                    <a:pt x="78" y="70"/>
                  </a:lnTo>
                  <a:lnTo>
                    <a:pt x="76" y="73"/>
                  </a:lnTo>
                  <a:lnTo>
                    <a:pt x="70" y="74"/>
                  </a:lnTo>
                  <a:lnTo>
                    <a:pt x="23" y="82"/>
                  </a:lnTo>
                  <a:lnTo>
                    <a:pt x="19" y="82"/>
                  </a:lnTo>
                  <a:lnTo>
                    <a:pt x="15" y="81"/>
                  </a:lnTo>
                  <a:lnTo>
                    <a:pt x="11" y="78"/>
                  </a:lnTo>
                  <a:lnTo>
                    <a:pt x="10" y="75"/>
                  </a:lnTo>
                  <a:lnTo>
                    <a:pt x="8" y="72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4" y="11"/>
                  </a:lnTo>
                  <a:lnTo>
                    <a:pt x="6" y="9"/>
                  </a:lnTo>
                  <a:lnTo>
                    <a:pt x="10" y="7"/>
                  </a:lnTo>
                  <a:lnTo>
                    <a:pt x="5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9" name="Freeform 3612"/>
            <p:cNvSpPr>
              <a:spLocks/>
            </p:cNvSpPr>
            <p:nvPr/>
          </p:nvSpPr>
          <p:spPr bwMode="auto">
            <a:xfrm>
              <a:off x="8551863" y="5459413"/>
              <a:ext cx="192088" cy="142875"/>
            </a:xfrm>
            <a:custGeom>
              <a:avLst/>
              <a:gdLst>
                <a:gd name="T0" fmla="*/ 101 w 121"/>
                <a:gd name="T1" fmla="*/ 0 h 90"/>
                <a:gd name="T2" fmla="*/ 105 w 121"/>
                <a:gd name="T3" fmla="*/ 1 h 90"/>
                <a:gd name="T4" fmla="*/ 108 w 121"/>
                <a:gd name="T5" fmla="*/ 4 h 90"/>
                <a:gd name="T6" fmla="*/ 110 w 121"/>
                <a:gd name="T7" fmla="*/ 8 h 90"/>
                <a:gd name="T8" fmla="*/ 113 w 121"/>
                <a:gd name="T9" fmla="*/ 12 h 90"/>
                <a:gd name="T10" fmla="*/ 121 w 121"/>
                <a:gd name="T11" fmla="*/ 60 h 90"/>
                <a:gd name="T12" fmla="*/ 121 w 121"/>
                <a:gd name="T13" fmla="*/ 64 h 90"/>
                <a:gd name="T14" fmla="*/ 119 w 121"/>
                <a:gd name="T15" fmla="*/ 68 h 90"/>
                <a:gd name="T16" fmla="*/ 117 w 121"/>
                <a:gd name="T17" fmla="*/ 72 h 90"/>
                <a:gd name="T18" fmla="*/ 114 w 121"/>
                <a:gd name="T19" fmla="*/ 75 h 90"/>
                <a:gd name="T20" fmla="*/ 109 w 121"/>
                <a:gd name="T21" fmla="*/ 76 h 90"/>
                <a:gd name="T22" fmla="*/ 24 w 121"/>
                <a:gd name="T23" fmla="*/ 90 h 90"/>
                <a:gd name="T24" fmla="*/ 20 w 121"/>
                <a:gd name="T25" fmla="*/ 90 h 90"/>
                <a:gd name="T26" fmla="*/ 16 w 121"/>
                <a:gd name="T27" fmla="*/ 89 h 90"/>
                <a:gd name="T28" fmla="*/ 12 w 121"/>
                <a:gd name="T29" fmla="*/ 86 h 90"/>
                <a:gd name="T30" fmla="*/ 10 w 121"/>
                <a:gd name="T31" fmla="*/ 84 h 90"/>
                <a:gd name="T32" fmla="*/ 8 w 121"/>
                <a:gd name="T33" fmla="*/ 80 h 90"/>
                <a:gd name="T34" fmla="*/ 0 w 121"/>
                <a:gd name="T35" fmla="*/ 31 h 90"/>
                <a:gd name="T36" fmla="*/ 0 w 121"/>
                <a:gd name="T37" fmla="*/ 27 h 90"/>
                <a:gd name="T38" fmla="*/ 2 w 121"/>
                <a:gd name="T39" fmla="*/ 22 h 90"/>
                <a:gd name="T40" fmla="*/ 3 w 121"/>
                <a:gd name="T41" fmla="*/ 20 h 90"/>
                <a:gd name="T42" fmla="*/ 7 w 121"/>
                <a:gd name="T43" fmla="*/ 17 h 90"/>
                <a:gd name="T44" fmla="*/ 11 w 121"/>
                <a:gd name="T45" fmla="*/ 16 h 90"/>
                <a:gd name="T46" fmla="*/ 97 w 121"/>
                <a:gd name="T47" fmla="*/ 1 h 90"/>
                <a:gd name="T48" fmla="*/ 101 w 121"/>
                <a:gd name="T4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1" h="90">
                  <a:moveTo>
                    <a:pt x="101" y="0"/>
                  </a:moveTo>
                  <a:lnTo>
                    <a:pt x="105" y="1"/>
                  </a:lnTo>
                  <a:lnTo>
                    <a:pt x="108" y="4"/>
                  </a:lnTo>
                  <a:lnTo>
                    <a:pt x="110" y="8"/>
                  </a:lnTo>
                  <a:lnTo>
                    <a:pt x="113" y="12"/>
                  </a:lnTo>
                  <a:lnTo>
                    <a:pt x="121" y="60"/>
                  </a:lnTo>
                  <a:lnTo>
                    <a:pt x="121" y="64"/>
                  </a:lnTo>
                  <a:lnTo>
                    <a:pt x="119" y="68"/>
                  </a:lnTo>
                  <a:lnTo>
                    <a:pt x="117" y="72"/>
                  </a:lnTo>
                  <a:lnTo>
                    <a:pt x="114" y="75"/>
                  </a:lnTo>
                  <a:lnTo>
                    <a:pt x="109" y="76"/>
                  </a:lnTo>
                  <a:lnTo>
                    <a:pt x="24" y="90"/>
                  </a:lnTo>
                  <a:lnTo>
                    <a:pt x="20" y="90"/>
                  </a:lnTo>
                  <a:lnTo>
                    <a:pt x="16" y="89"/>
                  </a:lnTo>
                  <a:lnTo>
                    <a:pt x="12" y="86"/>
                  </a:lnTo>
                  <a:lnTo>
                    <a:pt x="10" y="84"/>
                  </a:lnTo>
                  <a:lnTo>
                    <a:pt x="8" y="80"/>
                  </a:lnTo>
                  <a:lnTo>
                    <a:pt x="0" y="31"/>
                  </a:lnTo>
                  <a:lnTo>
                    <a:pt x="0" y="27"/>
                  </a:lnTo>
                  <a:lnTo>
                    <a:pt x="2" y="22"/>
                  </a:lnTo>
                  <a:lnTo>
                    <a:pt x="3" y="20"/>
                  </a:lnTo>
                  <a:lnTo>
                    <a:pt x="7" y="17"/>
                  </a:lnTo>
                  <a:lnTo>
                    <a:pt x="11" y="16"/>
                  </a:lnTo>
                  <a:lnTo>
                    <a:pt x="97" y="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0" name="Freeform 3613"/>
            <p:cNvSpPr>
              <a:spLocks/>
            </p:cNvSpPr>
            <p:nvPr/>
          </p:nvSpPr>
          <p:spPr bwMode="auto">
            <a:xfrm>
              <a:off x="8764588" y="5434013"/>
              <a:ext cx="127000" cy="131763"/>
            </a:xfrm>
            <a:custGeom>
              <a:avLst/>
              <a:gdLst>
                <a:gd name="T0" fmla="*/ 60 w 80"/>
                <a:gd name="T1" fmla="*/ 0 h 83"/>
                <a:gd name="T2" fmla="*/ 64 w 80"/>
                <a:gd name="T3" fmla="*/ 2 h 83"/>
                <a:gd name="T4" fmla="*/ 67 w 80"/>
                <a:gd name="T5" fmla="*/ 4 h 83"/>
                <a:gd name="T6" fmla="*/ 69 w 80"/>
                <a:gd name="T7" fmla="*/ 7 h 83"/>
                <a:gd name="T8" fmla="*/ 71 w 80"/>
                <a:gd name="T9" fmla="*/ 11 h 83"/>
                <a:gd name="T10" fmla="*/ 80 w 80"/>
                <a:gd name="T11" fmla="*/ 60 h 83"/>
                <a:gd name="T12" fmla="*/ 80 w 80"/>
                <a:gd name="T13" fmla="*/ 64 h 83"/>
                <a:gd name="T14" fmla="*/ 78 w 80"/>
                <a:gd name="T15" fmla="*/ 68 h 83"/>
                <a:gd name="T16" fmla="*/ 76 w 80"/>
                <a:gd name="T17" fmla="*/ 72 h 83"/>
                <a:gd name="T18" fmla="*/ 73 w 80"/>
                <a:gd name="T19" fmla="*/ 75 h 83"/>
                <a:gd name="T20" fmla="*/ 69 w 80"/>
                <a:gd name="T21" fmla="*/ 76 h 83"/>
                <a:gd name="T22" fmla="*/ 23 w 80"/>
                <a:gd name="T23" fmla="*/ 83 h 83"/>
                <a:gd name="T24" fmla="*/ 20 w 80"/>
                <a:gd name="T25" fmla="*/ 83 h 83"/>
                <a:gd name="T26" fmla="*/ 16 w 80"/>
                <a:gd name="T27" fmla="*/ 83 h 83"/>
                <a:gd name="T28" fmla="*/ 13 w 80"/>
                <a:gd name="T29" fmla="*/ 80 h 83"/>
                <a:gd name="T30" fmla="*/ 10 w 80"/>
                <a:gd name="T31" fmla="*/ 76 h 83"/>
                <a:gd name="T32" fmla="*/ 9 w 80"/>
                <a:gd name="T33" fmla="*/ 74 h 83"/>
                <a:gd name="T34" fmla="*/ 0 w 80"/>
                <a:gd name="T35" fmla="*/ 23 h 83"/>
                <a:gd name="T36" fmla="*/ 0 w 80"/>
                <a:gd name="T37" fmla="*/ 19 h 83"/>
                <a:gd name="T38" fmla="*/ 1 w 80"/>
                <a:gd name="T39" fmla="*/ 15 h 83"/>
                <a:gd name="T40" fmla="*/ 4 w 80"/>
                <a:gd name="T41" fmla="*/ 12 h 83"/>
                <a:gd name="T42" fmla="*/ 6 w 80"/>
                <a:gd name="T43" fmla="*/ 9 h 83"/>
                <a:gd name="T44" fmla="*/ 10 w 80"/>
                <a:gd name="T45" fmla="*/ 8 h 83"/>
                <a:gd name="T46" fmla="*/ 56 w 80"/>
                <a:gd name="T47" fmla="*/ 0 h 83"/>
                <a:gd name="T48" fmla="*/ 60 w 80"/>
                <a:gd name="T49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80" h="83">
                  <a:moveTo>
                    <a:pt x="60" y="0"/>
                  </a:moveTo>
                  <a:lnTo>
                    <a:pt x="64" y="2"/>
                  </a:lnTo>
                  <a:lnTo>
                    <a:pt x="67" y="4"/>
                  </a:lnTo>
                  <a:lnTo>
                    <a:pt x="69" y="7"/>
                  </a:lnTo>
                  <a:lnTo>
                    <a:pt x="71" y="11"/>
                  </a:lnTo>
                  <a:lnTo>
                    <a:pt x="80" y="60"/>
                  </a:lnTo>
                  <a:lnTo>
                    <a:pt x="80" y="64"/>
                  </a:lnTo>
                  <a:lnTo>
                    <a:pt x="78" y="68"/>
                  </a:lnTo>
                  <a:lnTo>
                    <a:pt x="76" y="72"/>
                  </a:lnTo>
                  <a:lnTo>
                    <a:pt x="73" y="75"/>
                  </a:lnTo>
                  <a:lnTo>
                    <a:pt x="69" y="76"/>
                  </a:lnTo>
                  <a:lnTo>
                    <a:pt x="23" y="83"/>
                  </a:lnTo>
                  <a:lnTo>
                    <a:pt x="20" y="83"/>
                  </a:lnTo>
                  <a:lnTo>
                    <a:pt x="16" y="83"/>
                  </a:lnTo>
                  <a:lnTo>
                    <a:pt x="13" y="80"/>
                  </a:lnTo>
                  <a:lnTo>
                    <a:pt x="10" y="76"/>
                  </a:lnTo>
                  <a:lnTo>
                    <a:pt x="9" y="74"/>
                  </a:lnTo>
                  <a:lnTo>
                    <a:pt x="0" y="23"/>
                  </a:lnTo>
                  <a:lnTo>
                    <a:pt x="0" y="19"/>
                  </a:lnTo>
                  <a:lnTo>
                    <a:pt x="1" y="15"/>
                  </a:lnTo>
                  <a:lnTo>
                    <a:pt x="4" y="12"/>
                  </a:lnTo>
                  <a:lnTo>
                    <a:pt x="6" y="9"/>
                  </a:lnTo>
                  <a:lnTo>
                    <a:pt x="10" y="8"/>
                  </a:lnTo>
                  <a:lnTo>
                    <a:pt x="56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1" name="Freeform 3614"/>
            <p:cNvSpPr>
              <a:spLocks/>
            </p:cNvSpPr>
            <p:nvPr/>
          </p:nvSpPr>
          <p:spPr bwMode="auto">
            <a:xfrm>
              <a:off x="7673975" y="5730875"/>
              <a:ext cx="854075" cy="533400"/>
            </a:xfrm>
            <a:custGeom>
              <a:avLst/>
              <a:gdLst>
                <a:gd name="T0" fmla="*/ 488 w 538"/>
                <a:gd name="T1" fmla="*/ 0 h 336"/>
                <a:gd name="T2" fmla="*/ 492 w 538"/>
                <a:gd name="T3" fmla="*/ 2 h 336"/>
                <a:gd name="T4" fmla="*/ 494 w 538"/>
                <a:gd name="T5" fmla="*/ 4 h 336"/>
                <a:gd name="T6" fmla="*/ 497 w 538"/>
                <a:gd name="T7" fmla="*/ 7 h 336"/>
                <a:gd name="T8" fmla="*/ 498 w 538"/>
                <a:gd name="T9" fmla="*/ 11 h 336"/>
                <a:gd name="T10" fmla="*/ 538 w 538"/>
                <a:gd name="T11" fmla="*/ 239 h 336"/>
                <a:gd name="T12" fmla="*/ 538 w 538"/>
                <a:gd name="T13" fmla="*/ 243 h 336"/>
                <a:gd name="T14" fmla="*/ 536 w 538"/>
                <a:gd name="T15" fmla="*/ 247 h 336"/>
                <a:gd name="T16" fmla="*/ 535 w 538"/>
                <a:gd name="T17" fmla="*/ 251 h 336"/>
                <a:gd name="T18" fmla="*/ 531 w 538"/>
                <a:gd name="T19" fmla="*/ 253 h 336"/>
                <a:gd name="T20" fmla="*/ 527 w 538"/>
                <a:gd name="T21" fmla="*/ 254 h 336"/>
                <a:gd name="T22" fmla="*/ 55 w 538"/>
                <a:gd name="T23" fmla="*/ 336 h 336"/>
                <a:gd name="T24" fmla="*/ 51 w 538"/>
                <a:gd name="T25" fmla="*/ 336 h 336"/>
                <a:gd name="T26" fmla="*/ 47 w 538"/>
                <a:gd name="T27" fmla="*/ 334 h 336"/>
                <a:gd name="T28" fmla="*/ 43 w 538"/>
                <a:gd name="T29" fmla="*/ 332 h 336"/>
                <a:gd name="T30" fmla="*/ 40 w 538"/>
                <a:gd name="T31" fmla="*/ 329 h 336"/>
                <a:gd name="T32" fmla="*/ 39 w 538"/>
                <a:gd name="T33" fmla="*/ 325 h 336"/>
                <a:gd name="T34" fmla="*/ 0 w 538"/>
                <a:gd name="T35" fmla="*/ 97 h 336"/>
                <a:gd name="T36" fmla="*/ 0 w 538"/>
                <a:gd name="T37" fmla="*/ 93 h 336"/>
                <a:gd name="T38" fmla="*/ 1 w 538"/>
                <a:gd name="T39" fmla="*/ 89 h 336"/>
                <a:gd name="T40" fmla="*/ 4 w 538"/>
                <a:gd name="T41" fmla="*/ 86 h 336"/>
                <a:gd name="T42" fmla="*/ 6 w 538"/>
                <a:gd name="T43" fmla="*/ 83 h 336"/>
                <a:gd name="T44" fmla="*/ 10 w 538"/>
                <a:gd name="T45" fmla="*/ 82 h 336"/>
                <a:gd name="T46" fmla="*/ 484 w 538"/>
                <a:gd name="T47" fmla="*/ 0 h 336"/>
                <a:gd name="T48" fmla="*/ 488 w 538"/>
                <a:gd name="T49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38" h="336">
                  <a:moveTo>
                    <a:pt x="488" y="0"/>
                  </a:moveTo>
                  <a:lnTo>
                    <a:pt x="492" y="2"/>
                  </a:lnTo>
                  <a:lnTo>
                    <a:pt x="494" y="4"/>
                  </a:lnTo>
                  <a:lnTo>
                    <a:pt x="497" y="7"/>
                  </a:lnTo>
                  <a:lnTo>
                    <a:pt x="498" y="11"/>
                  </a:lnTo>
                  <a:lnTo>
                    <a:pt x="538" y="239"/>
                  </a:lnTo>
                  <a:lnTo>
                    <a:pt x="538" y="243"/>
                  </a:lnTo>
                  <a:lnTo>
                    <a:pt x="536" y="247"/>
                  </a:lnTo>
                  <a:lnTo>
                    <a:pt x="535" y="251"/>
                  </a:lnTo>
                  <a:lnTo>
                    <a:pt x="531" y="253"/>
                  </a:lnTo>
                  <a:lnTo>
                    <a:pt x="527" y="254"/>
                  </a:lnTo>
                  <a:lnTo>
                    <a:pt x="55" y="336"/>
                  </a:lnTo>
                  <a:lnTo>
                    <a:pt x="51" y="336"/>
                  </a:lnTo>
                  <a:lnTo>
                    <a:pt x="47" y="334"/>
                  </a:lnTo>
                  <a:lnTo>
                    <a:pt x="43" y="332"/>
                  </a:lnTo>
                  <a:lnTo>
                    <a:pt x="40" y="329"/>
                  </a:lnTo>
                  <a:lnTo>
                    <a:pt x="39" y="325"/>
                  </a:lnTo>
                  <a:lnTo>
                    <a:pt x="0" y="97"/>
                  </a:lnTo>
                  <a:lnTo>
                    <a:pt x="0" y="93"/>
                  </a:lnTo>
                  <a:lnTo>
                    <a:pt x="1" y="89"/>
                  </a:lnTo>
                  <a:lnTo>
                    <a:pt x="4" y="86"/>
                  </a:lnTo>
                  <a:lnTo>
                    <a:pt x="6" y="83"/>
                  </a:lnTo>
                  <a:lnTo>
                    <a:pt x="10" y="82"/>
                  </a:lnTo>
                  <a:lnTo>
                    <a:pt x="484" y="0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2" name="Freeform 3615"/>
            <p:cNvSpPr>
              <a:spLocks/>
            </p:cNvSpPr>
            <p:nvPr/>
          </p:nvSpPr>
          <p:spPr bwMode="auto">
            <a:xfrm>
              <a:off x="7743825" y="6227763"/>
              <a:ext cx="395288" cy="150813"/>
            </a:xfrm>
            <a:custGeom>
              <a:avLst/>
              <a:gdLst>
                <a:gd name="T0" fmla="*/ 238 w 249"/>
                <a:gd name="T1" fmla="*/ 0 h 95"/>
                <a:gd name="T2" fmla="*/ 240 w 249"/>
                <a:gd name="T3" fmla="*/ 2 h 95"/>
                <a:gd name="T4" fmla="*/ 241 w 249"/>
                <a:gd name="T5" fmla="*/ 3 h 95"/>
                <a:gd name="T6" fmla="*/ 249 w 249"/>
                <a:gd name="T7" fmla="*/ 50 h 95"/>
                <a:gd name="T8" fmla="*/ 249 w 249"/>
                <a:gd name="T9" fmla="*/ 53 h 95"/>
                <a:gd name="T10" fmla="*/ 248 w 249"/>
                <a:gd name="T11" fmla="*/ 54 h 95"/>
                <a:gd name="T12" fmla="*/ 12 w 249"/>
                <a:gd name="T13" fmla="*/ 95 h 95"/>
                <a:gd name="T14" fmla="*/ 11 w 249"/>
                <a:gd name="T15" fmla="*/ 93 h 95"/>
                <a:gd name="T16" fmla="*/ 9 w 249"/>
                <a:gd name="T17" fmla="*/ 92 h 95"/>
                <a:gd name="T18" fmla="*/ 0 w 249"/>
                <a:gd name="T19" fmla="*/ 45 h 95"/>
                <a:gd name="T20" fmla="*/ 1 w 249"/>
                <a:gd name="T21" fmla="*/ 42 h 95"/>
                <a:gd name="T22" fmla="*/ 3 w 249"/>
                <a:gd name="T23" fmla="*/ 41 h 95"/>
                <a:gd name="T24" fmla="*/ 238 w 249"/>
                <a:gd name="T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95">
                  <a:moveTo>
                    <a:pt x="238" y="0"/>
                  </a:moveTo>
                  <a:lnTo>
                    <a:pt x="240" y="2"/>
                  </a:lnTo>
                  <a:lnTo>
                    <a:pt x="241" y="3"/>
                  </a:lnTo>
                  <a:lnTo>
                    <a:pt x="249" y="50"/>
                  </a:lnTo>
                  <a:lnTo>
                    <a:pt x="249" y="53"/>
                  </a:lnTo>
                  <a:lnTo>
                    <a:pt x="248" y="54"/>
                  </a:lnTo>
                  <a:lnTo>
                    <a:pt x="12" y="95"/>
                  </a:lnTo>
                  <a:lnTo>
                    <a:pt x="11" y="93"/>
                  </a:lnTo>
                  <a:lnTo>
                    <a:pt x="9" y="92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3" y="41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3" name="Freeform 3616"/>
            <p:cNvSpPr>
              <a:spLocks/>
            </p:cNvSpPr>
            <p:nvPr/>
          </p:nvSpPr>
          <p:spPr bwMode="auto">
            <a:xfrm>
              <a:off x="8154988" y="6157913"/>
              <a:ext cx="395288" cy="149225"/>
            </a:xfrm>
            <a:custGeom>
              <a:avLst/>
              <a:gdLst>
                <a:gd name="T0" fmla="*/ 237 w 249"/>
                <a:gd name="T1" fmla="*/ 0 h 94"/>
                <a:gd name="T2" fmla="*/ 240 w 249"/>
                <a:gd name="T3" fmla="*/ 1 h 94"/>
                <a:gd name="T4" fmla="*/ 241 w 249"/>
                <a:gd name="T5" fmla="*/ 2 h 94"/>
                <a:gd name="T6" fmla="*/ 249 w 249"/>
                <a:gd name="T7" fmla="*/ 50 h 94"/>
                <a:gd name="T8" fmla="*/ 248 w 249"/>
                <a:gd name="T9" fmla="*/ 52 h 94"/>
                <a:gd name="T10" fmla="*/ 246 w 249"/>
                <a:gd name="T11" fmla="*/ 54 h 94"/>
                <a:gd name="T12" fmla="*/ 12 w 249"/>
                <a:gd name="T13" fmla="*/ 94 h 94"/>
                <a:gd name="T14" fmla="*/ 9 w 249"/>
                <a:gd name="T15" fmla="*/ 93 h 94"/>
                <a:gd name="T16" fmla="*/ 8 w 249"/>
                <a:gd name="T17" fmla="*/ 91 h 94"/>
                <a:gd name="T18" fmla="*/ 0 w 249"/>
                <a:gd name="T19" fmla="*/ 44 h 94"/>
                <a:gd name="T20" fmla="*/ 0 w 249"/>
                <a:gd name="T21" fmla="*/ 42 h 94"/>
                <a:gd name="T22" fmla="*/ 3 w 249"/>
                <a:gd name="T23" fmla="*/ 40 h 94"/>
                <a:gd name="T24" fmla="*/ 237 w 249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9" h="94">
                  <a:moveTo>
                    <a:pt x="237" y="0"/>
                  </a:moveTo>
                  <a:lnTo>
                    <a:pt x="240" y="1"/>
                  </a:lnTo>
                  <a:lnTo>
                    <a:pt x="241" y="2"/>
                  </a:lnTo>
                  <a:lnTo>
                    <a:pt x="249" y="50"/>
                  </a:lnTo>
                  <a:lnTo>
                    <a:pt x="248" y="52"/>
                  </a:lnTo>
                  <a:lnTo>
                    <a:pt x="246" y="54"/>
                  </a:lnTo>
                  <a:lnTo>
                    <a:pt x="12" y="94"/>
                  </a:lnTo>
                  <a:lnTo>
                    <a:pt x="9" y="93"/>
                  </a:lnTo>
                  <a:lnTo>
                    <a:pt x="8" y="91"/>
                  </a:lnTo>
                  <a:lnTo>
                    <a:pt x="0" y="44"/>
                  </a:lnTo>
                  <a:lnTo>
                    <a:pt x="0" y="42"/>
                  </a:lnTo>
                  <a:lnTo>
                    <a:pt x="3" y="40"/>
                  </a:lnTo>
                  <a:lnTo>
                    <a:pt x="237" y="0"/>
                  </a:lnTo>
                  <a:close/>
                </a:path>
              </a:pathLst>
            </a:custGeom>
            <a:solidFill>
              <a:srgbClr val="C2D1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4" name="Freeform 3617"/>
            <p:cNvSpPr>
              <a:spLocks/>
            </p:cNvSpPr>
            <p:nvPr/>
          </p:nvSpPr>
          <p:spPr bwMode="auto">
            <a:xfrm>
              <a:off x="6438900" y="4073525"/>
              <a:ext cx="2735263" cy="471488"/>
            </a:xfrm>
            <a:custGeom>
              <a:avLst/>
              <a:gdLst>
                <a:gd name="T0" fmla="*/ 1723 w 1723"/>
                <a:gd name="T1" fmla="*/ 0 h 297"/>
                <a:gd name="T2" fmla="*/ 1643 w 1723"/>
                <a:gd name="T3" fmla="*/ 203 h 297"/>
                <a:gd name="T4" fmla="*/ 0 w 1723"/>
                <a:gd name="T5" fmla="*/ 297 h 297"/>
                <a:gd name="T6" fmla="*/ 1723 w 1723"/>
                <a:gd name="T7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23" h="297">
                  <a:moveTo>
                    <a:pt x="1723" y="0"/>
                  </a:moveTo>
                  <a:lnTo>
                    <a:pt x="1643" y="203"/>
                  </a:lnTo>
                  <a:lnTo>
                    <a:pt x="0" y="297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5" name="Freeform 3618"/>
            <p:cNvSpPr>
              <a:spLocks/>
            </p:cNvSpPr>
            <p:nvPr/>
          </p:nvSpPr>
          <p:spPr bwMode="auto">
            <a:xfrm>
              <a:off x="7300913" y="6281738"/>
              <a:ext cx="428625" cy="536575"/>
            </a:xfrm>
            <a:custGeom>
              <a:avLst/>
              <a:gdLst>
                <a:gd name="T0" fmla="*/ 214 w 270"/>
                <a:gd name="T1" fmla="*/ 0 h 338"/>
                <a:gd name="T2" fmla="*/ 270 w 270"/>
                <a:gd name="T3" fmla="*/ 299 h 338"/>
                <a:gd name="T4" fmla="*/ 57 w 270"/>
                <a:gd name="T5" fmla="*/ 338 h 338"/>
                <a:gd name="T6" fmla="*/ 0 w 270"/>
                <a:gd name="T7" fmla="*/ 41 h 338"/>
                <a:gd name="T8" fmla="*/ 214 w 270"/>
                <a:gd name="T9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338">
                  <a:moveTo>
                    <a:pt x="214" y="0"/>
                  </a:moveTo>
                  <a:lnTo>
                    <a:pt x="270" y="299"/>
                  </a:lnTo>
                  <a:lnTo>
                    <a:pt x="57" y="338"/>
                  </a:lnTo>
                  <a:lnTo>
                    <a:pt x="0" y="4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E9B9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6" name="Freeform 3619"/>
            <p:cNvSpPr>
              <a:spLocks/>
            </p:cNvSpPr>
            <p:nvPr/>
          </p:nvSpPr>
          <p:spPr bwMode="auto">
            <a:xfrm>
              <a:off x="7050088" y="5426075"/>
              <a:ext cx="806450" cy="1028700"/>
            </a:xfrm>
            <a:custGeom>
              <a:avLst/>
              <a:gdLst>
                <a:gd name="T0" fmla="*/ 294 w 508"/>
                <a:gd name="T1" fmla="*/ 3 h 648"/>
                <a:gd name="T2" fmla="*/ 314 w 508"/>
                <a:gd name="T3" fmla="*/ 20 h 648"/>
                <a:gd name="T4" fmla="*/ 348 w 508"/>
                <a:gd name="T5" fmla="*/ 329 h 648"/>
                <a:gd name="T6" fmla="*/ 365 w 508"/>
                <a:gd name="T7" fmla="*/ 422 h 648"/>
                <a:gd name="T8" fmla="*/ 425 w 508"/>
                <a:gd name="T9" fmla="*/ 281 h 648"/>
                <a:gd name="T10" fmla="*/ 449 w 508"/>
                <a:gd name="T11" fmla="*/ 263 h 648"/>
                <a:gd name="T12" fmla="*/ 475 w 508"/>
                <a:gd name="T13" fmla="*/ 262 h 648"/>
                <a:gd name="T14" fmla="*/ 499 w 508"/>
                <a:gd name="T15" fmla="*/ 271 h 648"/>
                <a:gd name="T16" fmla="*/ 414 w 508"/>
                <a:gd name="T17" fmla="*/ 563 h 648"/>
                <a:gd name="T18" fmla="*/ 389 w 508"/>
                <a:gd name="T19" fmla="*/ 598 h 648"/>
                <a:gd name="T20" fmla="*/ 343 w 508"/>
                <a:gd name="T21" fmla="*/ 626 h 648"/>
                <a:gd name="T22" fmla="*/ 289 w 508"/>
                <a:gd name="T23" fmla="*/ 643 h 648"/>
                <a:gd name="T24" fmla="*/ 222 w 508"/>
                <a:gd name="T25" fmla="*/ 648 h 648"/>
                <a:gd name="T26" fmla="*/ 165 w 508"/>
                <a:gd name="T27" fmla="*/ 631 h 648"/>
                <a:gd name="T28" fmla="*/ 116 w 508"/>
                <a:gd name="T29" fmla="*/ 592 h 648"/>
                <a:gd name="T30" fmla="*/ 78 w 508"/>
                <a:gd name="T31" fmla="*/ 529 h 648"/>
                <a:gd name="T32" fmla="*/ 54 w 508"/>
                <a:gd name="T33" fmla="*/ 445 h 648"/>
                <a:gd name="T34" fmla="*/ 0 w 508"/>
                <a:gd name="T35" fmla="*/ 310 h 648"/>
                <a:gd name="T36" fmla="*/ 9 w 508"/>
                <a:gd name="T37" fmla="*/ 284 h 648"/>
                <a:gd name="T38" fmla="*/ 30 w 508"/>
                <a:gd name="T39" fmla="*/ 272 h 648"/>
                <a:gd name="T40" fmla="*/ 56 w 508"/>
                <a:gd name="T41" fmla="*/ 275 h 648"/>
                <a:gd name="T42" fmla="*/ 76 w 508"/>
                <a:gd name="T43" fmla="*/ 299 h 648"/>
                <a:gd name="T44" fmla="*/ 98 w 508"/>
                <a:gd name="T45" fmla="*/ 343 h 648"/>
                <a:gd name="T46" fmla="*/ 73 w 508"/>
                <a:gd name="T47" fmla="*/ 237 h 648"/>
                <a:gd name="T48" fmla="*/ 74 w 508"/>
                <a:gd name="T49" fmla="*/ 207 h 648"/>
                <a:gd name="T50" fmla="*/ 93 w 508"/>
                <a:gd name="T51" fmla="*/ 191 h 648"/>
                <a:gd name="T52" fmla="*/ 118 w 508"/>
                <a:gd name="T53" fmla="*/ 189 h 648"/>
                <a:gd name="T54" fmla="*/ 140 w 508"/>
                <a:gd name="T55" fmla="*/ 200 h 648"/>
                <a:gd name="T56" fmla="*/ 171 w 508"/>
                <a:gd name="T57" fmla="*/ 299 h 648"/>
                <a:gd name="T58" fmla="*/ 177 w 508"/>
                <a:gd name="T59" fmla="*/ 296 h 648"/>
                <a:gd name="T60" fmla="*/ 157 w 508"/>
                <a:gd name="T61" fmla="*/ 186 h 648"/>
                <a:gd name="T62" fmla="*/ 161 w 508"/>
                <a:gd name="T63" fmla="*/ 158 h 648"/>
                <a:gd name="T64" fmla="*/ 181 w 508"/>
                <a:gd name="T65" fmla="*/ 143 h 648"/>
                <a:gd name="T66" fmla="*/ 205 w 508"/>
                <a:gd name="T67" fmla="*/ 141 h 648"/>
                <a:gd name="T68" fmla="*/ 225 w 508"/>
                <a:gd name="T69" fmla="*/ 157 h 648"/>
                <a:gd name="T70" fmla="*/ 258 w 508"/>
                <a:gd name="T71" fmla="*/ 297 h 648"/>
                <a:gd name="T72" fmla="*/ 242 w 508"/>
                <a:gd name="T73" fmla="*/ 42 h 648"/>
                <a:gd name="T74" fmla="*/ 249 w 508"/>
                <a:gd name="T75" fmla="*/ 16 h 648"/>
                <a:gd name="T76" fmla="*/ 270 w 508"/>
                <a:gd name="T77" fmla="*/ 1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08" h="648">
                  <a:moveTo>
                    <a:pt x="283" y="0"/>
                  </a:moveTo>
                  <a:lnTo>
                    <a:pt x="294" y="3"/>
                  </a:lnTo>
                  <a:lnTo>
                    <a:pt x="305" y="9"/>
                  </a:lnTo>
                  <a:lnTo>
                    <a:pt x="314" y="20"/>
                  </a:lnTo>
                  <a:lnTo>
                    <a:pt x="318" y="34"/>
                  </a:lnTo>
                  <a:lnTo>
                    <a:pt x="348" y="329"/>
                  </a:lnTo>
                  <a:lnTo>
                    <a:pt x="356" y="372"/>
                  </a:lnTo>
                  <a:lnTo>
                    <a:pt x="365" y="422"/>
                  </a:lnTo>
                  <a:lnTo>
                    <a:pt x="416" y="297"/>
                  </a:lnTo>
                  <a:lnTo>
                    <a:pt x="425" y="281"/>
                  </a:lnTo>
                  <a:lnTo>
                    <a:pt x="437" y="270"/>
                  </a:lnTo>
                  <a:lnTo>
                    <a:pt x="449" y="263"/>
                  </a:lnTo>
                  <a:lnTo>
                    <a:pt x="462" y="261"/>
                  </a:lnTo>
                  <a:lnTo>
                    <a:pt x="475" y="262"/>
                  </a:lnTo>
                  <a:lnTo>
                    <a:pt x="487" y="266"/>
                  </a:lnTo>
                  <a:lnTo>
                    <a:pt x="499" y="271"/>
                  </a:lnTo>
                  <a:lnTo>
                    <a:pt x="508" y="278"/>
                  </a:lnTo>
                  <a:lnTo>
                    <a:pt x="414" y="563"/>
                  </a:lnTo>
                  <a:lnTo>
                    <a:pt x="404" y="581"/>
                  </a:lnTo>
                  <a:lnTo>
                    <a:pt x="389" y="598"/>
                  </a:lnTo>
                  <a:lnTo>
                    <a:pt x="368" y="613"/>
                  </a:lnTo>
                  <a:lnTo>
                    <a:pt x="343" y="626"/>
                  </a:lnTo>
                  <a:lnTo>
                    <a:pt x="317" y="636"/>
                  </a:lnTo>
                  <a:lnTo>
                    <a:pt x="289" y="643"/>
                  </a:lnTo>
                  <a:lnTo>
                    <a:pt x="255" y="648"/>
                  </a:lnTo>
                  <a:lnTo>
                    <a:pt x="222" y="648"/>
                  </a:lnTo>
                  <a:lnTo>
                    <a:pt x="192" y="641"/>
                  </a:lnTo>
                  <a:lnTo>
                    <a:pt x="165" y="631"/>
                  </a:lnTo>
                  <a:lnTo>
                    <a:pt x="139" y="614"/>
                  </a:lnTo>
                  <a:lnTo>
                    <a:pt x="116" y="592"/>
                  </a:lnTo>
                  <a:lnTo>
                    <a:pt x="97" y="563"/>
                  </a:lnTo>
                  <a:lnTo>
                    <a:pt x="78" y="529"/>
                  </a:lnTo>
                  <a:lnTo>
                    <a:pt x="64" y="490"/>
                  </a:lnTo>
                  <a:lnTo>
                    <a:pt x="54" y="445"/>
                  </a:lnTo>
                  <a:lnTo>
                    <a:pt x="4" y="326"/>
                  </a:lnTo>
                  <a:lnTo>
                    <a:pt x="0" y="310"/>
                  </a:lnTo>
                  <a:lnTo>
                    <a:pt x="2" y="296"/>
                  </a:lnTo>
                  <a:lnTo>
                    <a:pt x="9" y="284"/>
                  </a:lnTo>
                  <a:lnTo>
                    <a:pt x="18" y="276"/>
                  </a:lnTo>
                  <a:lnTo>
                    <a:pt x="30" y="272"/>
                  </a:lnTo>
                  <a:lnTo>
                    <a:pt x="43" y="271"/>
                  </a:lnTo>
                  <a:lnTo>
                    <a:pt x="56" y="275"/>
                  </a:lnTo>
                  <a:lnTo>
                    <a:pt x="67" y="284"/>
                  </a:lnTo>
                  <a:lnTo>
                    <a:pt x="76" y="299"/>
                  </a:lnTo>
                  <a:lnTo>
                    <a:pt x="95" y="348"/>
                  </a:lnTo>
                  <a:lnTo>
                    <a:pt x="98" y="343"/>
                  </a:lnTo>
                  <a:lnTo>
                    <a:pt x="102" y="339"/>
                  </a:lnTo>
                  <a:lnTo>
                    <a:pt x="73" y="237"/>
                  </a:lnTo>
                  <a:lnTo>
                    <a:pt x="72" y="220"/>
                  </a:lnTo>
                  <a:lnTo>
                    <a:pt x="74" y="207"/>
                  </a:lnTo>
                  <a:lnTo>
                    <a:pt x="82" y="198"/>
                  </a:lnTo>
                  <a:lnTo>
                    <a:pt x="93" y="191"/>
                  </a:lnTo>
                  <a:lnTo>
                    <a:pt x="106" y="187"/>
                  </a:lnTo>
                  <a:lnTo>
                    <a:pt x="118" y="189"/>
                  </a:lnTo>
                  <a:lnTo>
                    <a:pt x="129" y="192"/>
                  </a:lnTo>
                  <a:lnTo>
                    <a:pt x="140" y="200"/>
                  </a:lnTo>
                  <a:lnTo>
                    <a:pt x="146" y="213"/>
                  </a:lnTo>
                  <a:lnTo>
                    <a:pt x="171" y="299"/>
                  </a:lnTo>
                  <a:lnTo>
                    <a:pt x="174" y="297"/>
                  </a:lnTo>
                  <a:lnTo>
                    <a:pt x="177" y="296"/>
                  </a:lnTo>
                  <a:lnTo>
                    <a:pt x="179" y="296"/>
                  </a:lnTo>
                  <a:lnTo>
                    <a:pt x="157" y="186"/>
                  </a:lnTo>
                  <a:lnTo>
                    <a:pt x="156" y="170"/>
                  </a:lnTo>
                  <a:lnTo>
                    <a:pt x="161" y="158"/>
                  </a:lnTo>
                  <a:lnTo>
                    <a:pt x="169" y="149"/>
                  </a:lnTo>
                  <a:lnTo>
                    <a:pt x="181" y="143"/>
                  </a:lnTo>
                  <a:lnTo>
                    <a:pt x="192" y="140"/>
                  </a:lnTo>
                  <a:lnTo>
                    <a:pt x="205" y="141"/>
                  </a:lnTo>
                  <a:lnTo>
                    <a:pt x="216" y="147"/>
                  </a:lnTo>
                  <a:lnTo>
                    <a:pt x="225" y="157"/>
                  </a:lnTo>
                  <a:lnTo>
                    <a:pt x="232" y="170"/>
                  </a:lnTo>
                  <a:lnTo>
                    <a:pt x="258" y="297"/>
                  </a:lnTo>
                  <a:lnTo>
                    <a:pt x="270" y="301"/>
                  </a:lnTo>
                  <a:lnTo>
                    <a:pt x="242" y="42"/>
                  </a:lnTo>
                  <a:lnTo>
                    <a:pt x="243" y="28"/>
                  </a:lnTo>
                  <a:lnTo>
                    <a:pt x="249" y="16"/>
                  </a:lnTo>
                  <a:lnTo>
                    <a:pt x="258" y="7"/>
                  </a:lnTo>
                  <a:lnTo>
                    <a:pt x="270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EE9B9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7" name="Freeform 3620"/>
            <p:cNvSpPr>
              <a:spLocks/>
            </p:cNvSpPr>
            <p:nvPr/>
          </p:nvSpPr>
          <p:spPr bwMode="auto">
            <a:xfrm>
              <a:off x="7300913" y="6480175"/>
              <a:ext cx="441325" cy="204788"/>
            </a:xfrm>
            <a:custGeom>
              <a:avLst/>
              <a:gdLst>
                <a:gd name="T0" fmla="*/ 262 w 278"/>
                <a:gd name="T1" fmla="*/ 0 h 129"/>
                <a:gd name="T2" fmla="*/ 278 w 278"/>
                <a:gd name="T3" fmla="*/ 81 h 129"/>
                <a:gd name="T4" fmla="*/ 16 w 278"/>
                <a:gd name="T5" fmla="*/ 129 h 129"/>
                <a:gd name="T6" fmla="*/ 0 w 278"/>
                <a:gd name="T7" fmla="*/ 48 h 129"/>
                <a:gd name="T8" fmla="*/ 262 w 27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29">
                  <a:moveTo>
                    <a:pt x="262" y="0"/>
                  </a:moveTo>
                  <a:lnTo>
                    <a:pt x="278" y="81"/>
                  </a:lnTo>
                  <a:lnTo>
                    <a:pt x="16" y="129"/>
                  </a:lnTo>
                  <a:lnTo>
                    <a:pt x="0" y="4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8" name="Freeform 3621"/>
            <p:cNvSpPr>
              <a:spLocks/>
            </p:cNvSpPr>
            <p:nvPr/>
          </p:nvSpPr>
          <p:spPr bwMode="auto">
            <a:xfrm>
              <a:off x="7285038" y="6600825"/>
              <a:ext cx="547688" cy="257175"/>
            </a:xfrm>
            <a:custGeom>
              <a:avLst/>
              <a:gdLst>
                <a:gd name="T0" fmla="*/ 314 w 345"/>
                <a:gd name="T1" fmla="*/ 0 h 162"/>
                <a:gd name="T2" fmla="*/ 345 w 345"/>
                <a:gd name="T3" fmla="*/ 162 h 162"/>
                <a:gd name="T4" fmla="*/ 19 w 345"/>
                <a:gd name="T5" fmla="*/ 162 h 162"/>
                <a:gd name="T6" fmla="*/ 0 w 345"/>
                <a:gd name="T7" fmla="*/ 59 h 162"/>
                <a:gd name="T8" fmla="*/ 314 w 345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162">
                  <a:moveTo>
                    <a:pt x="314" y="0"/>
                  </a:moveTo>
                  <a:lnTo>
                    <a:pt x="345" y="162"/>
                  </a:lnTo>
                  <a:lnTo>
                    <a:pt x="19" y="162"/>
                  </a:lnTo>
                  <a:lnTo>
                    <a:pt x="0" y="59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9" name="Freeform 3623"/>
            <p:cNvSpPr>
              <a:spLocks/>
            </p:cNvSpPr>
            <p:nvPr/>
          </p:nvSpPr>
          <p:spPr bwMode="auto">
            <a:xfrm>
              <a:off x="8599488" y="6042025"/>
              <a:ext cx="427038" cy="534988"/>
            </a:xfrm>
            <a:custGeom>
              <a:avLst/>
              <a:gdLst>
                <a:gd name="T0" fmla="*/ 214 w 269"/>
                <a:gd name="T1" fmla="*/ 0 h 337"/>
                <a:gd name="T2" fmla="*/ 269 w 269"/>
                <a:gd name="T3" fmla="*/ 297 h 337"/>
                <a:gd name="T4" fmla="*/ 55 w 269"/>
                <a:gd name="T5" fmla="*/ 337 h 337"/>
                <a:gd name="T6" fmla="*/ 0 w 269"/>
                <a:gd name="T7" fmla="*/ 39 h 337"/>
                <a:gd name="T8" fmla="*/ 214 w 269"/>
                <a:gd name="T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" h="337">
                  <a:moveTo>
                    <a:pt x="214" y="0"/>
                  </a:moveTo>
                  <a:lnTo>
                    <a:pt x="269" y="297"/>
                  </a:lnTo>
                  <a:lnTo>
                    <a:pt x="55" y="337"/>
                  </a:lnTo>
                  <a:lnTo>
                    <a:pt x="0" y="3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EE9B9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0" name="Freeform 3624"/>
            <p:cNvSpPr>
              <a:spLocks/>
            </p:cNvSpPr>
            <p:nvPr/>
          </p:nvSpPr>
          <p:spPr bwMode="auto">
            <a:xfrm>
              <a:off x="8251825" y="5189538"/>
              <a:ext cx="776288" cy="1023938"/>
            </a:xfrm>
            <a:custGeom>
              <a:avLst/>
              <a:gdLst>
                <a:gd name="T0" fmla="*/ 244 w 489"/>
                <a:gd name="T1" fmla="*/ 1 h 645"/>
                <a:gd name="T2" fmla="*/ 264 w 489"/>
                <a:gd name="T3" fmla="*/ 17 h 645"/>
                <a:gd name="T4" fmla="*/ 311 w 489"/>
                <a:gd name="T5" fmla="*/ 279 h 645"/>
                <a:gd name="T6" fmla="*/ 316 w 489"/>
                <a:gd name="T7" fmla="*/ 279 h 645"/>
                <a:gd name="T8" fmla="*/ 302 w 489"/>
                <a:gd name="T9" fmla="*/ 60 h 645"/>
                <a:gd name="T10" fmla="*/ 310 w 489"/>
                <a:gd name="T11" fmla="*/ 34 h 645"/>
                <a:gd name="T12" fmla="*/ 331 w 489"/>
                <a:gd name="T13" fmla="*/ 21 h 645"/>
                <a:gd name="T14" fmla="*/ 356 w 489"/>
                <a:gd name="T15" fmla="*/ 21 h 645"/>
                <a:gd name="T16" fmla="*/ 374 w 489"/>
                <a:gd name="T17" fmla="*/ 39 h 645"/>
                <a:gd name="T18" fmla="*/ 399 w 489"/>
                <a:gd name="T19" fmla="*/ 290 h 645"/>
                <a:gd name="T20" fmla="*/ 408 w 489"/>
                <a:gd name="T21" fmla="*/ 297 h 645"/>
                <a:gd name="T22" fmla="*/ 412 w 489"/>
                <a:gd name="T23" fmla="*/ 102 h 645"/>
                <a:gd name="T24" fmla="*/ 430 w 489"/>
                <a:gd name="T25" fmla="*/ 81 h 645"/>
                <a:gd name="T26" fmla="*/ 455 w 489"/>
                <a:gd name="T27" fmla="*/ 77 h 645"/>
                <a:gd name="T28" fmla="*/ 477 w 489"/>
                <a:gd name="T29" fmla="*/ 90 h 645"/>
                <a:gd name="T30" fmla="*/ 487 w 489"/>
                <a:gd name="T31" fmla="*/ 118 h 645"/>
                <a:gd name="T32" fmla="*/ 488 w 489"/>
                <a:gd name="T33" fmla="*/ 419 h 645"/>
                <a:gd name="T34" fmla="*/ 485 w 489"/>
                <a:gd name="T35" fmla="*/ 499 h 645"/>
                <a:gd name="T36" fmla="*/ 463 w 489"/>
                <a:gd name="T37" fmla="*/ 561 h 645"/>
                <a:gd name="T38" fmla="*/ 424 w 489"/>
                <a:gd name="T39" fmla="*/ 606 h 645"/>
                <a:gd name="T40" fmla="*/ 367 w 489"/>
                <a:gd name="T41" fmla="*/ 635 h 645"/>
                <a:gd name="T42" fmla="*/ 306 w 489"/>
                <a:gd name="T43" fmla="*/ 645 h 645"/>
                <a:gd name="T44" fmla="*/ 250 w 489"/>
                <a:gd name="T45" fmla="*/ 643 h 645"/>
                <a:gd name="T46" fmla="*/ 205 w 489"/>
                <a:gd name="T47" fmla="*/ 627 h 645"/>
                <a:gd name="T48" fmla="*/ 0 w 489"/>
                <a:gd name="T49" fmla="*/ 383 h 645"/>
                <a:gd name="T50" fmla="*/ 17 w 489"/>
                <a:gd name="T51" fmla="*/ 364 h 645"/>
                <a:gd name="T52" fmla="*/ 44 w 489"/>
                <a:gd name="T53" fmla="*/ 352 h 645"/>
                <a:gd name="T54" fmla="*/ 77 w 489"/>
                <a:gd name="T55" fmla="*/ 358 h 645"/>
                <a:gd name="T56" fmla="*/ 183 w 489"/>
                <a:gd name="T57" fmla="*/ 463 h 645"/>
                <a:gd name="T58" fmla="*/ 166 w 489"/>
                <a:gd name="T59" fmla="*/ 372 h 645"/>
                <a:gd name="T60" fmla="*/ 86 w 489"/>
                <a:gd name="T61" fmla="*/ 70 h 645"/>
                <a:gd name="T62" fmla="*/ 98 w 489"/>
                <a:gd name="T63" fmla="*/ 47 h 645"/>
                <a:gd name="T64" fmla="*/ 121 w 489"/>
                <a:gd name="T65" fmla="*/ 38 h 645"/>
                <a:gd name="T66" fmla="*/ 145 w 489"/>
                <a:gd name="T67" fmla="*/ 43 h 645"/>
                <a:gd name="T68" fmla="*/ 161 w 489"/>
                <a:gd name="T69" fmla="*/ 65 h 645"/>
                <a:gd name="T70" fmla="*/ 238 w 489"/>
                <a:gd name="T71" fmla="*/ 309 h 645"/>
                <a:gd name="T72" fmla="*/ 195 w 489"/>
                <a:gd name="T73" fmla="*/ 29 h 645"/>
                <a:gd name="T74" fmla="*/ 208 w 489"/>
                <a:gd name="T75" fmla="*/ 8 h 645"/>
                <a:gd name="T76" fmla="*/ 233 w 489"/>
                <a:gd name="T77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89" h="645">
                  <a:moveTo>
                    <a:pt x="233" y="0"/>
                  </a:moveTo>
                  <a:lnTo>
                    <a:pt x="244" y="1"/>
                  </a:lnTo>
                  <a:lnTo>
                    <a:pt x="256" y="6"/>
                  </a:lnTo>
                  <a:lnTo>
                    <a:pt x="264" y="17"/>
                  </a:lnTo>
                  <a:lnTo>
                    <a:pt x="269" y="31"/>
                  </a:lnTo>
                  <a:lnTo>
                    <a:pt x="311" y="279"/>
                  </a:lnTo>
                  <a:lnTo>
                    <a:pt x="314" y="279"/>
                  </a:lnTo>
                  <a:lnTo>
                    <a:pt x="316" y="279"/>
                  </a:lnTo>
                  <a:lnTo>
                    <a:pt x="319" y="277"/>
                  </a:lnTo>
                  <a:lnTo>
                    <a:pt x="302" y="60"/>
                  </a:lnTo>
                  <a:lnTo>
                    <a:pt x="303" y="46"/>
                  </a:lnTo>
                  <a:lnTo>
                    <a:pt x="310" y="34"/>
                  </a:lnTo>
                  <a:lnTo>
                    <a:pt x="319" y="26"/>
                  </a:lnTo>
                  <a:lnTo>
                    <a:pt x="331" y="21"/>
                  </a:lnTo>
                  <a:lnTo>
                    <a:pt x="343" y="19"/>
                  </a:lnTo>
                  <a:lnTo>
                    <a:pt x="356" y="21"/>
                  </a:lnTo>
                  <a:lnTo>
                    <a:pt x="366" y="27"/>
                  </a:lnTo>
                  <a:lnTo>
                    <a:pt x="374" y="39"/>
                  </a:lnTo>
                  <a:lnTo>
                    <a:pt x="378" y="55"/>
                  </a:lnTo>
                  <a:lnTo>
                    <a:pt x="399" y="290"/>
                  </a:lnTo>
                  <a:lnTo>
                    <a:pt x="404" y="294"/>
                  </a:lnTo>
                  <a:lnTo>
                    <a:pt x="408" y="297"/>
                  </a:lnTo>
                  <a:lnTo>
                    <a:pt x="409" y="118"/>
                  </a:lnTo>
                  <a:lnTo>
                    <a:pt x="412" y="102"/>
                  </a:lnTo>
                  <a:lnTo>
                    <a:pt x="420" y="90"/>
                  </a:lnTo>
                  <a:lnTo>
                    <a:pt x="430" y="81"/>
                  </a:lnTo>
                  <a:lnTo>
                    <a:pt x="442" y="77"/>
                  </a:lnTo>
                  <a:lnTo>
                    <a:pt x="455" y="77"/>
                  </a:lnTo>
                  <a:lnTo>
                    <a:pt x="467" y="82"/>
                  </a:lnTo>
                  <a:lnTo>
                    <a:pt x="477" y="90"/>
                  </a:lnTo>
                  <a:lnTo>
                    <a:pt x="484" y="102"/>
                  </a:lnTo>
                  <a:lnTo>
                    <a:pt x="487" y="118"/>
                  </a:lnTo>
                  <a:lnTo>
                    <a:pt x="483" y="372"/>
                  </a:lnTo>
                  <a:lnTo>
                    <a:pt x="488" y="419"/>
                  </a:lnTo>
                  <a:lnTo>
                    <a:pt x="489" y="461"/>
                  </a:lnTo>
                  <a:lnTo>
                    <a:pt x="485" y="499"/>
                  </a:lnTo>
                  <a:lnTo>
                    <a:pt x="476" y="531"/>
                  </a:lnTo>
                  <a:lnTo>
                    <a:pt x="463" y="561"/>
                  </a:lnTo>
                  <a:lnTo>
                    <a:pt x="446" y="586"/>
                  </a:lnTo>
                  <a:lnTo>
                    <a:pt x="424" y="606"/>
                  </a:lnTo>
                  <a:lnTo>
                    <a:pt x="397" y="623"/>
                  </a:lnTo>
                  <a:lnTo>
                    <a:pt x="367" y="635"/>
                  </a:lnTo>
                  <a:lnTo>
                    <a:pt x="335" y="643"/>
                  </a:lnTo>
                  <a:lnTo>
                    <a:pt x="306" y="645"/>
                  </a:lnTo>
                  <a:lnTo>
                    <a:pt x="277" y="645"/>
                  </a:lnTo>
                  <a:lnTo>
                    <a:pt x="250" y="643"/>
                  </a:lnTo>
                  <a:lnTo>
                    <a:pt x="225" y="636"/>
                  </a:lnTo>
                  <a:lnTo>
                    <a:pt x="205" y="627"/>
                  </a:lnTo>
                  <a:lnTo>
                    <a:pt x="188" y="612"/>
                  </a:lnTo>
                  <a:lnTo>
                    <a:pt x="0" y="383"/>
                  </a:lnTo>
                  <a:lnTo>
                    <a:pt x="6" y="373"/>
                  </a:lnTo>
                  <a:lnTo>
                    <a:pt x="17" y="364"/>
                  </a:lnTo>
                  <a:lnTo>
                    <a:pt x="28" y="356"/>
                  </a:lnTo>
                  <a:lnTo>
                    <a:pt x="44" y="352"/>
                  </a:lnTo>
                  <a:lnTo>
                    <a:pt x="60" y="352"/>
                  </a:lnTo>
                  <a:lnTo>
                    <a:pt x="77" y="358"/>
                  </a:lnTo>
                  <a:lnTo>
                    <a:pt x="94" y="372"/>
                  </a:lnTo>
                  <a:lnTo>
                    <a:pt x="183" y="463"/>
                  </a:lnTo>
                  <a:lnTo>
                    <a:pt x="174" y="413"/>
                  </a:lnTo>
                  <a:lnTo>
                    <a:pt x="166" y="372"/>
                  </a:lnTo>
                  <a:lnTo>
                    <a:pt x="87" y="85"/>
                  </a:lnTo>
                  <a:lnTo>
                    <a:pt x="86" y="70"/>
                  </a:lnTo>
                  <a:lnTo>
                    <a:pt x="90" y="57"/>
                  </a:lnTo>
                  <a:lnTo>
                    <a:pt x="98" y="47"/>
                  </a:lnTo>
                  <a:lnTo>
                    <a:pt x="108" y="40"/>
                  </a:lnTo>
                  <a:lnTo>
                    <a:pt x="121" y="38"/>
                  </a:lnTo>
                  <a:lnTo>
                    <a:pt x="133" y="38"/>
                  </a:lnTo>
                  <a:lnTo>
                    <a:pt x="145" y="43"/>
                  </a:lnTo>
                  <a:lnTo>
                    <a:pt x="155" y="51"/>
                  </a:lnTo>
                  <a:lnTo>
                    <a:pt x="161" y="65"/>
                  </a:lnTo>
                  <a:lnTo>
                    <a:pt x="230" y="317"/>
                  </a:lnTo>
                  <a:lnTo>
                    <a:pt x="238" y="309"/>
                  </a:lnTo>
                  <a:lnTo>
                    <a:pt x="195" y="43"/>
                  </a:lnTo>
                  <a:lnTo>
                    <a:pt x="195" y="29"/>
                  </a:lnTo>
                  <a:lnTo>
                    <a:pt x="200" y="16"/>
                  </a:lnTo>
                  <a:lnTo>
                    <a:pt x="208" y="8"/>
                  </a:lnTo>
                  <a:lnTo>
                    <a:pt x="219" y="1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EE9B9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1" name="Freeform 3625"/>
            <p:cNvSpPr>
              <a:spLocks/>
            </p:cNvSpPr>
            <p:nvPr/>
          </p:nvSpPr>
          <p:spPr bwMode="auto">
            <a:xfrm>
              <a:off x="8597900" y="6237288"/>
              <a:ext cx="441325" cy="204788"/>
            </a:xfrm>
            <a:custGeom>
              <a:avLst/>
              <a:gdLst>
                <a:gd name="T0" fmla="*/ 263 w 278"/>
                <a:gd name="T1" fmla="*/ 0 h 129"/>
                <a:gd name="T2" fmla="*/ 278 w 278"/>
                <a:gd name="T3" fmla="*/ 81 h 129"/>
                <a:gd name="T4" fmla="*/ 16 w 278"/>
                <a:gd name="T5" fmla="*/ 129 h 129"/>
                <a:gd name="T6" fmla="*/ 0 w 278"/>
                <a:gd name="T7" fmla="*/ 49 h 129"/>
                <a:gd name="T8" fmla="*/ 263 w 278"/>
                <a:gd name="T9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8" h="129">
                  <a:moveTo>
                    <a:pt x="263" y="0"/>
                  </a:moveTo>
                  <a:lnTo>
                    <a:pt x="278" y="81"/>
                  </a:lnTo>
                  <a:lnTo>
                    <a:pt x="16" y="129"/>
                  </a:lnTo>
                  <a:lnTo>
                    <a:pt x="0" y="49"/>
                  </a:lnTo>
                  <a:lnTo>
                    <a:pt x="263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2" name="Freeform 3626"/>
            <p:cNvSpPr>
              <a:spLocks/>
            </p:cNvSpPr>
            <p:nvPr/>
          </p:nvSpPr>
          <p:spPr bwMode="auto">
            <a:xfrm>
              <a:off x="8582025" y="6357938"/>
              <a:ext cx="593725" cy="500063"/>
            </a:xfrm>
            <a:custGeom>
              <a:avLst/>
              <a:gdLst>
                <a:gd name="T0" fmla="*/ 314 w 374"/>
                <a:gd name="T1" fmla="*/ 0 h 315"/>
                <a:gd name="T2" fmla="*/ 374 w 374"/>
                <a:gd name="T3" fmla="*/ 315 h 315"/>
                <a:gd name="T4" fmla="*/ 48 w 374"/>
                <a:gd name="T5" fmla="*/ 315 h 315"/>
                <a:gd name="T6" fmla="*/ 0 w 374"/>
                <a:gd name="T7" fmla="*/ 58 h 315"/>
                <a:gd name="T8" fmla="*/ 314 w 374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15">
                  <a:moveTo>
                    <a:pt x="314" y="0"/>
                  </a:moveTo>
                  <a:lnTo>
                    <a:pt x="374" y="315"/>
                  </a:lnTo>
                  <a:lnTo>
                    <a:pt x="48" y="315"/>
                  </a:lnTo>
                  <a:lnTo>
                    <a:pt x="0" y="58"/>
                  </a:lnTo>
                  <a:lnTo>
                    <a:pt x="314" y="0"/>
                  </a:lnTo>
                  <a:close/>
                </a:path>
              </a:pathLst>
            </a:custGeom>
            <a:solidFill>
              <a:srgbClr val="000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3" name="Freeform 3627"/>
            <p:cNvSpPr>
              <a:spLocks/>
            </p:cNvSpPr>
            <p:nvPr/>
          </p:nvSpPr>
          <p:spPr bwMode="auto">
            <a:xfrm>
              <a:off x="7534275" y="6600825"/>
              <a:ext cx="298450" cy="257175"/>
            </a:xfrm>
            <a:custGeom>
              <a:avLst/>
              <a:gdLst>
                <a:gd name="T0" fmla="*/ 157 w 188"/>
                <a:gd name="T1" fmla="*/ 0 h 162"/>
                <a:gd name="T2" fmla="*/ 188 w 188"/>
                <a:gd name="T3" fmla="*/ 162 h 162"/>
                <a:gd name="T4" fmla="*/ 25 w 188"/>
                <a:gd name="T5" fmla="*/ 162 h 162"/>
                <a:gd name="T6" fmla="*/ 0 w 188"/>
                <a:gd name="T7" fmla="*/ 28 h 162"/>
                <a:gd name="T8" fmla="*/ 157 w 188"/>
                <a:gd name="T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8" h="162">
                  <a:moveTo>
                    <a:pt x="157" y="0"/>
                  </a:moveTo>
                  <a:lnTo>
                    <a:pt x="188" y="162"/>
                  </a:lnTo>
                  <a:lnTo>
                    <a:pt x="25" y="162"/>
                  </a:lnTo>
                  <a:lnTo>
                    <a:pt x="0" y="28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4" name="Freeform 3628"/>
            <p:cNvSpPr>
              <a:spLocks/>
            </p:cNvSpPr>
            <p:nvPr/>
          </p:nvSpPr>
          <p:spPr bwMode="auto">
            <a:xfrm>
              <a:off x="8831263" y="6357938"/>
              <a:ext cx="344488" cy="500063"/>
            </a:xfrm>
            <a:custGeom>
              <a:avLst/>
              <a:gdLst>
                <a:gd name="T0" fmla="*/ 157 w 217"/>
                <a:gd name="T1" fmla="*/ 0 h 315"/>
                <a:gd name="T2" fmla="*/ 217 w 217"/>
                <a:gd name="T3" fmla="*/ 315 h 315"/>
                <a:gd name="T4" fmla="*/ 53 w 217"/>
                <a:gd name="T5" fmla="*/ 315 h 315"/>
                <a:gd name="T6" fmla="*/ 0 w 217"/>
                <a:gd name="T7" fmla="*/ 30 h 315"/>
                <a:gd name="T8" fmla="*/ 157 w 217"/>
                <a:gd name="T9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315">
                  <a:moveTo>
                    <a:pt x="157" y="0"/>
                  </a:moveTo>
                  <a:lnTo>
                    <a:pt x="217" y="315"/>
                  </a:lnTo>
                  <a:lnTo>
                    <a:pt x="53" y="315"/>
                  </a:lnTo>
                  <a:lnTo>
                    <a:pt x="0" y="3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2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005</a:t>
            </a:r>
            <a:endParaRPr lang="en-US" altLang="ko-KR" sz="40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836712"/>
            <a:ext cx="5977580" cy="3362325"/>
          </a:xfrm>
          <a:prstGeom prst="rect">
            <a:avLst/>
          </a:prstGeom>
        </p:spPr>
      </p:pic>
      <p:sp>
        <p:nvSpPr>
          <p:cNvPr id="10" name="사각형 설명선 9"/>
          <p:cNvSpPr/>
          <p:nvPr/>
        </p:nvSpPr>
        <p:spPr>
          <a:xfrm>
            <a:off x="395536" y="1556792"/>
            <a:ext cx="1008112" cy="79208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Simple </a:t>
            </a:r>
          </a:p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UI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13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006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sp>
        <p:nvSpPr>
          <p:cNvPr id="10" name="사각형 설명선 9"/>
          <p:cNvSpPr/>
          <p:nvPr/>
        </p:nvSpPr>
        <p:spPr>
          <a:xfrm>
            <a:off x="395536" y="1556792"/>
            <a:ext cx="1224136" cy="79208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002060"/>
                </a:solidFill>
              </a:rPr>
              <a:t>Calculation with Parenthesis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836712"/>
            <a:ext cx="59766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007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sp>
        <p:nvSpPr>
          <p:cNvPr id="10" name="사각형 설명선 9"/>
          <p:cNvSpPr/>
          <p:nvPr/>
        </p:nvSpPr>
        <p:spPr>
          <a:xfrm>
            <a:off x="395536" y="1556792"/>
            <a:ext cx="1008112" cy="79208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2060"/>
                </a:solidFill>
              </a:rPr>
              <a:t>Negative Number</a:t>
            </a:r>
          </a:p>
          <a:p>
            <a:r>
              <a:rPr lang="en-US" altLang="ko-KR" sz="1400" b="1" dirty="0" smtClean="0">
                <a:solidFill>
                  <a:srgbClr val="002060"/>
                </a:solidFill>
              </a:rPr>
              <a:t>Answer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908720"/>
            <a:ext cx="5976664" cy="35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8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008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sp>
        <p:nvSpPr>
          <p:cNvPr id="10" name="사각형 설명선 9"/>
          <p:cNvSpPr/>
          <p:nvPr/>
        </p:nvSpPr>
        <p:spPr>
          <a:xfrm>
            <a:off x="107504" y="1556792"/>
            <a:ext cx="1728192" cy="79208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2060"/>
                </a:solidFill>
              </a:rPr>
              <a:t>Calculation with </a:t>
            </a:r>
          </a:p>
          <a:p>
            <a:r>
              <a:rPr lang="en-US" altLang="ko-KR" sz="1400" b="1" dirty="0" smtClean="0">
                <a:solidFill>
                  <a:srgbClr val="002060"/>
                </a:solidFill>
              </a:rPr>
              <a:t>Wrong Operation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8" y="836712"/>
            <a:ext cx="572142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4744" y="-531440"/>
            <a:ext cx="13582047" cy="8012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25245" y="6150114"/>
            <a:ext cx="161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b="1" dirty="0" smtClean="0">
                <a:solidFill>
                  <a:schemeClr val="bg1">
                    <a:lumMod val="65000"/>
                  </a:schemeClr>
                </a:solidFill>
              </a:rPr>
              <a:t>009</a:t>
            </a:r>
            <a:endParaRPr lang="ko-KR" altLang="en-US" sz="4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508" y="1"/>
            <a:ext cx="612068" cy="620688"/>
          </a:xfrm>
          <a:prstGeom prst="rect">
            <a:avLst/>
          </a:prstGeom>
          <a:solidFill>
            <a:srgbClr val="98F6E4"/>
          </a:solidFill>
          <a:ln>
            <a:solidFill>
              <a:srgbClr val="98F6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02</a:t>
            </a:r>
            <a:r>
              <a:rPr lang="en-US" altLang="ko-KR" b="1" dirty="0" smtClean="0"/>
              <a:t> </a:t>
            </a:r>
            <a:r>
              <a:rPr lang="en-US" altLang="ko-KR" sz="900" b="1" dirty="0" smtClean="0"/>
              <a:t>Practice</a:t>
            </a:r>
            <a:endParaRPr lang="en-US" altLang="ko-KR" sz="1600" b="1" dirty="0" smtClean="0"/>
          </a:p>
        </p:txBody>
      </p:sp>
      <p:sp>
        <p:nvSpPr>
          <p:cNvPr id="10" name="사각형 설명선 9"/>
          <p:cNvSpPr/>
          <p:nvPr/>
        </p:nvSpPr>
        <p:spPr>
          <a:xfrm>
            <a:off x="179512" y="1556792"/>
            <a:ext cx="1656184" cy="792088"/>
          </a:xfrm>
          <a:prstGeom prst="wedgeRectCallout">
            <a:avLst>
              <a:gd name="adj1" fmla="val 52300"/>
              <a:gd name="adj2" fmla="val 879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b="1" dirty="0" smtClean="0">
                <a:solidFill>
                  <a:srgbClr val="002060"/>
                </a:solidFill>
              </a:rPr>
              <a:t>Calculation with Wrong Number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80728"/>
            <a:ext cx="5832648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4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132</Words>
  <Application>Microsoft Macintosh PowerPoint</Application>
  <PresentationFormat>화면 슬라이드 쇼(4:3)</PresentationFormat>
  <Paragraphs>57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빡일</dc:creator>
  <cp:lastModifiedBy>dlfrnjs1004@naver.com</cp:lastModifiedBy>
  <cp:revision>63</cp:revision>
  <dcterms:created xsi:type="dcterms:W3CDTF">2015-04-01T01:55:13Z</dcterms:created>
  <dcterms:modified xsi:type="dcterms:W3CDTF">2017-01-07T02:34:44Z</dcterms:modified>
</cp:coreProperties>
</file>