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radley Hand ITC" pitchFamily="66" charset="0"/>
              </a:rPr>
              <a:t>Where do you want to go today?</a:t>
            </a:r>
            <a:r>
              <a:rPr lang="en-US" sz="2000" b="1" baseline="100000" dirty="0" smtClean="0">
                <a:latin typeface="Bradley Hand ITC" pitchFamily="66" charset="0"/>
              </a:rPr>
              <a:t>*</a:t>
            </a:r>
            <a:endParaRPr lang="en-US" sz="2000" b="1" baseline="100000" dirty="0">
              <a:latin typeface="Bradley Hand ITC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59639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*©Microsoft</a:t>
            </a: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81" y="948034"/>
            <a:ext cx="4373961" cy="5892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52400" y="2306780"/>
            <a:ext cx="8763000" cy="17318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Callout 40"/>
          <p:cNvSpPr/>
          <p:nvPr/>
        </p:nvSpPr>
        <p:spPr>
          <a:xfrm>
            <a:off x="176348" y="838200"/>
            <a:ext cx="8739052" cy="1371600"/>
          </a:xfrm>
          <a:prstGeom prst="downArrowCallou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382980"/>
            <a:ext cx="15073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MAPSTER</a:t>
            </a:r>
            <a:endParaRPr lang="en-US" b="1" dirty="0">
              <a:latin typeface="Bradley Hand ITC" pitchFamily="66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990600"/>
            <a:ext cx="1143000" cy="58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990600"/>
            <a:ext cx="2209800" cy="56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990600"/>
            <a:ext cx="990600" cy="59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914400"/>
            <a:ext cx="216796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429000" y="2585454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 Frequency</a:t>
            </a:r>
          </a:p>
          <a:p>
            <a:pPr algn="ctr"/>
            <a:r>
              <a:rPr lang="en-US" dirty="0" smtClean="0"/>
              <a:t>Document Frequency</a:t>
            </a:r>
          </a:p>
          <a:p>
            <a:pPr algn="ctr"/>
            <a:r>
              <a:rPr lang="en-US" dirty="0" smtClean="0"/>
              <a:t>Source Weighting</a:t>
            </a:r>
          </a:p>
          <a:p>
            <a:pPr algn="ctr"/>
            <a:r>
              <a:rPr lang="en-US" dirty="0" smtClean="0"/>
              <a:t>Keyword Weighting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>
            <a:off x="5943600" y="2382980"/>
            <a:ext cx="457200" cy="15240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0800" y="2322219"/>
            <a:ext cx="19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Natural Disaster</a:t>
            </a:r>
          </a:p>
          <a:p>
            <a:pPr algn="ctr"/>
            <a:r>
              <a:rPr lang="en-US" dirty="0" smtClean="0"/>
              <a:t>Politics &amp; Religion</a:t>
            </a:r>
          </a:p>
          <a:p>
            <a:pPr algn="ctr"/>
            <a:r>
              <a:rPr lang="en-US" dirty="0" smtClean="0"/>
              <a:t>Epidemics</a:t>
            </a:r>
          </a:p>
          <a:p>
            <a:pPr algn="ctr"/>
            <a:r>
              <a:rPr lang="en-US" dirty="0" smtClean="0"/>
              <a:t>Crime &amp; Terrorism</a:t>
            </a:r>
          </a:p>
          <a:p>
            <a:pPr algn="ctr"/>
            <a:r>
              <a:rPr lang="en-US" dirty="0" smtClean="0"/>
              <a:t>Nuclear </a:t>
            </a:r>
            <a:endParaRPr lang="en-US" dirty="0"/>
          </a:p>
          <a:p>
            <a:pPr algn="ctr"/>
            <a:r>
              <a:rPr lang="en-US" dirty="0" smtClean="0"/>
              <a:t>Other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43200" y="2661654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ench Script MT" pitchFamily="66" charset="0"/>
                <a:cs typeface="Aharoni" pitchFamily="2" charset="-79"/>
              </a:rPr>
              <a:t>=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French Script MT" pitchFamily="66" charset="0"/>
              <a:cs typeface="Aharoni" pitchFamily="2" charset="-79"/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4114800" y="4038600"/>
            <a:ext cx="838200" cy="609600"/>
          </a:xfrm>
          <a:prstGeom prst="downArrow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30337" y="4038600"/>
            <a:ext cx="3940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38696" y="4709831"/>
            <a:ext cx="4066903" cy="212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3"/>
          <p:cNvSpPr txBox="1">
            <a:spLocks/>
          </p:cNvSpPr>
          <p:nvPr/>
        </p:nvSpPr>
        <p:spPr>
          <a:xfrm>
            <a:off x="6934200" y="5943600"/>
            <a:ext cx="2209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Lauren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 Dunn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baseline="0" dirty="0" smtClean="0">
                <a:latin typeface="Bradley Hand ITC" pitchFamily="66" charset="0"/>
                <a:ea typeface="+mj-ea"/>
                <a:cs typeface="+mj-cs"/>
              </a:rPr>
              <a:t>Irma</a:t>
            </a:r>
            <a:r>
              <a:rPr lang="en-US" sz="4400" b="1" dirty="0" smtClean="0">
                <a:latin typeface="Bradley Hand ITC" pitchFamily="66" charset="0"/>
                <a:ea typeface="+mj-ea"/>
                <a:cs typeface="+mj-cs"/>
              </a:rPr>
              <a:t> Lam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Clarissa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 Soon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adley Hand ITC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37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Where do you want to go today?*</vt:lpstr>
      <vt:lpstr>MAPSTER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lastwaltz</dc:creator>
  <cp:lastModifiedBy>lastwaltz</cp:lastModifiedBy>
  <cp:revision>20</cp:revision>
  <dcterms:created xsi:type="dcterms:W3CDTF">2011-11-22T23:15:55Z</dcterms:created>
  <dcterms:modified xsi:type="dcterms:W3CDTF">2011-11-23T04:16:00Z</dcterms:modified>
</cp:coreProperties>
</file>