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98B6-61B2-41DC-8E89-58EBC6FD50E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6C134-D04F-4C5E-925D-C5A43103D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98B6-61B2-41DC-8E89-58EBC6FD50EC}" type="datetimeFigureOut">
              <a:rPr lang="en-US" smtClean="0"/>
              <a:t>11/22/2011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6C134-D04F-4C5E-925D-C5A43103DA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Where do you want to go today?</a:t>
            </a:r>
            <a:r>
              <a:rPr lang="en-US" sz="2000" baseline="100000" dirty="0" smtClean="0"/>
              <a:t>*</a:t>
            </a:r>
            <a:endParaRPr lang="en-US" sz="2000" baseline="100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9639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*©Microsoft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52400" y="2259874"/>
            <a:ext cx="8763000" cy="1981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Callout 40"/>
          <p:cNvSpPr/>
          <p:nvPr/>
        </p:nvSpPr>
        <p:spPr>
          <a:xfrm>
            <a:off x="176348" y="838200"/>
            <a:ext cx="8739052" cy="1371600"/>
          </a:xfrm>
          <a:prstGeom prst="downArrowCallou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412275"/>
            <a:ext cx="15073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MAPSTER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990600"/>
            <a:ext cx="1143000" cy="58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990600"/>
            <a:ext cx="2209800" cy="56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990600"/>
            <a:ext cx="990600" cy="59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914400"/>
            <a:ext cx="216796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429000" y="2640874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 Frequency</a:t>
            </a:r>
          </a:p>
          <a:p>
            <a:pPr algn="ctr"/>
            <a:r>
              <a:rPr lang="en-US" dirty="0" smtClean="0"/>
              <a:t>Document Frequency</a:t>
            </a:r>
          </a:p>
          <a:p>
            <a:pPr algn="ctr"/>
            <a:r>
              <a:rPr lang="en-US" dirty="0" smtClean="0"/>
              <a:t>Source Weighting</a:t>
            </a:r>
          </a:p>
          <a:p>
            <a:pPr algn="ctr"/>
            <a:r>
              <a:rPr lang="en-US" dirty="0" smtClean="0"/>
              <a:t>Keyword Weighting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>
            <a:off x="5943600" y="2438400"/>
            <a:ext cx="457200" cy="1524000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00800" y="2336074"/>
            <a:ext cx="198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Natural Disaster</a:t>
            </a:r>
          </a:p>
          <a:p>
            <a:pPr algn="ctr"/>
            <a:r>
              <a:rPr lang="en-US" dirty="0" smtClean="0"/>
              <a:t>Politics &amp; Religion</a:t>
            </a:r>
          </a:p>
          <a:p>
            <a:pPr algn="ctr"/>
            <a:r>
              <a:rPr lang="en-US" dirty="0" smtClean="0"/>
              <a:t>Epidemics</a:t>
            </a:r>
          </a:p>
          <a:p>
            <a:pPr algn="ctr"/>
            <a:r>
              <a:rPr lang="en-US" dirty="0" smtClean="0"/>
              <a:t>Crime &amp; Terrorism</a:t>
            </a:r>
          </a:p>
          <a:p>
            <a:pPr algn="ctr"/>
            <a:r>
              <a:rPr lang="en-US" dirty="0" smtClean="0"/>
              <a:t>Nuclear </a:t>
            </a:r>
            <a:endParaRPr lang="en-US" dirty="0"/>
          </a:p>
          <a:p>
            <a:pPr algn="ctr"/>
            <a:r>
              <a:rPr lang="en-US" dirty="0" smtClean="0"/>
              <a:t>Other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743200" y="2717074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ench Script MT" pitchFamily="66" charset="0"/>
                <a:cs typeface="Aharoni" pitchFamily="2" charset="-79"/>
              </a:rPr>
              <a:t>=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French Script MT" pitchFamily="66" charset="0"/>
              <a:cs typeface="Aharoni" pitchFamily="2" charset="-79"/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4114800" y="4241074"/>
            <a:ext cx="838200" cy="609600"/>
          </a:xfrm>
          <a:prstGeom prst="downArrow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4330337" y="4241074"/>
            <a:ext cx="3940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38697" y="4844189"/>
            <a:ext cx="3810000" cy="19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31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Where do you want to go today?*</vt:lpstr>
      <vt:lpstr>MAPSTER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lastwaltz</dc:creator>
  <cp:lastModifiedBy>lastwaltz</cp:lastModifiedBy>
  <cp:revision>15</cp:revision>
  <dcterms:created xsi:type="dcterms:W3CDTF">2011-11-22T23:15:55Z</dcterms:created>
  <dcterms:modified xsi:type="dcterms:W3CDTF">2011-11-23T01:43:25Z</dcterms:modified>
</cp:coreProperties>
</file>