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8788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185654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185654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8697" y="4844189"/>
            <a:ext cx="3810000" cy="19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lamh</cp:lastModifiedBy>
  <cp:revision>18</cp:revision>
  <dcterms:created xsi:type="dcterms:W3CDTF">2011-11-22T23:15:55Z</dcterms:created>
  <dcterms:modified xsi:type="dcterms:W3CDTF">2011-11-23T02:51:45Z</dcterms:modified>
</cp:coreProperties>
</file>