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6127" y="939324"/>
            <a:ext cx="4386770" cy="591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7318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038600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038600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4709831"/>
            <a:ext cx="4066903" cy="21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36576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Safety”Score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39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lamh</cp:lastModifiedBy>
  <cp:revision>22</cp:revision>
  <dcterms:created xsi:type="dcterms:W3CDTF">2011-11-22T23:15:55Z</dcterms:created>
  <dcterms:modified xsi:type="dcterms:W3CDTF">2011-11-23T04:41:09Z</dcterms:modified>
</cp:coreProperties>
</file>