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Where do you want to go today?</a:t>
            </a:r>
            <a:r>
              <a:rPr lang="en-US" sz="2000" b="1" baseline="100000" dirty="0" smtClean="0">
                <a:latin typeface="Bradley Hand ITC" pitchFamily="66" charset="0"/>
              </a:rPr>
              <a:t>*</a:t>
            </a:r>
            <a:endParaRPr lang="en-US" sz="2000" b="1" baseline="100000" dirty="0">
              <a:latin typeface="Bradley Hand ITC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7" y="939324"/>
            <a:ext cx="4386770" cy="5910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306780"/>
            <a:ext cx="8763000" cy="17318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82980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latin typeface="Bradley Hand ITC" pitchFamily="66" charset="0"/>
              </a:rPr>
              <a:t>MAPSTER</a:t>
            </a:r>
            <a:endParaRPr lang="en-US" b="1" dirty="0">
              <a:latin typeface="Bradley Hand ITC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58545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38298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22219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66165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038600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038600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8696" y="4709831"/>
            <a:ext cx="4066903" cy="212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6934200" y="5943600"/>
            <a:ext cx="220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Lauren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baseline="0" dirty="0" smtClean="0">
                <a:latin typeface="Bradley Hand ITC" pitchFamily="66" charset="0"/>
                <a:ea typeface="+mj-ea"/>
                <a:cs typeface="+mj-cs"/>
              </a:rPr>
              <a:t>Irma</a:t>
            </a:r>
            <a:r>
              <a:rPr lang="en-US" sz="4400" b="1" dirty="0" smtClean="0">
                <a:latin typeface="Bradley Hand ITC" pitchFamily="66" charset="0"/>
                <a:ea typeface="+mj-ea"/>
                <a:cs typeface="+mj-cs"/>
              </a:rPr>
              <a:t> 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Clarissa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adley Hand ITC" pitchFamily="66" charset="0"/>
                <a:ea typeface="+mj-ea"/>
                <a:cs typeface="+mj-cs"/>
              </a:rPr>
              <a:t> Soon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radley Hand ITC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37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lastwaltz</cp:lastModifiedBy>
  <cp:revision>21</cp:revision>
  <dcterms:created xsi:type="dcterms:W3CDTF">2011-11-22T23:15:55Z</dcterms:created>
  <dcterms:modified xsi:type="dcterms:W3CDTF">2011-11-23T04:29:59Z</dcterms:modified>
</cp:coreProperties>
</file>