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1DD8A9-E78A-4A2D-90B4-7BD225E72734}">
  <a:tblStyle styleId="{8E1DD8A9-E78A-4A2D-90B4-7BD225E72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9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f605b1d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0f605b1d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0f605b1d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0f605b1d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0f605b1d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0f605b1d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f605b1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0f605b1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0f605b1d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0f605b1d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0f605b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0f605b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7b8e7301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7b8e7301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b8e7301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b8e7301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Operator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fbfdf6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fbfdf6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94c690c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94c690c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0f605b1d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0f605b1d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0f605b1d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0f605b1d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Tahun kabisat = Tahun, tambahan 1 hari.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0f605b1d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0f605b1d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0f605b1d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0f605b1d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0f605b1d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0f605b1d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0f605b1d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0f605b1d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0f605b1d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0f605b1d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0f605b1d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0f605b1d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94c690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94c690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71ed8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71ed8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af3998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af3998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bebad3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bebad3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f605b1d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f605b1d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bebad3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bebad3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Imutable artinya hanya sekali pakai, vairabel ini seperti konstanta. Variabel imutable tidak bisa diisi ulang lagi nilainya alias read only.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Pembuatan variabel imutable menggunakan kata kunci val.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Sedangkan variabel mutable adalah variabel yang bisa diisi lagi nilainya.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Pembuatan variabel mutable menggunakan kata kunci var.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b8e7301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b8e7301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eginnersbook.com/2014/01/c-for-loop/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kotlinlang.org/docs/referenc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Proxima Nova"/>
                <a:ea typeface="Proxima Nova"/>
                <a:cs typeface="Proxima Nova"/>
                <a:sym typeface="Proxima Nova"/>
              </a:rPr>
              <a:t>BASIC KOTLIN</a:t>
            </a:r>
            <a:endParaRPr b="1" sz="4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Kotlin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memiliki beberapa tipe data: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Boolean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Undefined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Conditions/Percabangan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Kondisi/percabangan di Kotlin: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Expression							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25" y="2203450"/>
            <a:ext cx="35623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688" y="2203450"/>
            <a:ext cx="39909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42" y="4091800"/>
            <a:ext cx="4401521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836775" y="1756750"/>
            <a:ext cx="26508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When Expression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Operator Perbandingan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484400" y="1302650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than, &lt;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than or equal, &gt;=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 or equal, &lt;=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350" y="1073738"/>
            <a:ext cx="5895291" cy="38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5">
            <a:hlinkClick r:id="rId3"/>
          </p:cNvPr>
          <p:cNvSpPr txBox="1"/>
          <p:nvPr/>
        </p:nvSpPr>
        <p:spPr>
          <a:xfrm>
            <a:off x="311700" y="1152475"/>
            <a:ext cx="540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 loop 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Sebuah for loop mengulang hingga kondisi yang ditentukan evaluasinya menjadi salah/false.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865000" y="1479125"/>
            <a:ext cx="3067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01" y="3362899"/>
            <a:ext cx="6317087" cy="12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11700" y="1152475"/>
            <a:ext cx="47277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While dan do while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digunakan untuk membuat perulangan yang mengeksekusi pernyataan tertentu hingga kondisi tersebut bernilai false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5482550" y="1296925"/>
            <a:ext cx="28245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Sintak while: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</a:rPr>
              <a:t>while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>
                <a:solidFill>
                  <a:srgbClr val="595959"/>
                </a:solidFill>
              </a:rPr>
              <a:t>kondisi</a:t>
            </a:r>
            <a:r>
              <a:rPr lang="en" sz="1800">
                <a:solidFill>
                  <a:schemeClr val="dk2"/>
                </a:solidFill>
              </a:rPr>
              <a:t>){</a:t>
            </a:r>
            <a:endParaRPr sz="1800">
              <a:solidFill>
                <a:schemeClr val="dk2"/>
              </a:solidFill>
            </a:endParaRPr>
          </a:p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</a:rPr>
              <a:t>// penyataan</a:t>
            </a:r>
            <a:endParaRPr sz="18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Sintak do while: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CD"/>
                </a:solidFill>
              </a:rPr>
              <a:t>do </a:t>
            </a:r>
            <a:r>
              <a:rPr lang="en" sz="1800">
                <a:solidFill>
                  <a:schemeClr val="dk2"/>
                </a:solidFill>
              </a:rPr>
              <a:t>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08000"/>
                </a:solidFill>
              </a:rPr>
              <a:t>  // penyataan</a:t>
            </a:r>
            <a:endParaRPr sz="18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r>
              <a:rPr lang="en" sz="1800">
                <a:solidFill>
                  <a:srgbClr val="0000CD"/>
                </a:solidFill>
              </a:rPr>
              <a:t> while</a:t>
            </a:r>
            <a:r>
              <a:rPr lang="en" sz="1800">
                <a:solidFill>
                  <a:schemeClr val="dk2"/>
                </a:solidFill>
              </a:rPr>
              <a:t> (kondisi)</a:t>
            </a:r>
            <a:r>
              <a:rPr lang="en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Template String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Literals adalah literal string yang memungkinkan untuk penempelan ekspresi.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Kegunaan: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Multi-line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other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930425" y="2008050"/>
            <a:ext cx="46065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“string text </a:t>
            </a:r>
            <a:r>
              <a:rPr lang="en" sz="1800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${expression}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string text”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Syntax Variable (Kotlin vs Java)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0" name="Google Shape;160;p2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{8E1DD8A9-E78A-4A2D-90B4-7BD225E72734}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a: Int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int a 5;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 a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a = 5;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 b: 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b;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=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= 7;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Null Safety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761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Kelebihan kotlin, untuk menghindari values null atau </a:t>
            </a:r>
            <a:r>
              <a:rPr b="1"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NullPointerException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Ada variabel yang bisa memuat null (nullable references) dan ada yang tidak bisa (non-null references).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br>
              <a:rPr lang="en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 a : String? = null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761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https://kotlinlang.org/docs/reference/</a:t>
            </a:r>
            <a:endParaRPr sz="2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1442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Live Coding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Class Commitment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Presence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311700" y="956550"/>
            <a:ext cx="84249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dua variabel x=10, y=20 Kemudian tukarkan isi variabel tersebut menjadi output x=20, y=10</a:t>
            </a:r>
            <a:endParaRPr sz="17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Buat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dua variabel x=10, y=20 Kemudian tukarkan isi variabel tersebut menjadi output x=20, y=10. Dengan syarat tanpa menambahkan variabel baru (Clue: gunakan math operation).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sebuah fungsi untuk memeriksa angka tersebut ganjil atau genap. Contoh; input: 5 output: the number is odd</a:t>
            </a:r>
            <a:b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input: 8 output: the number is even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sebuah fungsi untuk menghitung usia yang menerima parameter berupa tahun lahir. Contoh: checkAge(1945), output: 75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665875" y="956550"/>
            <a:ext cx="434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311700" y="956550"/>
            <a:ext cx="84249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Proxima Nova"/>
              <a:buAutoNum type="arabicPeriod" startAt="5"/>
            </a:pPr>
            <a:r>
              <a:rPr lang="en" sz="1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fungsi untuk menghitung Luas Segitiga dengan parameter berupa alas dan tinggi.</a:t>
            </a:r>
            <a:endParaRPr sz="17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Proxima Nova"/>
              <a:buAutoNum type="arabicPeriod" startAt="5"/>
            </a:pPr>
            <a:r>
              <a:rPr lang="en" sz="1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fungsi untuk menghitung Luas Lingkaran dengan parameter berupa nilai jari-jari.</a:t>
            </a:r>
            <a:endParaRPr sz="17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700"/>
              <a:buFont typeface="Proxima Nova"/>
              <a:buAutoNum type="arabicPeriod" startAt="5"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sebuah fungsi yang menerima parameter sebuah tahun, kemudian diperiksa apakah tahun tersebut merupakan tahun kabisat.</a:t>
            </a:r>
            <a:endParaRPr sz="17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311700" y="956550"/>
            <a:ext cx="45939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 startAt="8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program yang menghitung rata-rata UN beserta gradenya, dengan mengisi 4 nilai yakni Bahasa indonesia, Bahasa Inggris Matematika dan IPA,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yang di dalam program tersebut memiliki validasi yaitu semua nilai tersebut harus diisi dan juga untuk grade memiliki kondisi dengan ketentuan sebagai berikut: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90 - 100 = A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80 - 89 = B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70 - 79 = C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60 - 69 = D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0 - 59 = E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4665875" y="956550"/>
            <a:ext cx="434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5093800" y="956550"/>
            <a:ext cx="370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val mtk = 80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 </a:t>
            </a: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bahasaIndonesia = 90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 </a:t>
            </a: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bahasaInggris = 89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 </a:t>
            </a: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ipa =  69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…………….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…………....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857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Rata-rata = 82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857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Grade = B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311700" y="956550"/>
            <a:ext cx="451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 startAt="9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yang memiliki satu variabel dengan nama “printSegitiga” yg berisi tipe data number yang menghasilkan output segitiga terbalik yang berisi angka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printSegitiga = 5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1 2 3 4 5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1 2 3 4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009575" y="956550"/>
            <a:ext cx="398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311700" y="956550"/>
            <a:ext cx="826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10. Buatlah fungsi untuk menampilkan huruf Vokal dan Konsonan seperti dibawah ini: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6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50" y="1690050"/>
            <a:ext cx="3772900" cy="28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311700" y="956550"/>
            <a:ext cx="826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11. &amp; 12. </a:t>
            </a: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code dari tugas Computer Science dibawah ini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7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00" y="1722275"/>
            <a:ext cx="7764700" cy="2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/>
        </p:nvSpPr>
        <p:spPr>
          <a:xfrm>
            <a:off x="311700" y="956550"/>
            <a:ext cx="826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13.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Code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untuk soal dibawah ini: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Diberikan sebuah variabel yang berisikan bilangan integer dengan ketentuan angka 0 (nol) dalam variabel tersebut merupakan pemisah antara satu bilangan dengan bilangan lainnya. Bilangan-bilangan tersebut akan dipisah dan diurutkan berdasarkan angka di bilangan-bilangan itu sendiri. Setelah itu, bilangan hasil pengurutan akan digabung kembali dengan tanpa pemisah dengan output berupa bilangan integer.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function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yang menerima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 hanya deret angka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dan menghasilkan output seperti keterangan di atas.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675" y="3320575"/>
            <a:ext cx="58674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311700" y="1177775"/>
            <a:ext cx="82641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</a:t>
            </a: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Algoritma</a:t>
            </a: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 </a:t>
            </a: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Code </a:t>
            </a: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untuk masing-masing soal.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1 soal, 1 file .kt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Use Kotlin!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Push to github or repl.it</a:t>
            </a:r>
            <a:endParaRPr b="1"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24 Agustus 2020</a:t>
            </a:r>
            <a:endParaRPr b="1"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9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Prerequisite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Playground Kotlin Online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Android Studio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 this week, you will learn how to create Simple Android App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Basic Kotlin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Syntax Kotlin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Data Type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Null Safety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Mutable and Immutable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Your accomplishment may vary based on your spirit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Kotlin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Kotlin adalah bahasa pemrograman yang dibuat oleh Jetbrains dan komunitas.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Kotlin diresmikan sebagai bahasa kedua yang didukung secara resmi oleh Google untuk dipakai membuat aplikasi Android di Android Studio.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Kamu dirancang berjalan di atas JVM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Mirip dengan Java, tapi lebih ekspresif dan ringkas.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emiliki tujuan untuk tackle down NPE (null pointer exception) yang sering terjadi di Android.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00" y="4183150"/>
            <a:ext cx="257719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Kelebihan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Kotlin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Kotlin kompatibel dengan Java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Kode yang lebih ringkas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Dukungan Android Studio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Aman dari Null Pointer Exception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Mutable vs Immutable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76197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Mutable = Bisa merubah atau memodifikasi isi dari variabel.</a:t>
            </a:r>
            <a:endParaRPr sz="19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Immutable = Tidak bisa merubah isi dari variabel (Read Only).</a:t>
            </a:r>
            <a:endParaRPr sz="19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150" y="2180125"/>
            <a:ext cx="4599689" cy="25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Variabel Kotlin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3175" y="1697175"/>
            <a:ext cx="852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Immutable: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read only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00" y="1253975"/>
            <a:ext cx="6595974" cy="1626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0" l="1048" r="0" t="0"/>
          <a:stretch/>
        </p:blipFill>
        <p:spPr>
          <a:xfrm>
            <a:off x="2236300" y="3043025"/>
            <a:ext cx="6595975" cy="16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73175" y="3326590"/>
            <a:ext cx="85206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Mutable: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read and write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Syntax Function (Java vs Kotlin)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3249"/>
            <a:ext cx="9144000" cy="25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