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59" r:id="rId5"/>
    <p:sldId id="260" r:id="rId6"/>
    <p:sldId id="258" r:id="rId7"/>
    <p:sldId id="261" r:id="rId8"/>
    <p:sldId id="262" r:id="rId9"/>
    <p:sldId id="263" r:id="rId10"/>
    <p:sldId id="267" r:id="rId11"/>
    <p:sldId id="264" r:id="rId12"/>
    <p:sldId id="268" r:id="rId13"/>
    <p:sldId id="265" r:id="rId14"/>
    <p:sldId id="269" r:id="rId15"/>
    <p:sldId id="274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B0B98C-C6AE-4A1C-9CF3-C60F2C1A16CC}">
          <p14:sldIdLst>
            <p14:sldId id="256"/>
          </p14:sldIdLst>
        </p14:section>
        <p14:section name="Untitled Section" id="{4382B47E-72BE-4DB4-B11C-96043E643107}">
          <p14:sldIdLst>
            <p14:sldId id="257"/>
            <p14:sldId id="266"/>
            <p14:sldId id="259"/>
            <p14:sldId id="260"/>
            <p14:sldId id="258"/>
            <p14:sldId id="261"/>
            <p14:sldId id="262"/>
            <p14:sldId id="263"/>
            <p14:sldId id="267"/>
            <p14:sldId id="264"/>
            <p14:sldId id="268"/>
            <p14:sldId id="265"/>
            <p14:sldId id="269"/>
            <p14:sldId id="274"/>
            <p14:sldId id="270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tenshi" initials="R" lastIdx="1" clrIdx="0">
    <p:extLst>
      <p:ext uri="{19B8F6BF-5375-455C-9EA6-DF929625EA0E}">
        <p15:presenceInfo xmlns:p15="http://schemas.microsoft.com/office/powerpoint/2012/main" userId="Raiten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56991-4AB4-4260-B49C-F22BF3B38A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24643-C5EE-4C3A-8140-A98FCE937FC4}">
      <dgm:prSet/>
      <dgm:spPr/>
      <dgm:t>
        <a:bodyPr/>
        <a:lstStyle/>
        <a:p>
          <a:r>
            <a:rPr lang="en-US" b="0" dirty="0"/>
            <a:t>Object Oriented Programming(OOP)</a:t>
          </a:r>
          <a:endParaRPr lang="en-US" dirty="0"/>
        </a:p>
      </dgm:t>
    </dgm:pt>
    <dgm:pt modelId="{C29F34E9-3C02-4D32-93EF-B00ABD87B358}" type="parTrans" cxnId="{0BF88A07-AAE4-491D-8347-4A2C260656B2}">
      <dgm:prSet/>
      <dgm:spPr/>
      <dgm:t>
        <a:bodyPr/>
        <a:lstStyle/>
        <a:p>
          <a:endParaRPr lang="en-US"/>
        </a:p>
      </dgm:t>
    </dgm:pt>
    <dgm:pt modelId="{A06EE9B6-8D74-4B36-8401-B428780715B0}" type="sibTrans" cxnId="{0BF88A07-AAE4-491D-8347-4A2C260656B2}">
      <dgm:prSet/>
      <dgm:spPr/>
      <dgm:t>
        <a:bodyPr/>
        <a:lstStyle/>
        <a:p>
          <a:endParaRPr lang="en-US"/>
        </a:p>
      </dgm:t>
    </dgm:pt>
    <dgm:pt modelId="{6C4E2012-8B11-4FBF-AF0C-4E27BABA7FCD}" type="pres">
      <dgm:prSet presAssocID="{18156991-4AB4-4260-B49C-F22BF3B38AF8}" presName="Name0" presStyleCnt="0">
        <dgm:presLayoutVars>
          <dgm:dir/>
          <dgm:animLvl val="lvl"/>
          <dgm:resizeHandles val="exact"/>
        </dgm:presLayoutVars>
      </dgm:prSet>
      <dgm:spPr/>
    </dgm:pt>
    <dgm:pt modelId="{220B0818-83CE-47E8-8512-486C1EFC9621}" type="pres">
      <dgm:prSet presAssocID="{AA824643-C5EE-4C3A-8140-A98FCE937FC4}" presName="linNode" presStyleCnt="0"/>
      <dgm:spPr/>
    </dgm:pt>
    <dgm:pt modelId="{343FF730-83C3-43BD-A134-96260836F647}" type="pres">
      <dgm:prSet presAssocID="{AA824643-C5EE-4C3A-8140-A98FCE937FC4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0BF88A07-AAE4-491D-8347-4A2C260656B2}" srcId="{18156991-4AB4-4260-B49C-F22BF3B38AF8}" destId="{AA824643-C5EE-4C3A-8140-A98FCE937FC4}" srcOrd="0" destOrd="0" parTransId="{C29F34E9-3C02-4D32-93EF-B00ABD87B358}" sibTransId="{A06EE9B6-8D74-4B36-8401-B428780715B0}"/>
    <dgm:cxn modelId="{26B6032C-F4A7-4B9D-BEAF-6F38FFE9DA8A}" type="presOf" srcId="{AA824643-C5EE-4C3A-8140-A98FCE937FC4}" destId="{343FF730-83C3-43BD-A134-96260836F647}" srcOrd="0" destOrd="0" presId="urn:microsoft.com/office/officeart/2005/8/layout/vList5"/>
    <dgm:cxn modelId="{506204D6-DB86-400F-B17D-69A003C93963}" type="presOf" srcId="{18156991-4AB4-4260-B49C-F22BF3B38AF8}" destId="{6C4E2012-8B11-4FBF-AF0C-4E27BABA7FCD}" srcOrd="0" destOrd="0" presId="urn:microsoft.com/office/officeart/2005/8/layout/vList5"/>
    <dgm:cxn modelId="{336B33D0-24EF-496D-8664-218FC9BFDC9A}" type="presParOf" srcId="{6C4E2012-8B11-4FBF-AF0C-4E27BABA7FCD}" destId="{220B0818-83CE-47E8-8512-486C1EFC9621}" srcOrd="0" destOrd="0" presId="urn:microsoft.com/office/officeart/2005/8/layout/vList5"/>
    <dgm:cxn modelId="{BCDE52E8-4129-4494-A0DE-9E836B529F52}" type="presParOf" srcId="{220B0818-83CE-47E8-8512-486C1EFC9621}" destId="{343FF730-83C3-43BD-A134-96260836F64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1BAC9A-33AB-424F-B77C-E4070108B6F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83EFFE-57B5-43C0-9333-C08837DB3D64}">
      <dgm:prSet/>
      <dgm:spPr/>
      <dgm:t>
        <a:bodyPr/>
        <a:lstStyle/>
        <a:p>
          <a:r>
            <a:rPr lang="en-US" b="0" dirty="0"/>
            <a:t>OOP In Real Life</a:t>
          </a:r>
          <a:endParaRPr lang="en-US" dirty="0"/>
        </a:p>
      </dgm:t>
    </dgm:pt>
    <dgm:pt modelId="{67B867C8-E4EA-4CB5-A1EB-7749A706F728}" type="parTrans" cxnId="{2C47403B-0CCD-4E3E-BC10-2FC8AD5D32D1}">
      <dgm:prSet/>
      <dgm:spPr/>
      <dgm:t>
        <a:bodyPr/>
        <a:lstStyle/>
        <a:p>
          <a:endParaRPr lang="en-US"/>
        </a:p>
      </dgm:t>
    </dgm:pt>
    <dgm:pt modelId="{7BE23E33-106D-4A3C-93BD-A014CA6183EB}" type="sibTrans" cxnId="{2C47403B-0CCD-4E3E-BC10-2FC8AD5D32D1}">
      <dgm:prSet/>
      <dgm:spPr/>
      <dgm:t>
        <a:bodyPr/>
        <a:lstStyle/>
        <a:p>
          <a:endParaRPr lang="en-US"/>
        </a:p>
      </dgm:t>
    </dgm:pt>
    <dgm:pt modelId="{376624E1-CC0C-4DE1-9B69-9C4D5EC81C43}" type="pres">
      <dgm:prSet presAssocID="{321BAC9A-33AB-424F-B77C-E4070108B6F3}" presName="Name0" presStyleCnt="0">
        <dgm:presLayoutVars>
          <dgm:dir/>
          <dgm:animLvl val="lvl"/>
          <dgm:resizeHandles val="exact"/>
        </dgm:presLayoutVars>
      </dgm:prSet>
      <dgm:spPr/>
    </dgm:pt>
    <dgm:pt modelId="{42B14B81-2182-407A-97FC-DC2627383372}" type="pres">
      <dgm:prSet presAssocID="{0B83EFFE-57B5-43C0-9333-C08837DB3D64}" presName="linNode" presStyleCnt="0"/>
      <dgm:spPr/>
    </dgm:pt>
    <dgm:pt modelId="{F514F3CB-1D7B-45CD-8218-9CF4D9E89DEB}" type="pres">
      <dgm:prSet presAssocID="{0B83EFFE-57B5-43C0-9333-C08837DB3D64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2C47403B-0CCD-4E3E-BC10-2FC8AD5D32D1}" srcId="{321BAC9A-33AB-424F-B77C-E4070108B6F3}" destId="{0B83EFFE-57B5-43C0-9333-C08837DB3D64}" srcOrd="0" destOrd="0" parTransId="{67B867C8-E4EA-4CB5-A1EB-7749A706F728}" sibTransId="{7BE23E33-106D-4A3C-93BD-A014CA6183EB}"/>
    <dgm:cxn modelId="{A538CB82-CBCD-4EB7-966E-0990987551E9}" type="presOf" srcId="{0B83EFFE-57B5-43C0-9333-C08837DB3D64}" destId="{F514F3CB-1D7B-45CD-8218-9CF4D9E89DEB}" srcOrd="0" destOrd="0" presId="urn:microsoft.com/office/officeart/2005/8/layout/vList5"/>
    <dgm:cxn modelId="{32C6C1CE-FB14-434E-9C4B-2E07E48E4606}" type="presOf" srcId="{321BAC9A-33AB-424F-B77C-E4070108B6F3}" destId="{376624E1-CC0C-4DE1-9B69-9C4D5EC81C43}" srcOrd="0" destOrd="0" presId="urn:microsoft.com/office/officeart/2005/8/layout/vList5"/>
    <dgm:cxn modelId="{AD70D4DF-683A-48F4-B9CD-3D241159828C}" type="presParOf" srcId="{376624E1-CC0C-4DE1-9B69-9C4D5EC81C43}" destId="{42B14B81-2182-407A-97FC-DC2627383372}" srcOrd="0" destOrd="0" presId="urn:microsoft.com/office/officeart/2005/8/layout/vList5"/>
    <dgm:cxn modelId="{A431D0AD-779F-45FB-873A-F8AE84FF654D}" type="presParOf" srcId="{42B14B81-2182-407A-97FC-DC2627383372}" destId="{F514F3CB-1D7B-45CD-8218-9CF4D9E89D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EA5187-57D7-447A-817A-C17E1DA35D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B02AFA-BDEE-42E8-B997-705C194BCC9B}">
      <dgm:prSet/>
      <dgm:spPr/>
      <dgm:t>
        <a:bodyPr/>
        <a:lstStyle/>
        <a:p>
          <a:r>
            <a:rPr lang="en-US" dirty="0"/>
            <a:t>Mari </a:t>
          </a:r>
          <a:r>
            <a:rPr lang="en-US" dirty="0" err="1"/>
            <a:t>kita</a:t>
          </a:r>
          <a:r>
            <a:rPr lang="en-US" dirty="0"/>
            <a:t> </a:t>
          </a:r>
          <a:r>
            <a:rPr lang="en-US" dirty="0" err="1"/>
            <a:t>gunakan</a:t>
          </a:r>
          <a:r>
            <a:rPr lang="en-US" dirty="0"/>
            <a:t> </a:t>
          </a:r>
          <a:r>
            <a:rPr lang="en-US" dirty="0" err="1"/>
            <a:t>analogi</a:t>
          </a:r>
          <a:r>
            <a:rPr lang="en-US" dirty="0"/>
            <a:t> MANUSIA </a:t>
          </a:r>
          <a:r>
            <a:rPr lang="en-US" dirty="0" err="1"/>
            <a:t>tadi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memahami</a:t>
          </a:r>
          <a:r>
            <a:rPr lang="en-US" dirty="0"/>
            <a:t> </a:t>
          </a:r>
          <a:r>
            <a:rPr lang="en-US" dirty="0" err="1"/>
            <a:t>macam</a:t>
          </a:r>
          <a:r>
            <a:rPr lang="en-US" dirty="0"/>
            <a:t> – </a:t>
          </a:r>
          <a:r>
            <a:rPr lang="en-US" dirty="0" err="1"/>
            <a:t>macam</a:t>
          </a:r>
          <a:r>
            <a:rPr lang="en-US" dirty="0"/>
            <a:t> </a:t>
          </a:r>
          <a:r>
            <a:rPr lang="en-US" dirty="0" err="1"/>
            <a:t>konsep</a:t>
          </a:r>
          <a:r>
            <a:rPr lang="en-US" dirty="0"/>
            <a:t> pada Object Oriented Programming</a:t>
          </a:r>
        </a:p>
      </dgm:t>
    </dgm:pt>
    <dgm:pt modelId="{BA459DE0-4CA2-4EA6-AA91-8D9601745255}" type="parTrans" cxnId="{3BF08EB4-E94E-4C82-B0C4-2A878CFE8D14}">
      <dgm:prSet/>
      <dgm:spPr/>
      <dgm:t>
        <a:bodyPr/>
        <a:lstStyle/>
        <a:p>
          <a:endParaRPr lang="en-US"/>
        </a:p>
      </dgm:t>
    </dgm:pt>
    <dgm:pt modelId="{8F1F62DD-BD3A-43E8-8136-A41E11A2EF80}" type="sibTrans" cxnId="{3BF08EB4-E94E-4C82-B0C4-2A878CFE8D14}">
      <dgm:prSet/>
      <dgm:spPr/>
      <dgm:t>
        <a:bodyPr/>
        <a:lstStyle/>
        <a:p>
          <a:endParaRPr lang="en-US"/>
        </a:p>
      </dgm:t>
    </dgm:pt>
    <dgm:pt modelId="{72F3A257-6FF9-4F0F-9841-02E00693D995}" type="pres">
      <dgm:prSet presAssocID="{CBEA5187-57D7-447A-817A-C17E1DA35D9B}" presName="CompostProcess" presStyleCnt="0">
        <dgm:presLayoutVars>
          <dgm:dir/>
          <dgm:resizeHandles val="exact"/>
        </dgm:presLayoutVars>
      </dgm:prSet>
      <dgm:spPr/>
    </dgm:pt>
    <dgm:pt modelId="{D6DCF66D-EE46-4E30-ACCA-B93C7B92F236}" type="pres">
      <dgm:prSet presAssocID="{CBEA5187-57D7-447A-817A-C17E1DA35D9B}" presName="arrow" presStyleLbl="bgShp" presStyleIdx="0" presStyleCnt="1"/>
      <dgm:spPr/>
    </dgm:pt>
    <dgm:pt modelId="{01A22B5E-C23E-4EFA-B412-A56B565A8D0F}" type="pres">
      <dgm:prSet presAssocID="{CBEA5187-57D7-447A-817A-C17E1DA35D9B}" presName="linearProcess" presStyleCnt="0"/>
      <dgm:spPr/>
    </dgm:pt>
    <dgm:pt modelId="{E9F151F6-C5BE-46DF-938D-6AFA1FEBDBCC}" type="pres">
      <dgm:prSet presAssocID="{E2B02AFA-BDEE-42E8-B997-705C194BCC9B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95E1E60E-5C25-4086-B7F5-55EF3C354659}" type="presOf" srcId="{E2B02AFA-BDEE-42E8-B997-705C194BCC9B}" destId="{E9F151F6-C5BE-46DF-938D-6AFA1FEBDBCC}" srcOrd="0" destOrd="0" presId="urn:microsoft.com/office/officeart/2005/8/layout/hProcess9"/>
    <dgm:cxn modelId="{3BF08EB4-E94E-4C82-B0C4-2A878CFE8D14}" srcId="{CBEA5187-57D7-447A-817A-C17E1DA35D9B}" destId="{E2B02AFA-BDEE-42E8-B997-705C194BCC9B}" srcOrd="0" destOrd="0" parTransId="{BA459DE0-4CA2-4EA6-AA91-8D9601745255}" sibTransId="{8F1F62DD-BD3A-43E8-8136-A41E11A2EF80}"/>
    <dgm:cxn modelId="{25E0E6D1-1B31-4014-89BC-25F7B075C193}" type="presOf" srcId="{CBEA5187-57D7-447A-817A-C17E1DA35D9B}" destId="{72F3A257-6FF9-4F0F-9841-02E00693D995}" srcOrd="0" destOrd="0" presId="urn:microsoft.com/office/officeart/2005/8/layout/hProcess9"/>
    <dgm:cxn modelId="{EB334765-9F77-4288-8C6D-ABC1D0035D59}" type="presParOf" srcId="{72F3A257-6FF9-4F0F-9841-02E00693D995}" destId="{D6DCF66D-EE46-4E30-ACCA-B93C7B92F236}" srcOrd="0" destOrd="0" presId="urn:microsoft.com/office/officeart/2005/8/layout/hProcess9"/>
    <dgm:cxn modelId="{936C4A0B-8DCD-4707-BC79-017B65AACF33}" type="presParOf" srcId="{72F3A257-6FF9-4F0F-9841-02E00693D995}" destId="{01A22B5E-C23E-4EFA-B412-A56B565A8D0F}" srcOrd="1" destOrd="0" presId="urn:microsoft.com/office/officeart/2005/8/layout/hProcess9"/>
    <dgm:cxn modelId="{60D62ADF-BB1A-4A5B-BE58-C2F5CD9CD093}" type="presParOf" srcId="{01A22B5E-C23E-4EFA-B412-A56B565A8D0F}" destId="{E9F151F6-C5BE-46DF-938D-6AFA1FEBDBCC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96320D-175B-4B0C-8234-6990752603F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6CAAD2-BEF9-4744-92EC-0369696D80CC}">
      <dgm:prSet/>
      <dgm:spPr/>
      <dgm:t>
        <a:bodyPr/>
        <a:lstStyle/>
        <a:p>
          <a:r>
            <a:rPr lang="en-US" b="0"/>
            <a:t>CLASS</a:t>
          </a:r>
          <a:endParaRPr lang="en-US"/>
        </a:p>
      </dgm:t>
    </dgm:pt>
    <dgm:pt modelId="{884D353D-7B70-4A5F-BAFB-4E23EFAE5ECE}" type="parTrans" cxnId="{032B84C2-9B95-401D-9CDD-D7048F9CDBB2}">
      <dgm:prSet/>
      <dgm:spPr/>
      <dgm:t>
        <a:bodyPr/>
        <a:lstStyle/>
        <a:p>
          <a:endParaRPr lang="en-US"/>
        </a:p>
      </dgm:t>
    </dgm:pt>
    <dgm:pt modelId="{33673FA6-625A-400B-B6C8-C7710489A70A}" type="sibTrans" cxnId="{032B84C2-9B95-401D-9CDD-D7048F9CDBB2}">
      <dgm:prSet/>
      <dgm:spPr/>
      <dgm:t>
        <a:bodyPr/>
        <a:lstStyle/>
        <a:p>
          <a:endParaRPr lang="en-US"/>
        </a:p>
      </dgm:t>
    </dgm:pt>
    <dgm:pt modelId="{D8558228-81B6-4068-ABBE-78B90DA93961}" type="pres">
      <dgm:prSet presAssocID="{9696320D-175B-4B0C-8234-6990752603F1}" presName="Name0" presStyleCnt="0">
        <dgm:presLayoutVars>
          <dgm:dir/>
          <dgm:animLvl val="lvl"/>
          <dgm:resizeHandles val="exact"/>
        </dgm:presLayoutVars>
      </dgm:prSet>
      <dgm:spPr/>
    </dgm:pt>
    <dgm:pt modelId="{70BA2B9C-8402-461B-AE1B-8732995A90A3}" type="pres">
      <dgm:prSet presAssocID="{FA6CAAD2-BEF9-4744-92EC-0369696D80CC}" presName="linNode" presStyleCnt="0"/>
      <dgm:spPr/>
    </dgm:pt>
    <dgm:pt modelId="{D78B33C0-0EA6-45CC-9E97-629D8DFBB2B4}" type="pres">
      <dgm:prSet presAssocID="{FA6CAAD2-BEF9-4744-92EC-0369696D80CC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10234460-9B1B-46AC-A4D8-082A9BB1822C}" type="presOf" srcId="{FA6CAAD2-BEF9-4744-92EC-0369696D80CC}" destId="{D78B33C0-0EA6-45CC-9E97-629D8DFBB2B4}" srcOrd="0" destOrd="0" presId="urn:microsoft.com/office/officeart/2005/8/layout/vList5"/>
    <dgm:cxn modelId="{032B84C2-9B95-401D-9CDD-D7048F9CDBB2}" srcId="{9696320D-175B-4B0C-8234-6990752603F1}" destId="{FA6CAAD2-BEF9-4744-92EC-0369696D80CC}" srcOrd="0" destOrd="0" parTransId="{884D353D-7B70-4A5F-BAFB-4E23EFAE5ECE}" sibTransId="{33673FA6-625A-400B-B6C8-C7710489A70A}"/>
    <dgm:cxn modelId="{28FBC1C6-CCD8-41B0-BF5B-4720366F591F}" type="presOf" srcId="{9696320D-175B-4B0C-8234-6990752603F1}" destId="{D8558228-81B6-4068-ABBE-78B90DA93961}" srcOrd="0" destOrd="0" presId="urn:microsoft.com/office/officeart/2005/8/layout/vList5"/>
    <dgm:cxn modelId="{1A687445-FF56-41A3-BE2A-2BEFC9542053}" type="presParOf" srcId="{D8558228-81B6-4068-ABBE-78B90DA93961}" destId="{70BA2B9C-8402-461B-AE1B-8732995A90A3}" srcOrd="0" destOrd="0" presId="urn:microsoft.com/office/officeart/2005/8/layout/vList5"/>
    <dgm:cxn modelId="{5AC2938A-2298-4391-99E2-A6D15EF9C32F}" type="presParOf" srcId="{70BA2B9C-8402-461B-AE1B-8732995A90A3}" destId="{D78B33C0-0EA6-45CC-9E97-629D8DFBB2B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DA7EBD-F5C3-4188-AEC4-6F90AD226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713DC-F1B6-42EA-9B65-76528D62C35E}">
      <dgm:prSet custT="1"/>
      <dgm:spPr/>
      <dgm:t>
        <a:bodyPr/>
        <a:lstStyle/>
        <a:p>
          <a:r>
            <a:rPr lang="en-US" sz="2400" dirty="0" err="1"/>
            <a:t>Berdasarkan</a:t>
          </a:r>
          <a:r>
            <a:rPr lang="en-US" sz="2400" dirty="0"/>
            <a:t> </a:t>
          </a:r>
          <a:r>
            <a:rPr lang="en-US" sz="2400" dirty="0" err="1"/>
            <a:t>analogi</a:t>
          </a:r>
          <a:r>
            <a:rPr lang="en-US" sz="2400" dirty="0"/>
            <a:t> </a:t>
          </a:r>
          <a:r>
            <a:rPr lang="en-US" sz="2400" dirty="0" err="1"/>
            <a:t>tadi</a:t>
          </a:r>
          <a:r>
            <a:rPr lang="en-US" sz="2400" dirty="0"/>
            <a:t>, </a:t>
          </a:r>
          <a:r>
            <a:rPr lang="en-US" sz="2400" dirty="0" err="1"/>
            <a:t>kita</a:t>
          </a:r>
          <a:r>
            <a:rPr lang="en-US" sz="2400" dirty="0"/>
            <a:t> </a:t>
          </a:r>
          <a:r>
            <a:rPr lang="en-US" sz="2400" dirty="0" err="1"/>
            <a:t>bisa</a:t>
          </a:r>
          <a:r>
            <a:rPr lang="en-US" sz="2400" dirty="0"/>
            <a:t> </a:t>
          </a:r>
          <a:r>
            <a:rPr lang="en-US" sz="2400" dirty="0" err="1"/>
            <a:t>menyimpulkan</a:t>
          </a:r>
          <a:r>
            <a:rPr lang="en-US" sz="2400" dirty="0"/>
            <a:t> </a:t>
          </a:r>
          <a:r>
            <a:rPr lang="en-US" sz="2400" dirty="0" err="1"/>
            <a:t>bahwa</a:t>
          </a:r>
          <a:r>
            <a:rPr lang="en-US" sz="2400" dirty="0"/>
            <a:t> MANUSIA </a:t>
          </a:r>
          <a:r>
            <a:rPr lang="en-US" sz="2400" dirty="0" err="1"/>
            <a:t>itu</a:t>
          </a:r>
          <a:r>
            <a:rPr lang="en-US" sz="2400" dirty="0"/>
            <a:t> </a:t>
          </a:r>
          <a:r>
            <a:rPr lang="en-US" sz="2400" dirty="0" err="1"/>
            <a:t>adalah</a:t>
          </a:r>
          <a:r>
            <a:rPr lang="en-US" sz="2400" dirty="0"/>
            <a:t> CLASS</a:t>
          </a:r>
        </a:p>
      </dgm:t>
    </dgm:pt>
    <dgm:pt modelId="{E5BE3305-4305-4D77-8896-798240344920}" type="parTrans" cxnId="{750CF40F-8170-4DD5-8464-CDD44781F071}">
      <dgm:prSet/>
      <dgm:spPr/>
      <dgm:t>
        <a:bodyPr/>
        <a:lstStyle/>
        <a:p>
          <a:endParaRPr lang="en-US"/>
        </a:p>
      </dgm:t>
    </dgm:pt>
    <dgm:pt modelId="{3CB2179C-461C-4DB4-88E1-A75B6F6D4128}" type="sibTrans" cxnId="{750CF40F-8170-4DD5-8464-CDD44781F071}">
      <dgm:prSet/>
      <dgm:spPr/>
      <dgm:t>
        <a:bodyPr/>
        <a:lstStyle/>
        <a:p>
          <a:endParaRPr lang="en-US"/>
        </a:p>
      </dgm:t>
    </dgm:pt>
    <dgm:pt modelId="{F24AF7F5-E430-46DD-8229-E9ECF676386C}" type="pres">
      <dgm:prSet presAssocID="{B8DA7EBD-F5C3-4188-AEC4-6F90AD226369}" presName="compositeShape" presStyleCnt="0">
        <dgm:presLayoutVars>
          <dgm:chMax val="7"/>
          <dgm:dir/>
          <dgm:resizeHandles val="exact"/>
        </dgm:presLayoutVars>
      </dgm:prSet>
      <dgm:spPr/>
    </dgm:pt>
    <dgm:pt modelId="{D82999AB-BD60-4F8E-8C87-5270802AF7BD}" type="pres">
      <dgm:prSet presAssocID="{681713DC-F1B6-42EA-9B65-76528D62C35E}" presName="circ1TxSh" presStyleLbl="vennNode1" presStyleIdx="0" presStyleCnt="1" custScaleX="127185" custLinFactX="5148" custLinFactNeighborX="100000" custLinFactNeighborY="2352"/>
      <dgm:spPr/>
    </dgm:pt>
  </dgm:ptLst>
  <dgm:cxnLst>
    <dgm:cxn modelId="{750CF40F-8170-4DD5-8464-CDD44781F071}" srcId="{B8DA7EBD-F5C3-4188-AEC4-6F90AD226369}" destId="{681713DC-F1B6-42EA-9B65-76528D62C35E}" srcOrd="0" destOrd="0" parTransId="{E5BE3305-4305-4D77-8896-798240344920}" sibTransId="{3CB2179C-461C-4DB4-88E1-A75B6F6D4128}"/>
    <dgm:cxn modelId="{E6C37177-3778-47AB-9C62-01091971DCD8}" type="presOf" srcId="{B8DA7EBD-F5C3-4188-AEC4-6F90AD226369}" destId="{F24AF7F5-E430-46DD-8229-E9ECF676386C}" srcOrd="0" destOrd="0" presId="urn:microsoft.com/office/officeart/2005/8/layout/venn1"/>
    <dgm:cxn modelId="{29788ACD-3F92-47EB-B447-6BF920E976FC}" type="presOf" srcId="{681713DC-F1B6-42EA-9B65-76528D62C35E}" destId="{D82999AB-BD60-4F8E-8C87-5270802AF7BD}" srcOrd="0" destOrd="0" presId="urn:microsoft.com/office/officeart/2005/8/layout/venn1"/>
    <dgm:cxn modelId="{732FEE84-1FC1-43A5-A227-11E07465899A}" type="presParOf" srcId="{F24AF7F5-E430-46DD-8229-E9ECF676386C}" destId="{D82999AB-BD60-4F8E-8C87-5270802AF7BD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847C573-FCEC-4189-AB4E-B46C6A4ACA0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6381B-E68A-462D-83E9-B30207AB02AB}">
      <dgm:prSet/>
      <dgm:spPr/>
      <dgm:t>
        <a:bodyPr/>
        <a:lstStyle/>
        <a:p>
          <a:r>
            <a:rPr lang="en-US" dirty="0" err="1"/>
            <a:t>Sebuah</a:t>
          </a:r>
          <a:r>
            <a:rPr lang="en-US" dirty="0"/>
            <a:t> design/</a:t>
          </a:r>
          <a:r>
            <a:rPr lang="en-US" dirty="0" err="1"/>
            <a:t>kerangka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blueprint </a:t>
          </a:r>
          <a:r>
            <a:rPr lang="en-US" dirty="0" err="1"/>
            <a:t>segala</a:t>
          </a:r>
          <a:r>
            <a:rPr lang="en-US" dirty="0"/>
            <a:t> </a:t>
          </a:r>
          <a:r>
            <a:rPr lang="en-US" dirty="0" err="1"/>
            <a:t>sesuatu</a:t>
          </a:r>
          <a:r>
            <a:rPr lang="en-US" dirty="0"/>
            <a:t>, yang </a:t>
          </a:r>
          <a:r>
            <a:rPr lang="en-US" dirty="0" err="1"/>
            <a:t>mempunyai</a:t>
          </a:r>
          <a:r>
            <a:rPr lang="en-US" dirty="0"/>
            <a:t>  </a:t>
          </a:r>
          <a:r>
            <a:rPr lang="en-US" dirty="0" err="1"/>
            <a:t>beberapa</a:t>
          </a:r>
          <a:r>
            <a:rPr lang="en-US" dirty="0"/>
            <a:t> properties/ attribute dan </a:t>
          </a:r>
          <a:r>
            <a:rPr lang="en-US" dirty="0" err="1"/>
            <a:t>fungsi</a:t>
          </a:r>
          <a:r>
            <a:rPr lang="en-US" dirty="0"/>
            <a:t>//function</a:t>
          </a:r>
        </a:p>
      </dgm:t>
    </dgm:pt>
    <dgm:pt modelId="{DBFE655E-9046-4C88-AAD5-59FE246BDDF3}" type="parTrans" cxnId="{2CD07451-C2E9-40B0-872E-09765210B548}">
      <dgm:prSet/>
      <dgm:spPr/>
      <dgm:t>
        <a:bodyPr/>
        <a:lstStyle/>
        <a:p>
          <a:endParaRPr lang="en-US"/>
        </a:p>
      </dgm:t>
    </dgm:pt>
    <dgm:pt modelId="{76F22A9D-F753-484D-8FFE-F3833EF92C7C}" type="sibTrans" cxnId="{2CD07451-C2E9-40B0-872E-09765210B548}">
      <dgm:prSet/>
      <dgm:spPr/>
      <dgm:t>
        <a:bodyPr/>
        <a:lstStyle/>
        <a:p>
          <a:endParaRPr lang="en-US"/>
        </a:p>
      </dgm:t>
    </dgm:pt>
    <dgm:pt modelId="{3AA0831D-E731-4AF6-8810-3847A0491BFE}" type="pres">
      <dgm:prSet presAssocID="{D847C573-FCEC-4189-AB4E-B46C6A4ACA0F}" presName="CompostProcess" presStyleCnt="0">
        <dgm:presLayoutVars>
          <dgm:dir/>
          <dgm:resizeHandles val="exact"/>
        </dgm:presLayoutVars>
      </dgm:prSet>
      <dgm:spPr/>
    </dgm:pt>
    <dgm:pt modelId="{FCF60041-D090-452C-81AA-AB1362E8D30B}" type="pres">
      <dgm:prSet presAssocID="{D847C573-FCEC-4189-AB4E-B46C6A4ACA0F}" presName="arrow" presStyleLbl="bgShp" presStyleIdx="0" presStyleCnt="1"/>
      <dgm:spPr/>
    </dgm:pt>
    <dgm:pt modelId="{69FD90AD-2B2B-4CDB-929A-62E52DBD689D}" type="pres">
      <dgm:prSet presAssocID="{D847C573-FCEC-4189-AB4E-B46C6A4ACA0F}" presName="linearProcess" presStyleCnt="0"/>
      <dgm:spPr/>
    </dgm:pt>
    <dgm:pt modelId="{4E4C2284-0810-43BC-A54D-C0BD34E0764B}" type="pres">
      <dgm:prSet presAssocID="{5736381B-E68A-462D-83E9-B30207AB02AB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34C5EA27-9F54-454E-B784-9A09B06B46F7}" type="presOf" srcId="{5736381B-E68A-462D-83E9-B30207AB02AB}" destId="{4E4C2284-0810-43BC-A54D-C0BD34E0764B}" srcOrd="0" destOrd="0" presId="urn:microsoft.com/office/officeart/2005/8/layout/hProcess9"/>
    <dgm:cxn modelId="{2CD07451-C2E9-40B0-872E-09765210B548}" srcId="{D847C573-FCEC-4189-AB4E-B46C6A4ACA0F}" destId="{5736381B-E68A-462D-83E9-B30207AB02AB}" srcOrd="0" destOrd="0" parTransId="{DBFE655E-9046-4C88-AAD5-59FE246BDDF3}" sibTransId="{76F22A9D-F753-484D-8FFE-F3833EF92C7C}"/>
    <dgm:cxn modelId="{3C8AF9DC-915C-4AA7-9BA9-46613FE1721D}" type="presOf" srcId="{D847C573-FCEC-4189-AB4E-B46C6A4ACA0F}" destId="{3AA0831D-E731-4AF6-8810-3847A0491BFE}" srcOrd="0" destOrd="0" presId="urn:microsoft.com/office/officeart/2005/8/layout/hProcess9"/>
    <dgm:cxn modelId="{35908042-E1A0-4989-A35C-8209270F3ECA}" type="presParOf" srcId="{3AA0831D-E731-4AF6-8810-3847A0491BFE}" destId="{FCF60041-D090-452C-81AA-AB1362E8D30B}" srcOrd="0" destOrd="0" presId="urn:microsoft.com/office/officeart/2005/8/layout/hProcess9"/>
    <dgm:cxn modelId="{A26B6488-C1E5-4F29-80EC-79979FF22FCF}" type="presParOf" srcId="{3AA0831D-E731-4AF6-8810-3847A0491BFE}" destId="{69FD90AD-2B2B-4CDB-929A-62E52DBD689D}" srcOrd="1" destOrd="0" presId="urn:microsoft.com/office/officeart/2005/8/layout/hProcess9"/>
    <dgm:cxn modelId="{FB83CE7A-598C-4B0D-A031-D06CCCADF979}" type="presParOf" srcId="{69FD90AD-2B2B-4CDB-929A-62E52DBD689D}" destId="{4E4C2284-0810-43BC-A54D-C0BD34E0764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F33D2AF-ADFE-4A86-8D65-570C26433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BC0971-D00E-40AB-9FA6-C30D2C31749D}">
      <dgm:prSet/>
      <dgm:spPr/>
      <dgm:t>
        <a:bodyPr/>
        <a:lstStyle/>
        <a:p>
          <a:r>
            <a:rPr lang="en-US" b="0" dirty="0" err="1"/>
            <a:t>Inheritence</a:t>
          </a:r>
          <a:endParaRPr lang="en-US" dirty="0"/>
        </a:p>
      </dgm:t>
    </dgm:pt>
    <dgm:pt modelId="{FD90E446-7CBE-47DA-9FE5-2B885D9C49CE}" type="parTrans" cxnId="{942A509C-945C-43D8-BAAD-08FC54C4E880}">
      <dgm:prSet/>
      <dgm:spPr/>
      <dgm:t>
        <a:bodyPr/>
        <a:lstStyle/>
        <a:p>
          <a:endParaRPr lang="en-US"/>
        </a:p>
      </dgm:t>
    </dgm:pt>
    <dgm:pt modelId="{556C0515-9FBD-40CC-86AC-B88AB44A4B41}" type="sibTrans" cxnId="{942A509C-945C-43D8-BAAD-08FC54C4E880}">
      <dgm:prSet/>
      <dgm:spPr/>
      <dgm:t>
        <a:bodyPr/>
        <a:lstStyle/>
        <a:p>
          <a:endParaRPr lang="en-US"/>
        </a:p>
      </dgm:t>
    </dgm:pt>
    <dgm:pt modelId="{A937B513-1585-4593-A878-1D37C4D52E7D}" type="pres">
      <dgm:prSet presAssocID="{4F33D2AF-ADFE-4A86-8D65-570C26433EFC}" presName="Name0" presStyleCnt="0">
        <dgm:presLayoutVars>
          <dgm:dir/>
          <dgm:animLvl val="lvl"/>
          <dgm:resizeHandles val="exact"/>
        </dgm:presLayoutVars>
      </dgm:prSet>
      <dgm:spPr/>
    </dgm:pt>
    <dgm:pt modelId="{9483D4CF-8B84-469C-9845-86C2DABD66F2}" type="pres">
      <dgm:prSet presAssocID="{BEBC0971-D00E-40AB-9FA6-C30D2C31749D}" presName="linNode" presStyleCnt="0"/>
      <dgm:spPr/>
    </dgm:pt>
    <dgm:pt modelId="{AB5E82F6-0B51-4013-90C0-B932F5379F7D}" type="pres">
      <dgm:prSet presAssocID="{BEBC0971-D00E-40AB-9FA6-C30D2C31749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1848948D-F6DE-4E74-ABC4-D1057F353C38}" type="presOf" srcId="{BEBC0971-D00E-40AB-9FA6-C30D2C31749D}" destId="{AB5E82F6-0B51-4013-90C0-B932F5379F7D}" srcOrd="0" destOrd="0" presId="urn:microsoft.com/office/officeart/2005/8/layout/vList5"/>
    <dgm:cxn modelId="{942A509C-945C-43D8-BAAD-08FC54C4E880}" srcId="{4F33D2AF-ADFE-4A86-8D65-570C26433EFC}" destId="{BEBC0971-D00E-40AB-9FA6-C30D2C31749D}" srcOrd="0" destOrd="0" parTransId="{FD90E446-7CBE-47DA-9FE5-2B885D9C49CE}" sibTransId="{556C0515-9FBD-40CC-86AC-B88AB44A4B41}"/>
    <dgm:cxn modelId="{5F9AECD3-9B30-4FF3-AB2C-40993E6D26AA}" type="presOf" srcId="{4F33D2AF-ADFE-4A86-8D65-570C26433EFC}" destId="{A937B513-1585-4593-A878-1D37C4D52E7D}" srcOrd="0" destOrd="0" presId="urn:microsoft.com/office/officeart/2005/8/layout/vList5"/>
    <dgm:cxn modelId="{292AAAA2-CB82-4F72-AFD8-EC1DA8066B15}" type="presParOf" srcId="{A937B513-1585-4593-A878-1D37C4D52E7D}" destId="{9483D4CF-8B84-469C-9845-86C2DABD66F2}" srcOrd="0" destOrd="0" presId="urn:microsoft.com/office/officeart/2005/8/layout/vList5"/>
    <dgm:cxn modelId="{CD0AD491-E0EB-4E18-ABFF-7A94339F38E3}" type="presParOf" srcId="{9483D4CF-8B84-469C-9845-86C2DABD66F2}" destId="{AB5E82F6-0B51-4013-90C0-B932F5379F7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4F7B9CF-B123-4112-927B-E9CC8E802F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EE61A8-44AB-451E-AFF4-B94BCD10FCC2}">
      <dgm:prSet/>
      <dgm:spPr/>
      <dgm:t>
        <a:bodyPr/>
        <a:lstStyle/>
        <a:p>
          <a:r>
            <a:rPr lang="en-US" b="0"/>
            <a:t>OBJECT</a:t>
          </a:r>
          <a:endParaRPr lang="en-US"/>
        </a:p>
      </dgm:t>
    </dgm:pt>
    <dgm:pt modelId="{89B228F5-FA29-4E7A-AFB0-0D567529492F}" type="parTrans" cxnId="{766BBD91-B5CF-420E-8A70-815ABB3D0912}">
      <dgm:prSet/>
      <dgm:spPr/>
      <dgm:t>
        <a:bodyPr/>
        <a:lstStyle/>
        <a:p>
          <a:endParaRPr lang="en-US"/>
        </a:p>
      </dgm:t>
    </dgm:pt>
    <dgm:pt modelId="{6CA0FF07-7249-405A-8B3E-F79504194E21}" type="sibTrans" cxnId="{766BBD91-B5CF-420E-8A70-815ABB3D0912}">
      <dgm:prSet/>
      <dgm:spPr/>
      <dgm:t>
        <a:bodyPr/>
        <a:lstStyle/>
        <a:p>
          <a:endParaRPr lang="en-US"/>
        </a:p>
      </dgm:t>
    </dgm:pt>
    <dgm:pt modelId="{98C8E525-AC48-4821-BEF9-9A8F45BC06FE}" type="pres">
      <dgm:prSet presAssocID="{04F7B9CF-B123-4112-927B-E9CC8E802F10}" presName="Name0" presStyleCnt="0">
        <dgm:presLayoutVars>
          <dgm:dir/>
          <dgm:animLvl val="lvl"/>
          <dgm:resizeHandles val="exact"/>
        </dgm:presLayoutVars>
      </dgm:prSet>
      <dgm:spPr/>
    </dgm:pt>
    <dgm:pt modelId="{4C65432D-A412-47F3-BF14-4B1FB6243C3F}" type="pres">
      <dgm:prSet presAssocID="{72EE61A8-44AB-451E-AFF4-B94BCD10FCC2}" presName="linNode" presStyleCnt="0"/>
      <dgm:spPr/>
    </dgm:pt>
    <dgm:pt modelId="{268E799F-3777-46A4-B930-6FA9E86DF481}" type="pres">
      <dgm:prSet presAssocID="{72EE61A8-44AB-451E-AFF4-B94BCD10FCC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766BBD91-B5CF-420E-8A70-815ABB3D0912}" srcId="{04F7B9CF-B123-4112-927B-E9CC8E802F10}" destId="{72EE61A8-44AB-451E-AFF4-B94BCD10FCC2}" srcOrd="0" destOrd="0" parTransId="{89B228F5-FA29-4E7A-AFB0-0D567529492F}" sibTransId="{6CA0FF07-7249-405A-8B3E-F79504194E21}"/>
    <dgm:cxn modelId="{C556C899-07A8-4ED8-92C9-A364D3F19705}" type="presOf" srcId="{04F7B9CF-B123-4112-927B-E9CC8E802F10}" destId="{98C8E525-AC48-4821-BEF9-9A8F45BC06FE}" srcOrd="0" destOrd="0" presId="urn:microsoft.com/office/officeart/2005/8/layout/vList5"/>
    <dgm:cxn modelId="{6436ABD9-47F1-4F25-BEA2-5E00B9C95F5A}" type="presOf" srcId="{72EE61A8-44AB-451E-AFF4-B94BCD10FCC2}" destId="{268E799F-3777-46A4-B930-6FA9E86DF481}" srcOrd="0" destOrd="0" presId="urn:microsoft.com/office/officeart/2005/8/layout/vList5"/>
    <dgm:cxn modelId="{ACAB90AE-4023-49C2-BD70-36CDF5D3A65D}" type="presParOf" srcId="{98C8E525-AC48-4821-BEF9-9A8F45BC06FE}" destId="{4C65432D-A412-47F3-BF14-4B1FB6243C3F}" srcOrd="0" destOrd="0" presId="urn:microsoft.com/office/officeart/2005/8/layout/vList5"/>
    <dgm:cxn modelId="{266EB645-3660-4384-A191-BFB9BA9AD172}" type="presParOf" srcId="{4C65432D-A412-47F3-BF14-4B1FB6243C3F}" destId="{268E799F-3777-46A4-B930-6FA9E86DF4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4CAD518-55C0-4FB4-9161-005F2424AE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DCFD1-86AB-4CDD-8BFD-A065EE814930}">
      <dgm:prSet/>
      <dgm:spPr/>
      <dgm:t>
        <a:bodyPr/>
        <a:lstStyle/>
        <a:p>
          <a:r>
            <a:rPr lang="en-US" dirty="0"/>
            <a:t>Nama </a:t>
          </a:r>
          <a:r>
            <a:rPr lang="en-US" dirty="0" err="1"/>
            <a:t>saya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Ilham dan </a:t>
          </a:r>
          <a:r>
            <a:rPr lang="en-US" dirty="0" err="1"/>
            <a:t>saya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b="1" dirty="0"/>
            <a:t>Object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b="1" dirty="0"/>
            <a:t>Class </a:t>
          </a:r>
          <a:r>
            <a:rPr lang="en-US" b="1" dirty="0" err="1"/>
            <a:t>Laki-Laki</a:t>
          </a:r>
          <a:endParaRPr lang="en-US" dirty="0"/>
        </a:p>
      </dgm:t>
    </dgm:pt>
    <dgm:pt modelId="{3AF5475F-8C52-4E90-8B0C-BA5E9B5AF711}" type="parTrans" cxnId="{95F0DF53-A416-4E66-8552-90F0D3CA36A6}">
      <dgm:prSet/>
      <dgm:spPr/>
      <dgm:t>
        <a:bodyPr/>
        <a:lstStyle/>
        <a:p>
          <a:endParaRPr lang="en-US"/>
        </a:p>
      </dgm:t>
    </dgm:pt>
    <dgm:pt modelId="{B5214ABD-52B6-462A-8CD5-8C7A51C7A510}" type="sibTrans" cxnId="{95F0DF53-A416-4E66-8552-90F0D3CA36A6}">
      <dgm:prSet/>
      <dgm:spPr/>
      <dgm:t>
        <a:bodyPr/>
        <a:lstStyle/>
        <a:p>
          <a:endParaRPr lang="en-US"/>
        </a:p>
      </dgm:t>
    </dgm:pt>
    <dgm:pt modelId="{90E513C9-0390-4B57-8917-872FC62CEC8E}" type="pres">
      <dgm:prSet presAssocID="{B4CAD518-55C0-4FB4-9161-005F2424AE35}" presName="compositeShape" presStyleCnt="0">
        <dgm:presLayoutVars>
          <dgm:chMax val="7"/>
          <dgm:dir/>
          <dgm:resizeHandles val="exact"/>
        </dgm:presLayoutVars>
      </dgm:prSet>
      <dgm:spPr/>
    </dgm:pt>
    <dgm:pt modelId="{6A0696D7-66CB-4EC2-9630-D02206F9740D}" type="pres">
      <dgm:prSet presAssocID="{53DDCFD1-86AB-4CDD-8BFD-A065EE814930}" presName="circ1TxSh" presStyleLbl="vennNode1" presStyleIdx="0" presStyleCnt="1" custScaleX="111736" custLinFactNeighborX="69474" custLinFactNeighborY="352"/>
      <dgm:spPr/>
    </dgm:pt>
  </dgm:ptLst>
  <dgm:cxnLst>
    <dgm:cxn modelId="{20A7FD14-6A2C-4DB2-AC0E-FFF36009521A}" type="presOf" srcId="{53DDCFD1-86AB-4CDD-8BFD-A065EE814930}" destId="{6A0696D7-66CB-4EC2-9630-D02206F9740D}" srcOrd="0" destOrd="0" presId="urn:microsoft.com/office/officeart/2005/8/layout/venn1"/>
    <dgm:cxn modelId="{95F0DF53-A416-4E66-8552-90F0D3CA36A6}" srcId="{B4CAD518-55C0-4FB4-9161-005F2424AE35}" destId="{53DDCFD1-86AB-4CDD-8BFD-A065EE814930}" srcOrd="0" destOrd="0" parTransId="{3AF5475F-8C52-4E90-8B0C-BA5E9B5AF711}" sibTransId="{B5214ABD-52B6-462A-8CD5-8C7A51C7A510}"/>
    <dgm:cxn modelId="{E28024BC-D581-478A-8A0F-A625AE974F3B}" type="presOf" srcId="{B4CAD518-55C0-4FB4-9161-005F2424AE35}" destId="{90E513C9-0390-4B57-8917-872FC62CEC8E}" srcOrd="0" destOrd="0" presId="urn:microsoft.com/office/officeart/2005/8/layout/venn1"/>
    <dgm:cxn modelId="{406B9D0D-9389-4D74-8E3A-DED8361048E9}" type="presParOf" srcId="{90E513C9-0390-4B57-8917-872FC62CEC8E}" destId="{6A0696D7-66CB-4EC2-9630-D02206F9740D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911CA2B-AF6D-4F54-A0DA-CD0C874D886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27776D-3CE9-4F1C-826B-1A62687AA920}">
      <dgm:prSet/>
      <dgm:spPr/>
      <dgm:t>
        <a:bodyPr/>
        <a:lstStyle/>
        <a:p>
          <a:r>
            <a:rPr lang="en-US" dirty="0"/>
            <a:t>Hasil </a:t>
          </a:r>
          <a:r>
            <a:rPr lang="en-US" dirty="0" err="1"/>
            <a:t>cetak</a:t>
          </a:r>
          <a:r>
            <a:rPr lang="en-US" dirty="0"/>
            <a:t> </a:t>
          </a:r>
          <a:r>
            <a:rPr lang="en-US" dirty="0" err="1"/>
            <a:t>daripada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kelas</a:t>
          </a:r>
          <a:r>
            <a:rPr lang="en-US" dirty="0"/>
            <a:t> dan </a:t>
          </a:r>
          <a:r>
            <a:rPr lang="en-US" dirty="0" err="1"/>
            <a:t>sifatnya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spesifik</a:t>
          </a:r>
          <a:endParaRPr lang="en-US" dirty="0"/>
        </a:p>
      </dgm:t>
    </dgm:pt>
    <dgm:pt modelId="{78A54FBB-5743-4805-9E10-72100B95FEDA}" type="parTrans" cxnId="{321459D9-E1A4-4041-AB69-CA27258F31CD}">
      <dgm:prSet/>
      <dgm:spPr/>
      <dgm:t>
        <a:bodyPr/>
        <a:lstStyle/>
        <a:p>
          <a:endParaRPr lang="en-US"/>
        </a:p>
      </dgm:t>
    </dgm:pt>
    <dgm:pt modelId="{55346A5B-EEE3-4F7A-9E37-B029ACDC3B3A}" type="sibTrans" cxnId="{321459D9-E1A4-4041-AB69-CA27258F31CD}">
      <dgm:prSet/>
      <dgm:spPr/>
      <dgm:t>
        <a:bodyPr/>
        <a:lstStyle/>
        <a:p>
          <a:endParaRPr lang="en-US"/>
        </a:p>
      </dgm:t>
    </dgm:pt>
    <dgm:pt modelId="{B2519229-350D-410C-959F-A70C492F8952}" type="pres">
      <dgm:prSet presAssocID="{E911CA2B-AF6D-4F54-A0DA-CD0C874D886D}" presName="CompostProcess" presStyleCnt="0">
        <dgm:presLayoutVars>
          <dgm:dir/>
          <dgm:resizeHandles val="exact"/>
        </dgm:presLayoutVars>
      </dgm:prSet>
      <dgm:spPr/>
    </dgm:pt>
    <dgm:pt modelId="{E3E7FEEF-EE43-41B1-9F4F-00C87D0AC7A7}" type="pres">
      <dgm:prSet presAssocID="{E911CA2B-AF6D-4F54-A0DA-CD0C874D886D}" presName="arrow" presStyleLbl="bgShp" presStyleIdx="0" presStyleCnt="1" custLinFactNeighborX="-8578" custLinFactNeighborY="442"/>
      <dgm:spPr/>
    </dgm:pt>
    <dgm:pt modelId="{7B6BCEAB-A4D1-4D4C-9B6A-B7B0D680064F}" type="pres">
      <dgm:prSet presAssocID="{E911CA2B-AF6D-4F54-A0DA-CD0C874D886D}" presName="linearProcess" presStyleCnt="0"/>
      <dgm:spPr/>
    </dgm:pt>
    <dgm:pt modelId="{D6060584-CFAB-4669-AB8F-750EDB22E117}" type="pres">
      <dgm:prSet presAssocID="{DB27776D-3CE9-4F1C-826B-1A62687AA920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A0FF1C1B-F140-466A-8D80-A8FABB3C577E}" type="presOf" srcId="{E911CA2B-AF6D-4F54-A0DA-CD0C874D886D}" destId="{B2519229-350D-410C-959F-A70C492F8952}" srcOrd="0" destOrd="0" presId="urn:microsoft.com/office/officeart/2005/8/layout/hProcess9"/>
    <dgm:cxn modelId="{321459D9-E1A4-4041-AB69-CA27258F31CD}" srcId="{E911CA2B-AF6D-4F54-A0DA-CD0C874D886D}" destId="{DB27776D-3CE9-4F1C-826B-1A62687AA920}" srcOrd="0" destOrd="0" parTransId="{78A54FBB-5743-4805-9E10-72100B95FEDA}" sibTransId="{55346A5B-EEE3-4F7A-9E37-B029ACDC3B3A}"/>
    <dgm:cxn modelId="{E3C2E1DA-0D5D-447A-B9CB-3A60A5EC9E71}" type="presOf" srcId="{DB27776D-3CE9-4F1C-826B-1A62687AA920}" destId="{D6060584-CFAB-4669-AB8F-750EDB22E117}" srcOrd="0" destOrd="0" presId="urn:microsoft.com/office/officeart/2005/8/layout/hProcess9"/>
    <dgm:cxn modelId="{48B7D4AD-AF84-4895-B7A4-596C893E6852}" type="presParOf" srcId="{B2519229-350D-410C-959F-A70C492F8952}" destId="{E3E7FEEF-EE43-41B1-9F4F-00C87D0AC7A7}" srcOrd="0" destOrd="0" presId="urn:microsoft.com/office/officeart/2005/8/layout/hProcess9"/>
    <dgm:cxn modelId="{85D50ED0-9AB2-4C9F-9778-E0E013194282}" type="presParOf" srcId="{B2519229-350D-410C-959F-A70C492F8952}" destId="{7B6BCEAB-A4D1-4D4C-9B6A-B7B0D680064F}" srcOrd="1" destOrd="0" presId="urn:microsoft.com/office/officeart/2005/8/layout/hProcess9"/>
    <dgm:cxn modelId="{F0E703B0-E9BA-4E4C-9FED-22EAC647CA04}" type="presParOf" srcId="{7B6BCEAB-A4D1-4D4C-9B6A-B7B0D680064F}" destId="{D6060584-CFAB-4669-AB8F-750EDB22E11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A50877-DB03-4503-B3DB-20397D9CE9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840E6-A2F3-4B66-BC00-D157FBC7A56F}">
      <dgm:prSet/>
      <dgm:spPr/>
      <dgm:t>
        <a:bodyPr/>
        <a:lstStyle/>
        <a:p>
          <a:r>
            <a:rPr lang="en-US" b="0" dirty="0"/>
            <a:t>OBJECT</a:t>
          </a:r>
          <a:endParaRPr lang="en-US" dirty="0"/>
        </a:p>
      </dgm:t>
    </dgm:pt>
    <dgm:pt modelId="{8269BC92-6A16-4D6A-AC3F-0796ECDB5733}" type="parTrans" cxnId="{6B47555A-58ED-4F88-BC15-4732EE4D2895}">
      <dgm:prSet/>
      <dgm:spPr/>
      <dgm:t>
        <a:bodyPr/>
        <a:lstStyle/>
        <a:p>
          <a:endParaRPr lang="en-US"/>
        </a:p>
      </dgm:t>
    </dgm:pt>
    <dgm:pt modelId="{224C9054-10F8-4C71-B842-B3A7CDC3881B}" type="sibTrans" cxnId="{6B47555A-58ED-4F88-BC15-4732EE4D2895}">
      <dgm:prSet/>
      <dgm:spPr/>
      <dgm:t>
        <a:bodyPr/>
        <a:lstStyle/>
        <a:p>
          <a:endParaRPr lang="en-US"/>
        </a:p>
      </dgm:t>
    </dgm:pt>
    <dgm:pt modelId="{5546856C-1017-47DD-A8C2-53760826C62B}" type="pres">
      <dgm:prSet presAssocID="{8AA50877-DB03-4503-B3DB-20397D9CE966}" presName="Name0" presStyleCnt="0">
        <dgm:presLayoutVars>
          <dgm:dir/>
          <dgm:animLvl val="lvl"/>
          <dgm:resizeHandles val="exact"/>
        </dgm:presLayoutVars>
      </dgm:prSet>
      <dgm:spPr/>
    </dgm:pt>
    <dgm:pt modelId="{FDDC28EF-0EA0-4959-89F5-7B534C7B612E}" type="pres">
      <dgm:prSet presAssocID="{263840E6-A2F3-4B66-BC00-D157FBC7A56F}" presName="linNode" presStyleCnt="0"/>
      <dgm:spPr/>
    </dgm:pt>
    <dgm:pt modelId="{8192EDF6-8038-4809-A2B9-EF8E8707FFE9}" type="pres">
      <dgm:prSet presAssocID="{263840E6-A2F3-4B66-BC00-D157FBC7A56F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CBCFD2F-6910-415E-AE84-23A058781741}" type="presOf" srcId="{8AA50877-DB03-4503-B3DB-20397D9CE966}" destId="{5546856C-1017-47DD-A8C2-53760826C62B}" srcOrd="0" destOrd="0" presId="urn:microsoft.com/office/officeart/2005/8/layout/vList5"/>
    <dgm:cxn modelId="{6347A342-C034-4FA5-9ABD-734636CDE451}" type="presOf" srcId="{263840E6-A2F3-4B66-BC00-D157FBC7A56F}" destId="{8192EDF6-8038-4809-A2B9-EF8E8707FFE9}" srcOrd="0" destOrd="0" presId="urn:microsoft.com/office/officeart/2005/8/layout/vList5"/>
    <dgm:cxn modelId="{6B47555A-58ED-4F88-BC15-4732EE4D2895}" srcId="{8AA50877-DB03-4503-B3DB-20397D9CE966}" destId="{263840E6-A2F3-4B66-BC00-D157FBC7A56F}" srcOrd="0" destOrd="0" parTransId="{8269BC92-6A16-4D6A-AC3F-0796ECDB5733}" sibTransId="{224C9054-10F8-4C71-B842-B3A7CDC3881B}"/>
    <dgm:cxn modelId="{4003989D-75EF-40AD-842D-2C457989290B}" type="presParOf" srcId="{5546856C-1017-47DD-A8C2-53760826C62B}" destId="{FDDC28EF-0EA0-4959-89F5-7B534C7B612E}" srcOrd="0" destOrd="0" presId="urn:microsoft.com/office/officeart/2005/8/layout/vList5"/>
    <dgm:cxn modelId="{B966E225-2F09-4D7F-81E5-7093F76B1F97}" type="presParOf" srcId="{FDDC28EF-0EA0-4959-89F5-7B534C7B612E}" destId="{8192EDF6-8038-4809-A2B9-EF8E8707FF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127B9-29F7-41A3-89D2-76F2715ECF7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0CAC2-2400-48E0-A79E-1FC54367AC17}">
      <dgm:prSet/>
      <dgm:spPr/>
      <dgm:t>
        <a:bodyPr/>
        <a:lstStyle/>
        <a:p>
          <a:r>
            <a:rPr lang="en-US" b="0" dirty="0"/>
            <a:t>What is Object Oriented Programming(</a:t>
          </a:r>
          <a:r>
            <a:rPr lang="en-US" b="0" dirty="0" err="1"/>
            <a:t>oop</a:t>
          </a:r>
          <a:r>
            <a:rPr lang="en-US" b="0" dirty="0"/>
            <a:t>)??</a:t>
          </a:r>
          <a:endParaRPr lang="en-US" dirty="0"/>
        </a:p>
      </dgm:t>
    </dgm:pt>
    <dgm:pt modelId="{922FD938-A372-4D8A-B69C-7C22EA6B1EE2}" type="parTrans" cxnId="{673DB76C-52D7-41D0-ACA7-F21DA3B0B61F}">
      <dgm:prSet/>
      <dgm:spPr/>
      <dgm:t>
        <a:bodyPr/>
        <a:lstStyle/>
        <a:p>
          <a:endParaRPr lang="en-US"/>
        </a:p>
      </dgm:t>
    </dgm:pt>
    <dgm:pt modelId="{E8638622-F0B7-48EF-8EF6-ED26B9F72903}" type="sibTrans" cxnId="{673DB76C-52D7-41D0-ACA7-F21DA3B0B61F}">
      <dgm:prSet/>
      <dgm:spPr/>
      <dgm:t>
        <a:bodyPr/>
        <a:lstStyle/>
        <a:p>
          <a:endParaRPr lang="en-US"/>
        </a:p>
      </dgm:t>
    </dgm:pt>
    <dgm:pt modelId="{F6F7E3FA-90BF-46AE-A28D-5C633A00CC9B}" type="pres">
      <dgm:prSet presAssocID="{2B5127B9-29F7-41A3-89D2-76F2715ECF72}" presName="Name0" presStyleCnt="0">
        <dgm:presLayoutVars>
          <dgm:dir/>
          <dgm:animLvl val="lvl"/>
          <dgm:resizeHandles val="exact"/>
        </dgm:presLayoutVars>
      </dgm:prSet>
      <dgm:spPr/>
    </dgm:pt>
    <dgm:pt modelId="{67474A00-9DFE-4B83-8C3A-2456E1E4744E}" type="pres">
      <dgm:prSet presAssocID="{41D0CAC2-2400-48E0-A79E-1FC54367AC17}" presName="linNode" presStyleCnt="0"/>
      <dgm:spPr/>
    </dgm:pt>
    <dgm:pt modelId="{AFA24E2D-D147-4B91-8710-B11EB1436583}" type="pres">
      <dgm:prSet presAssocID="{41D0CAC2-2400-48E0-A79E-1FC54367AC1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673DB76C-52D7-41D0-ACA7-F21DA3B0B61F}" srcId="{2B5127B9-29F7-41A3-89D2-76F2715ECF72}" destId="{41D0CAC2-2400-48E0-A79E-1FC54367AC17}" srcOrd="0" destOrd="0" parTransId="{922FD938-A372-4D8A-B69C-7C22EA6B1EE2}" sibTransId="{E8638622-F0B7-48EF-8EF6-ED26B9F72903}"/>
    <dgm:cxn modelId="{A774C37F-ED87-47A5-B155-537F751FB761}" type="presOf" srcId="{41D0CAC2-2400-48E0-A79E-1FC54367AC17}" destId="{AFA24E2D-D147-4B91-8710-B11EB1436583}" srcOrd="0" destOrd="0" presId="urn:microsoft.com/office/officeart/2005/8/layout/vList5"/>
    <dgm:cxn modelId="{508F91FA-1AF7-434A-85BF-0D2860627538}" type="presOf" srcId="{2B5127B9-29F7-41A3-89D2-76F2715ECF72}" destId="{F6F7E3FA-90BF-46AE-A28D-5C633A00CC9B}" srcOrd="0" destOrd="0" presId="urn:microsoft.com/office/officeart/2005/8/layout/vList5"/>
    <dgm:cxn modelId="{E2A890A3-736A-44CA-94B0-D25179097EEF}" type="presParOf" srcId="{F6F7E3FA-90BF-46AE-A28D-5C633A00CC9B}" destId="{67474A00-9DFE-4B83-8C3A-2456E1E4744E}" srcOrd="0" destOrd="0" presId="urn:microsoft.com/office/officeart/2005/8/layout/vList5"/>
    <dgm:cxn modelId="{29BC5BF3-E3B1-46B5-8D26-67B245DBF7FB}" type="presParOf" srcId="{67474A00-9DFE-4B83-8C3A-2456E1E4744E}" destId="{AFA24E2D-D147-4B91-8710-B11EB143658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50F6725-F881-4A80-BC1C-A3E0FCCDCED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C0E32-6918-4D7E-99B1-BB475BC7C948}">
      <dgm:prSet/>
      <dgm:spPr/>
      <dgm:t>
        <a:bodyPr/>
        <a:lstStyle/>
        <a:p>
          <a:r>
            <a:rPr lang="en-US" b="0" dirty="0"/>
            <a:t>ABSTRACTION</a:t>
          </a:r>
          <a:endParaRPr lang="en-US" dirty="0"/>
        </a:p>
      </dgm:t>
    </dgm:pt>
    <dgm:pt modelId="{54623D6B-BA31-4385-B677-A124B90CEA79}" type="parTrans" cxnId="{50589B7D-38C9-4C52-B1D0-C76B409655A2}">
      <dgm:prSet/>
      <dgm:spPr/>
      <dgm:t>
        <a:bodyPr/>
        <a:lstStyle/>
        <a:p>
          <a:endParaRPr lang="en-US"/>
        </a:p>
      </dgm:t>
    </dgm:pt>
    <dgm:pt modelId="{3CF3B5C2-D62E-4AC0-BC5A-8650291A71FF}" type="sibTrans" cxnId="{50589B7D-38C9-4C52-B1D0-C76B409655A2}">
      <dgm:prSet/>
      <dgm:spPr/>
      <dgm:t>
        <a:bodyPr/>
        <a:lstStyle/>
        <a:p>
          <a:endParaRPr lang="en-US"/>
        </a:p>
      </dgm:t>
    </dgm:pt>
    <dgm:pt modelId="{1C15AA58-23EB-4DA9-B297-E9B7807802EF}" type="pres">
      <dgm:prSet presAssocID="{B50F6725-F881-4A80-BC1C-A3E0FCCDCEDF}" presName="Name0" presStyleCnt="0">
        <dgm:presLayoutVars>
          <dgm:dir/>
          <dgm:animLvl val="lvl"/>
          <dgm:resizeHandles val="exact"/>
        </dgm:presLayoutVars>
      </dgm:prSet>
      <dgm:spPr/>
    </dgm:pt>
    <dgm:pt modelId="{2AE64092-75DA-4F6C-B235-A85A70C8DACB}" type="pres">
      <dgm:prSet presAssocID="{0E7C0E32-6918-4D7E-99B1-BB475BC7C948}" presName="linNode" presStyleCnt="0"/>
      <dgm:spPr/>
    </dgm:pt>
    <dgm:pt modelId="{1852C2F7-BBAD-454A-BAB5-02D18D117C56}" type="pres">
      <dgm:prSet presAssocID="{0E7C0E32-6918-4D7E-99B1-BB475BC7C948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8B428A5A-0A70-40B4-B691-C401A6FDCA63}" type="presOf" srcId="{B50F6725-F881-4A80-BC1C-A3E0FCCDCEDF}" destId="{1C15AA58-23EB-4DA9-B297-E9B7807802EF}" srcOrd="0" destOrd="0" presId="urn:microsoft.com/office/officeart/2005/8/layout/vList5"/>
    <dgm:cxn modelId="{50589B7D-38C9-4C52-B1D0-C76B409655A2}" srcId="{B50F6725-F881-4A80-BC1C-A3E0FCCDCEDF}" destId="{0E7C0E32-6918-4D7E-99B1-BB475BC7C948}" srcOrd="0" destOrd="0" parTransId="{54623D6B-BA31-4385-B677-A124B90CEA79}" sibTransId="{3CF3B5C2-D62E-4AC0-BC5A-8650291A71FF}"/>
    <dgm:cxn modelId="{CEAE2FFB-3D9A-4C82-832F-D33D5A9D4D2F}" type="presOf" srcId="{0E7C0E32-6918-4D7E-99B1-BB475BC7C948}" destId="{1852C2F7-BBAD-454A-BAB5-02D18D117C56}" srcOrd="0" destOrd="0" presId="urn:microsoft.com/office/officeart/2005/8/layout/vList5"/>
    <dgm:cxn modelId="{93608A68-69B9-4D8F-9BCB-2D987FCD3F01}" type="presParOf" srcId="{1C15AA58-23EB-4DA9-B297-E9B7807802EF}" destId="{2AE64092-75DA-4F6C-B235-A85A70C8DACB}" srcOrd="0" destOrd="0" presId="urn:microsoft.com/office/officeart/2005/8/layout/vList5"/>
    <dgm:cxn modelId="{CE568ECF-AE84-44A3-AFE9-861E70F97257}" type="presParOf" srcId="{2AE64092-75DA-4F6C-B235-A85A70C8DACB}" destId="{1852C2F7-BBAD-454A-BAB5-02D18D117C5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930ABF0-C43C-48CD-BE15-844A99D047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9092B-ECBA-48C1-BEF4-0ACC64E7806F}">
      <dgm:prSet/>
      <dgm:spPr/>
      <dgm:t>
        <a:bodyPr/>
        <a:lstStyle/>
        <a:p>
          <a:r>
            <a:rPr lang="en-US" dirty="0" err="1"/>
            <a:t>Menampilkan</a:t>
          </a:r>
          <a:r>
            <a:rPr lang="en-US" dirty="0"/>
            <a:t> </a:t>
          </a:r>
          <a:r>
            <a:rPr lang="en-US" dirty="0" err="1"/>
            <a:t>sesuatu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sederhana</a:t>
          </a:r>
          <a:r>
            <a:rPr lang="en-US" dirty="0"/>
            <a:t> dan </a:t>
          </a:r>
          <a:r>
            <a:rPr lang="en-US" dirty="0" err="1"/>
            <a:t>menyembunyikan</a:t>
          </a:r>
          <a:r>
            <a:rPr lang="en-US" dirty="0"/>
            <a:t> </a:t>
          </a:r>
          <a:r>
            <a:rPr lang="en-US" dirty="0" err="1"/>
            <a:t>detailnya</a:t>
          </a:r>
          <a:endParaRPr lang="en-US" dirty="0"/>
        </a:p>
      </dgm:t>
    </dgm:pt>
    <dgm:pt modelId="{64D8840E-975C-4D92-AC18-B23825C4A6BD}" type="parTrans" cxnId="{8692563B-6EDF-48B7-9ACE-1C5E38DF41D5}">
      <dgm:prSet/>
      <dgm:spPr/>
      <dgm:t>
        <a:bodyPr/>
        <a:lstStyle/>
        <a:p>
          <a:endParaRPr lang="en-US"/>
        </a:p>
      </dgm:t>
    </dgm:pt>
    <dgm:pt modelId="{AD2C4B1F-A129-4D16-B79D-0B9AAFC4DF5E}" type="sibTrans" cxnId="{8692563B-6EDF-48B7-9ACE-1C5E38DF41D5}">
      <dgm:prSet/>
      <dgm:spPr/>
      <dgm:t>
        <a:bodyPr/>
        <a:lstStyle/>
        <a:p>
          <a:endParaRPr lang="en-US"/>
        </a:p>
      </dgm:t>
    </dgm:pt>
    <dgm:pt modelId="{AD4A4AA0-61CE-40A5-B9D7-F580CAA795AE}" type="pres">
      <dgm:prSet presAssocID="{F930ABF0-C43C-48CD-BE15-844A99D04739}" presName="CompostProcess" presStyleCnt="0">
        <dgm:presLayoutVars>
          <dgm:dir/>
          <dgm:resizeHandles val="exact"/>
        </dgm:presLayoutVars>
      </dgm:prSet>
      <dgm:spPr/>
    </dgm:pt>
    <dgm:pt modelId="{EA53A661-BE9B-429C-9882-0490739CA2AB}" type="pres">
      <dgm:prSet presAssocID="{F930ABF0-C43C-48CD-BE15-844A99D04739}" presName="arrow" presStyleLbl="bgShp" presStyleIdx="0" presStyleCnt="1"/>
      <dgm:spPr/>
    </dgm:pt>
    <dgm:pt modelId="{7E362F15-A0F2-4645-89F2-EA954985016D}" type="pres">
      <dgm:prSet presAssocID="{F930ABF0-C43C-48CD-BE15-844A99D04739}" presName="linearProcess" presStyleCnt="0"/>
      <dgm:spPr/>
    </dgm:pt>
    <dgm:pt modelId="{FD907657-579B-4027-BFD0-00F9810D31F6}" type="pres">
      <dgm:prSet presAssocID="{23F9092B-ECBA-48C1-BEF4-0ACC64E7806F}" presName="textNode" presStyleLbl="node1" presStyleIdx="0" presStyleCnt="1" custScaleX="131173" custLinFactNeighborX="-5336" custLinFactNeighborY="-8399">
        <dgm:presLayoutVars>
          <dgm:bulletEnabled val="1"/>
        </dgm:presLayoutVars>
      </dgm:prSet>
      <dgm:spPr/>
    </dgm:pt>
  </dgm:ptLst>
  <dgm:cxnLst>
    <dgm:cxn modelId="{8692563B-6EDF-48B7-9ACE-1C5E38DF41D5}" srcId="{F930ABF0-C43C-48CD-BE15-844A99D04739}" destId="{23F9092B-ECBA-48C1-BEF4-0ACC64E7806F}" srcOrd="0" destOrd="0" parTransId="{64D8840E-975C-4D92-AC18-B23825C4A6BD}" sibTransId="{AD2C4B1F-A129-4D16-B79D-0B9AAFC4DF5E}"/>
    <dgm:cxn modelId="{DF4FBE9F-542A-42AB-847C-A2D3222A5D25}" type="presOf" srcId="{23F9092B-ECBA-48C1-BEF4-0ACC64E7806F}" destId="{FD907657-579B-4027-BFD0-00F9810D31F6}" srcOrd="0" destOrd="0" presId="urn:microsoft.com/office/officeart/2005/8/layout/hProcess9"/>
    <dgm:cxn modelId="{2269C9A7-B87F-4238-8F4F-C921F82EA0E5}" type="presOf" srcId="{F930ABF0-C43C-48CD-BE15-844A99D04739}" destId="{AD4A4AA0-61CE-40A5-B9D7-F580CAA795AE}" srcOrd="0" destOrd="0" presId="urn:microsoft.com/office/officeart/2005/8/layout/hProcess9"/>
    <dgm:cxn modelId="{61B4D58E-F7A5-40C3-B7E7-6BD304341AEA}" type="presParOf" srcId="{AD4A4AA0-61CE-40A5-B9D7-F580CAA795AE}" destId="{EA53A661-BE9B-429C-9882-0490739CA2AB}" srcOrd="0" destOrd="0" presId="urn:microsoft.com/office/officeart/2005/8/layout/hProcess9"/>
    <dgm:cxn modelId="{1B0812EC-6244-4035-8A42-5AFC96610CA8}" type="presParOf" srcId="{AD4A4AA0-61CE-40A5-B9D7-F580CAA795AE}" destId="{7E362F15-A0F2-4645-89F2-EA954985016D}" srcOrd="1" destOrd="0" presId="urn:microsoft.com/office/officeart/2005/8/layout/hProcess9"/>
    <dgm:cxn modelId="{12065E6B-C4F7-458D-9074-66CF9FCC5058}" type="presParOf" srcId="{7E362F15-A0F2-4645-89F2-EA954985016D}" destId="{FD907657-579B-4027-BFD0-00F9810D31F6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9D21865-7133-4514-B5A9-18479ECDAF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F71D8B-BF42-4557-B2A8-251FABE574F2}">
      <dgm:prSet/>
      <dgm:spPr/>
      <dgm:t>
        <a:bodyPr/>
        <a:lstStyle/>
        <a:p>
          <a:r>
            <a:rPr lang="en-US" b="0"/>
            <a:t>ABSTRACTION</a:t>
          </a:r>
          <a:br>
            <a:rPr lang="en-US" b="0"/>
          </a:br>
          <a:endParaRPr lang="en-US"/>
        </a:p>
      </dgm:t>
    </dgm:pt>
    <dgm:pt modelId="{D758BBD9-71BE-4C77-8B3D-558DA04A97C4}" type="parTrans" cxnId="{C34D7075-57C8-4E24-B0E2-5D16A8F26D84}">
      <dgm:prSet/>
      <dgm:spPr/>
      <dgm:t>
        <a:bodyPr/>
        <a:lstStyle/>
        <a:p>
          <a:endParaRPr lang="en-US"/>
        </a:p>
      </dgm:t>
    </dgm:pt>
    <dgm:pt modelId="{AA799037-B13B-4162-8D4E-26E2313830B4}" type="sibTrans" cxnId="{C34D7075-57C8-4E24-B0E2-5D16A8F26D84}">
      <dgm:prSet/>
      <dgm:spPr/>
      <dgm:t>
        <a:bodyPr/>
        <a:lstStyle/>
        <a:p>
          <a:endParaRPr lang="en-US"/>
        </a:p>
      </dgm:t>
    </dgm:pt>
    <dgm:pt modelId="{6221FF0A-63C7-49B9-9B73-CBCDE4FB02DA}" type="pres">
      <dgm:prSet presAssocID="{19D21865-7133-4514-B5A9-18479ECDAFB3}" presName="Name0" presStyleCnt="0">
        <dgm:presLayoutVars>
          <dgm:dir/>
          <dgm:animLvl val="lvl"/>
          <dgm:resizeHandles val="exact"/>
        </dgm:presLayoutVars>
      </dgm:prSet>
      <dgm:spPr/>
    </dgm:pt>
    <dgm:pt modelId="{7017EF60-D0CA-4BC5-9F59-839951BC0EB2}" type="pres">
      <dgm:prSet presAssocID="{91F71D8B-BF42-4557-B2A8-251FABE574F2}" presName="linNode" presStyleCnt="0"/>
      <dgm:spPr/>
    </dgm:pt>
    <dgm:pt modelId="{B3A7B44D-3681-4770-8751-601237992CEB}" type="pres">
      <dgm:prSet presAssocID="{91F71D8B-BF42-4557-B2A8-251FABE574F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8E55019-0560-4D20-BE43-16BF05008564}" type="presOf" srcId="{91F71D8B-BF42-4557-B2A8-251FABE574F2}" destId="{B3A7B44D-3681-4770-8751-601237992CEB}" srcOrd="0" destOrd="0" presId="urn:microsoft.com/office/officeart/2005/8/layout/vList5"/>
    <dgm:cxn modelId="{C34D7075-57C8-4E24-B0E2-5D16A8F26D84}" srcId="{19D21865-7133-4514-B5A9-18479ECDAFB3}" destId="{91F71D8B-BF42-4557-B2A8-251FABE574F2}" srcOrd="0" destOrd="0" parTransId="{D758BBD9-71BE-4C77-8B3D-558DA04A97C4}" sibTransId="{AA799037-B13B-4162-8D4E-26E2313830B4}"/>
    <dgm:cxn modelId="{80C8D6AB-0F21-4C8C-9C4D-AFD8AB5EEA5B}" type="presOf" srcId="{19D21865-7133-4514-B5A9-18479ECDAFB3}" destId="{6221FF0A-63C7-49B9-9B73-CBCDE4FB02DA}" srcOrd="0" destOrd="0" presId="urn:microsoft.com/office/officeart/2005/8/layout/vList5"/>
    <dgm:cxn modelId="{DDDCAFE1-2CAF-4E56-8505-683546D53F84}" type="presParOf" srcId="{6221FF0A-63C7-49B9-9B73-CBCDE4FB02DA}" destId="{7017EF60-D0CA-4BC5-9F59-839951BC0EB2}" srcOrd="0" destOrd="0" presId="urn:microsoft.com/office/officeart/2005/8/layout/vList5"/>
    <dgm:cxn modelId="{7AF68C72-BA63-4AD4-AAC8-9F728202C263}" type="presParOf" srcId="{7017EF60-D0CA-4BC5-9F59-839951BC0EB2}" destId="{B3A7B44D-3681-4770-8751-601237992C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D06E78A-3EA6-408C-BE67-4F902E332E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C210F-DEED-44F6-B435-05238C2A6900}">
      <dgm:prSet/>
      <dgm:spPr/>
      <dgm:t>
        <a:bodyPr/>
        <a:lstStyle/>
        <a:p>
          <a:r>
            <a:rPr lang="en-US" b="0" dirty="0"/>
            <a:t>ENCAPSULATION</a:t>
          </a:r>
          <a:endParaRPr lang="en-US" dirty="0"/>
        </a:p>
      </dgm:t>
    </dgm:pt>
    <dgm:pt modelId="{84C6FA0F-6523-4ABD-82C0-198203A22213}" type="parTrans" cxnId="{6E7845D6-FC85-4424-A7B2-CEC5A243CFE7}">
      <dgm:prSet/>
      <dgm:spPr/>
      <dgm:t>
        <a:bodyPr/>
        <a:lstStyle/>
        <a:p>
          <a:endParaRPr lang="en-US"/>
        </a:p>
      </dgm:t>
    </dgm:pt>
    <dgm:pt modelId="{44538622-FF8D-437C-8A14-4736E9B41B0D}" type="sibTrans" cxnId="{6E7845D6-FC85-4424-A7B2-CEC5A243CFE7}">
      <dgm:prSet/>
      <dgm:spPr/>
      <dgm:t>
        <a:bodyPr/>
        <a:lstStyle/>
        <a:p>
          <a:endParaRPr lang="en-US"/>
        </a:p>
      </dgm:t>
    </dgm:pt>
    <dgm:pt modelId="{1149B00D-381B-44D8-B462-552AD4A7A1C8}" type="pres">
      <dgm:prSet presAssocID="{BD06E78A-3EA6-408C-BE67-4F902E332E4E}" presName="Name0" presStyleCnt="0">
        <dgm:presLayoutVars>
          <dgm:dir/>
          <dgm:animLvl val="lvl"/>
          <dgm:resizeHandles val="exact"/>
        </dgm:presLayoutVars>
      </dgm:prSet>
      <dgm:spPr/>
    </dgm:pt>
    <dgm:pt modelId="{8DB16649-EFD4-4F55-AA80-6914A271F6F7}" type="pres">
      <dgm:prSet presAssocID="{F8FC210F-DEED-44F6-B435-05238C2A6900}" presName="linNode" presStyleCnt="0"/>
      <dgm:spPr/>
    </dgm:pt>
    <dgm:pt modelId="{FB1C2600-F383-49B3-AAC3-B44C9A81CE5F}" type="pres">
      <dgm:prSet presAssocID="{F8FC210F-DEED-44F6-B435-05238C2A6900}" presName="parentText" presStyleLbl="node1" presStyleIdx="0" presStyleCnt="1" custScaleX="129667">
        <dgm:presLayoutVars>
          <dgm:chMax val="1"/>
          <dgm:bulletEnabled val="1"/>
        </dgm:presLayoutVars>
      </dgm:prSet>
      <dgm:spPr/>
    </dgm:pt>
  </dgm:ptLst>
  <dgm:cxnLst>
    <dgm:cxn modelId="{6CD4DA7A-3B2A-4E52-ABBF-ACB71D20C09A}" type="presOf" srcId="{BD06E78A-3EA6-408C-BE67-4F902E332E4E}" destId="{1149B00D-381B-44D8-B462-552AD4A7A1C8}" srcOrd="0" destOrd="0" presId="urn:microsoft.com/office/officeart/2005/8/layout/vList5"/>
    <dgm:cxn modelId="{6E7845D6-FC85-4424-A7B2-CEC5A243CFE7}" srcId="{BD06E78A-3EA6-408C-BE67-4F902E332E4E}" destId="{F8FC210F-DEED-44F6-B435-05238C2A6900}" srcOrd="0" destOrd="0" parTransId="{84C6FA0F-6523-4ABD-82C0-198203A22213}" sibTransId="{44538622-FF8D-437C-8A14-4736E9B41B0D}"/>
    <dgm:cxn modelId="{78E6E1F6-60C8-45AB-8742-EEAA9B93E98F}" type="presOf" srcId="{F8FC210F-DEED-44F6-B435-05238C2A6900}" destId="{FB1C2600-F383-49B3-AAC3-B44C9A81CE5F}" srcOrd="0" destOrd="0" presId="urn:microsoft.com/office/officeart/2005/8/layout/vList5"/>
    <dgm:cxn modelId="{29A7B141-A18E-4043-AA48-C36E252036A0}" type="presParOf" srcId="{1149B00D-381B-44D8-B462-552AD4A7A1C8}" destId="{8DB16649-EFD4-4F55-AA80-6914A271F6F7}" srcOrd="0" destOrd="0" presId="urn:microsoft.com/office/officeart/2005/8/layout/vList5"/>
    <dgm:cxn modelId="{7896A26F-8447-481C-BF7D-B990B4FF100A}" type="presParOf" srcId="{8DB16649-EFD4-4F55-AA80-6914A271F6F7}" destId="{FB1C2600-F383-49B3-AAC3-B44C9A81CE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55A9FB4-C004-4E85-9ABE-6AFF68E3BF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F7878-201E-4767-AA2B-DEDB357FF73F}">
      <dgm:prSet/>
      <dgm:spPr/>
      <dgm:t>
        <a:bodyPr/>
        <a:lstStyle/>
        <a:p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umum</a:t>
          </a:r>
          <a:r>
            <a:rPr lang="en-US" dirty="0"/>
            <a:t> : </a:t>
          </a:r>
          <a:r>
            <a:rPr lang="en-US" dirty="0" err="1"/>
            <a:t>peroses</a:t>
          </a:r>
          <a:r>
            <a:rPr lang="en-US" dirty="0"/>
            <a:t> </a:t>
          </a:r>
          <a:r>
            <a:rPr lang="en-US" dirty="0" err="1"/>
            <a:t>pemaketan</a:t>
          </a:r>
          <a:r>
            <a:rPr lang="en-US" dirty="0"/>
            <a:t> / </a:t>
          </a:r>
          <a:r>
            <a:rPr lang="en-US" dirty="0" err="1"/>
            <a:t>penyatu</a:t>
          </a:r>
          <a:r>
            <a:rPr lang="en-US" dirty="0"/>
            <a:t> data </a:t>
          </a:r>
          <a:r>
            <a:rPr lang="en-US" dirty="0" err="1"/>
            <a:t>bersama</a:t>
          </a:r>
          <a:r>
            <a:rPr lang="en-US" dirty="0"/>
            <a:t> </a:t>
          </a:r>
          <a:r>
            <a:rPr lang="en-US" dirty="0" err="1"/>
            <a:t>metode</a:t>
          </a:r>
          <a:r>
            <a:rPr lang="en-US" dirty="0"/>
            <a:t> – </a:t>
          </a:r>
          <a:r>
            <a:rPr lang="en-US" dirty="0" err="1"/>
            <a:t>metodenya</a:t>
          </a:r>
          <a:r>
            <a:rPr lang="en-US" dirty="0"/>
            <a:t>,</a:t>
          </a:r>
        </a:p>
      </dgm:t>
    </dgm:pt>
    <dgm:pt modelId="{C2FD0C89-4959-4A52-B4DB-44745E9A90CE}" type="parTrans" cxnId="{E87046EE-D3A1-4CE9-9CC0-213C581773A3}">
      <dgm:prSet/>
      <dgm:spPr/>
      <dgm:t>
        <a:bodyPr/>
        <a:lstStyle/>
        <a:p>
          <a:endParaRPr lang="en-US"/>
        </a:p>
      </dgm:t>
    </dgm:pt>
    <dgm:pt modelId="{ED2275FD-8E0E-4742-985C-22C0D46AB3C6}" type="sibTrans" cxnId="{E87046EE-D3A1-4CE9-9CC0-213C581773A3}">
      <dgm:prSet/>
      <dgm:spPr/>
      <dgm:t>
        <a:bodyPr/>
        <a:lstStyle/>
        <a:p>
          <a:endParaRPr lang="en-US"/>
        </a:p>
      </dgm:t>
    </dgm:pt>
    <dgm:pt modelId="{F7492D42-4730-4CDC-B9DD-46103418CBE4}">
      <dgm:prSet/>
      <dgm:spPr/>
      <dgm:t>
        <a:bodyPr/>
        <a:lstStyle/>
        <a:p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: </a:t>
          </a:r>
          <a:r>
            <a:rPr lang="en-US" dirty="0" err="1"/>
            <a:t>peroses</a:t>
          </a:r>
          <a:r>
            <a:rPr lang="en-US" dirty="0"/>
            <a:t> </a:t>
          </a:r>
          <a:r>
            <a:rPr lang="en-US" dirty="0" err="1"/>
            <a:t>pemaketan</a:t>
          </a:r>
          <a:r>
            <a:rPr lang="en-US" dirty="0"/>
            <a:t> / </a:t>
          </a:r>
          <a:r>
            <a:rPr lang="en-US" dirty="0" err="1"/>
            <a:t>penyatu</a:t>
          </a:r>
          <a:r>
            <a:rPr lang="en-US" dirty="0"/>
            <a:t> data </a:t>
          </a:r>
          <a:r>
            <a:rPr lang="en-US" dirty="0" err="1"/>
            <a:t>bersama</a:t>
          </a:r>
          <a:r>
            <a:rPr lang="en-US" dirty="0"/>
            <a:t> </a:t>
          </a:r>
          <a:r>
            <a:rPr lang="en-US" dirty="0" err="1"/>
            <a:t>metode</a:t>
          </a:r>
          <a:r>
            <a:rPr lang="en-US" dirty="0"/>
            <a:t> – </a:t>
          </a:r>
          <a:r>
            <a:rPr lang="en-US" dirty="0" err="1"/>
            <a:t>metodenya</a:t>
          </a:r>
          <a:r>
            <a:rPr lang="en-US" dirty="0"/>
            <a:t>, </a:t>
          </a:r>
          <a:r>
            <a:rPr lang="en-US" dirty="0" err="1"/>
            <a:t>dimana</a:t>
          </a:r>
          <a:r>
            <a:rPr lang="en-US" dirty="0"/>
            <a:t> </a:t>
          </a:r>
          <a:r>
            <a:rPr lang="en-US" dirty="0" err="1"/>
            <a:t>hal</a:t>
          </a:r>
          <a:r>
            <a:rPr lang="en-US" dirty="0"/>
            <a:t>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bermanfaat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menyembunyikan</a:t>
          </a:r>
          <a:r>
            <a:rPr lang="en-US" dirty="0"/>
            <a:t> </a:t>
          </a:r>
          <a:r>
            <a:rPr lang="en-US" dirty="0" err="1"/>
            <a:t>rincian</a:t>
          </a:r>
          <a:r>
            <a:rPr lang="en-US" dirty="0"/>
            <a:t> – </a:t>
          </a:r>
          <a:r>
            <a:rPr lang="en-US" dirty="0" err="1"/>
            <a:t>rincian</a:t>
          </a:r>
          <a:r>
            <a:rPr lang="en-US" dirty="0"/>
            <a:t> </a:t>
          </a:r>
          <a:r>
            <a:rPr lang="en-US" dirty="0" err="1"/>
            <a:t>implementasi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pemakai</a:t>
          </a:r>
          <a:r>
            <a:rPr lang="en-US" dirty="0"/>
            <a:t>. </a:t>
          </a:r>
          <a:r>
            <a:rPr lang="en-US" dirty="0" err="1"/>
            <a:t>Maksud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enkapsulasi</a:t>
          </a:r>
          <a:r>
            <a:rPr lang="en-US" dirty="0"/>
            <a:t>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menjaga</a:t>
          </a:r>
          <a:r>
            <a:rPr lang="en-US" dirty="0"/>
            <a:t> </a:t>
          </a:r>
          <a:r>
            <a:rPr lang="en-US" dirty="0" err="1"/>
            <a:t>suatu</a:t>
          </a:r>
          <a:r>
            <a:rPr lang="en-US" dirty="0"/>
            <a:t> proses program agar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diakses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sembarangan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di </a:t>
          </a:r>
          <a:r>
            <a:rPr lang="en-US" dirty="0" err="1"/>
            <a:t>intervensi</a:t>
          </a:r>
          <a:r>
            <a:rPr lang="en-US" dirty="0"/>
            <a:t> oleh program lain.</a:t>
          </a:r>
        </a:p>
      </dgm:t>
    </dgm:pt>
    <dgm:pt modelId="{CF840B34-C2B7-40F4-9E8A-1ED9AA8BD225}" type="parTrans" cxnId="{B3542492-BDA7-499F-8F0A-791CAAF64BCD}">
      <dgm:prSet/>
      <dgm:spPr/>
      <dgm:t>
        <a:bodyPr/>
        <a:lstStyle/>
        <a:p>
          <a:endParaRPr lang="en-US"/>
        </a:p>
      </dgm:t>
    </dgm:pt>
    <dgm:pt modelId="{A8F53E5E-3005-4015-984F-76CB3DF73B36}" type="sibTrans" cxnId="{B3542492-BDA7-499F-8F0A-791CAAF64BCD}">
      <dgm:prSet/>
      <dgm:spPr/>
      <dgm:t>
        <a:bodyPr/>
        <a:lstStyle/>
        <a:p>
          <a:endParaRPr lang="en-US"/>
        </a:p>
      </dgm:t>
    </dgm:pt>
    <dgm:pt modelId="{34488A98-0489-4DEA-BD23-DDF87180FACE}" type="pres">
      <dgm:prSet presAssocID="{355A9FB4-C004-4E85-9ABE-6AFF68E3BFF0}" presName="linear" presStyleCnt="0">
        <dgm:presLayoutVars>
          <dgm:animLvl val="lvl"/>
          <dgm:resizeHandles val="exact"/>
        </dgm:presLayoutVars>
      </dgm:prSet>
      <dgm:spPr/>
    </dgm:pt>
    <dgm:pt modelId="{E7E3F601-DEDB-430F-B8D6-76036799BA35}" type="pres">
      <dgm:prSet presAssocID="{EB2F7878-201E-4767-AA2B-DEDB357FF7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8134A9-4754-4A63-BB46-06FF379C74AD}" type="pres">
      <dgm:prSet presAssocID="{ED2275FD-8E0E-4742-985C-22C0D46AB3C6}" presName="spacer" presStyleCnt="0"/>
      <dgm:spPr/>
    </dgm:pt>
    <dgm:pt modelId="{0C53AD6C-5F1D-4042-A07F-1FE6414A089A}" type="pres">
      <dgm:prSet presAssocID="{F7492D42-4730-4CDC-B9DD-46103418CBE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3542492-BDA7-499F-8F0A-791CAAF64BCD}" srcId="{355A9FB4-C004-4E85-9ABE-6AFF68E3BFF0}" destId="{F7492D42-4730-4CDC-B9DD-46103418CBE4}" srcOrd="1" destOrd="0" parTransId="{CF840B34-C2B7-40F4-9E8A-1ED9AA8BD225}" sibTransId="{A8F53E5E-3005-4015-984F-76CB3DF73B36}"/>
    <dgm:cxn modelId="{A7C003B7-18BA-4916-A7C1-968395A18E8B}" type="presOf" srcId="{F7492D42-4730-4CDC-B9DD-46103418CBE4}" destId="{0C53AD6C-5F1D-4042-A07F-1FE6414A089A}" srcOrd="0" destOrd="0" presId="urn:microsoft.com/office/officeart/2005/8/layout/vList2"/>
    <dgm:cxn modelId="{6B00EBC1-2E47-433A-98E2-261CA95F709E}" type="presOf" srcId="{355A9FB4-C004-4E85-9ABE-6AFF68E3BFF0}" destId="{34488A98-0489-4DEA-BD23-DDF87180FACE}" srcOrd="0" destOrd="0" presId="urn:microsoft.com/office/officeart/2005/8/layout/vList2"/>
    <dgm:cxn modelId="{D356EAC3-C6F5-48EF-A5E1-5F9AB477FADD}" type="presOf" srcId="{EB2F7878-201E-4767-AA2B-DEDB357FF73F}" destId="{E7E3F601-DEDB-430F-B8D6-76036799BA35}" srcOrd="0" destOrd="0" presId="urn:microsoft.com/office/officeart/2005/8/layout/vList2"/>
    <dgm:cxn modelId="{E87046EE-D3A1-4CE9-9CC0-213C581773A3}" srcId="{355A9FB4-C004-4E85-9ABE-6AFF68E3BFF0}" destId="{EB2F7878-201E-4767-AA2B-DEDB357FF73F}" srcOrd="0" destOrd="0" parTransId="{C2FD0C89-4959-4A52-B4DB-44745E9A90CE}" sibTransId="{ED2275FD-8E0E-4742-985C-22C0D46AB3C6}"/>
    <dgm:cxn modelId="{1881706C-A9C7-46C4-A7DD-9A413CFE5252}" type="presParOf" srcId="{34488A98-0489-4DEA-BD23-DDF87180FACE}" destId="{E7E3F601-DEDB-430F-B8D6-76036799BA35}" srcOrd="0" destOrd="0" presId="urn:microsoft.com/office/officeart/2005/8/layout/vList2"/>
    <dgm:cxn modelId="{6D08BC37-C1A4-4570-B148-C0DE71785760}" type="presParOf" srcId="{34488A98-0489-4DEA-BD23-DDF87180FACE}" destId="{B58134A9-4754-4A63-BB46-06FF379C74AD}" srcOrd="1" destOrd="0" presId="urn:microsoft.com/office/officeart/2005/8/layout/vList2"/>
    <dgm:cxn modelId="{31BEFB59-317B-49BD-A921-35C9D96F5C9C}" type="presParOf" srcId="{34488A98-0489-4DEA-BD23-DDF87180FACE}" destId="{0C53AD6C-5F1D-4042-A07F-1FE6414A08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A77B74A-115A-4008-90AE-B456788DB43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71CDB6-0589-4350-8C00-BA2C15EE124E}">
      <dgm:prSet/>
      <dgm:spPr/>
      <dgm:t>
        <a:bodyPr/>
        <a:lstStyle/>
        <a:p>
          <a:r>
            <a:rPr lang="en-US" b="0" dirty="0"/>
            <a:t>ENCAPSULATION</a:t>
          </a:r>
          <a:endParaRPr lang="en-US" dirty="0"/>
        </a:p>
      </dgm:t>
    </dgm:pt>
    <dgm:pt modelId="{519273D3-EB1E-46FB-BA74-3C95487D9338}" type="parTrans" cxnId="{AFAAF1EF-CD5C-40E4-86FD-69B9F68778F9}">
      <dgm:prSet/>
      <dgm:spPr/>
      <dgm:t>
        <a:bodyPr/>
        <a:lstStyle/>
        <a:p>
          <a:endParaRPr lang="en-US"/>
        </a:p>
      </dgm:t>
    </dgm:pt>
    <dgm:pt modelId="{858F7565-14CA-4BD9-B95E-193993804E99}" type="sibTrans" cxnId="{AFAAF1EF-CD5C-40E4-86FD-69B9F68778F9}">
      <dgm:prSet/>
      <dgm:spPr/>
      <dgm:t>
        <a:bodyPr/>
        <a:lstStyle/>
        <a:p>
          <a:endParaRPr lang="en-US"/>
        </a:p>
      </dgm:t>
    </dgm:pt>
    <dgm:pt modelId="{9A642D13-2C31-4196-9551-0C061B21D89A}" type="pres">
      <dgm:prSet presAssocID="{EA77B74A-115A-4008-90AE-B456788DB437}" presName="Name0" presStyleCnt="0">
        <dgm:presLayoutVars>
          <dgm:dir/>
          <dgm:animLvl val="lvl"/>
          <dgm:resizeHandles val="exact"/>
        </dgm:presLayoutVars>
      </dgm:prSet>
      <dgm:spPr/>
    </dgm:pt>
    <dgm:pt modelId="{3882EC51-ABD0-4F34-AC79-F002CA826FB3}" type="pres">
      <dgm:prSet presAssocID="{5071CDB6-0589-4350-8C00-BA2C15EE124E}" presName="linNode" presStyleCnt="0"/>
      <dgm:spPr/>
    </dgm:pt>
    <dgm:pt modelId="{FC8D6CE2-88B0-4235-96C1-AE600A17CCF6}" type="pres">
      <dgm:prSet presAssocID="{5071CDB6-0589-4350-8C00-BA2C15EE124E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6897231-D951-4852-A1FF-951698D4BFB5}" type="presOf" srcId="{5071CDB6-0589-4350-8C00-BA2C15EE124E}" destId="{FC8D6CE2-88B0-4235-96C1-AE600A17CCF6}" srcOrd="0" destOrd="0" presId="urn:microsoft.com/office/officeart/2005/8/layout/vList5"/>
    <dgm:cxn modelId="{D2D05667-6C77-43C0-98F1-54FA18537749}" type="presOf" srcId="{EA77B74A-115A-4008-90AE-B456788DB437}" destId="{9A642D13-2C31-4196-9551-0C061B21D89A}" srcOrd="0" destOrd="0" presId="urn:microsoft.com/office/officeart/2005/8/layout/vList5"/>
    <dgm:cxn modelId="{AFAAF1EF-CD5C-40E4-86FD-69B9F68778F9}" srcId="{EA77B74A-115A-4008-90AE-B456788DB437}" destId="{5071CDB6-0589-4350-8C00-BA2C15EE124E}" srcOrd="0" destOrd="0" parTransId="{519273D3-EB1E-46FB-BA74-3C95487D9338}" sibTransId="{858F7565-14CA-4BD9-B95E-193993804E99}"/>
    <dgm:cxn modelId="{F4C52C5A-51A8-4AC6-9AAB-6A01D6358D68}" type="presParOf" srcId="{9A642D13-2C31-4196-9551-0C061B21D89A}" destId="{3882EC51-ABD0-4F34-AC79-F002CA826FB3}" srcOrd="0" destOrd="0" presId="urn:microsoft.com/office/officeart/2005/8/layout/vList5"/>
    <dgm:cxn modelId="{17D3D532-657B-42BA-839E-90300D6EEE5D}" type="presParOf" srcId="{3882EC51-ABD0-4F34-AC79-F002CA826FB3}" destId="{FC8D6CE2-88B0-4235-96C1-AE600A17CCF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13490A1-91E7-4673-A13D-E98BAB15E6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E6E6D4-7DCC-4CEB-8080-6747AE3DBF15}">
      <dgm:prSet/>
      <dgm:spPr/>
      <dgm:t>
        <a:bodyPr/>
        <a:lstStyle/>
        <a:p>
          <a:pPr algn="ctr"/>
          <a:r>
            <a:rPr lang="en-US" dirty="0" err="1">
              <a:solidFill>
                <a:schemeClr val="bg1"/>
              </a:solidFill>
            </a:rPr>
            <a:t>Sebagai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b="1" dirty="0">
              <a:solidFill>
                <a:schemeClr val="bg1"/>
              </a:solidFill>
            </a:rPr>
            <a:t>class </a:t>
          </a:r>
          <a:r>
            <a:rPr lang="en-US" b="1" dirty="0" err="1">
              <a:solidFill>
                <a:schemeClr val="bg1"/>
              </a:solidFill>
            </a:rPr>
            <a:t>Manusia</a:t>
          </a:r>
          <a:r>
            <a:rPr lang="en-US" b="1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kita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memiliki</a:t>
          </a:r>
          <a:r>
            <a:rPr lang="en-US" dirty="0">
              <a:solidFill>
                <a:schemeClr val="bg1"/>
              </a:solidFill>
            </a:rPr>
            <a:t> ;</a:t>
          </a:r>
        </a:p>
      </dgm:t>
    </dgm:pt>
    <dgm:pt modelId="{B4FCB082-30C6-4DE7-B57F-5E5951517118}" type="parTrans" cxnId="{5689F49B-A8C3-4A4F-99C3-7FEDC17D173B}">
      <dgm:prSet/>
      <dgm:spPr/>
      <dgm:t>
        <a:bodyPr/>
        <a:lstStyle/>
        <a:p>
          <a:endParaRPr lang="en-US"/>
        </a:p>
      </dgm:t>
    </dgm:pt>
    <dgm:pt modelId="{FE70FF3F-1859-4D7A-84BF-B3C48DD85C0D}" type="sibTrans" cxnId="{5689F49B-A8C3-4A4F-99C3-7FEDC17D173B}">
      <dgm:prSet/>
      <dgm:spPr/>
      <dgm:t>
        <a:bodyPr/>
        <a:lstStyle/>
        <a:p>
          <a:endParaRPr lang="en-US"/>
        </a:p>
      </dgm:t>
    </dgm:pt>
    <dgm:pt modelId="{C12F2227-1B77-4858-99D3-57A6F3EDDA25}">
      <dgm:prSet/>
      <dgm:spPr/>
      <dgm:t>
        <a:bodyPr/>
        <a:lstStyle/>
        <a:p>
          <a:r>
            <a:rPr lang="en-US"/>
            <a:t>Bagian Tubuh :  MATA,       TELINGA,         MULUT,   dll</a:t>
          </a:r>
        </a:p>
      </dgm:t>
    </dgm:pt>
    <dgm:pt modelId="{E1B2B73E-C26D-472F-8FFD-BFB4416D7FD8}" type="parTrans" cxnId="{1B971C68-1249-4029-8B90-C7C8AA7304DA}">
      <dgm:prSet/>
      <dgm:spPr/>
      <dgm:t>
        <a:bodyPr/>
        <a:lstStyle/>
        <a:p>
          <a:endParaRPr lang="en-US"/>
        </a:p>
      </dgm:t>
    </dgm:pt>
    <dgm:pt modelId="{062762E3-FBA0-4E01-8321-36C27C43F7CD}" type="sibTrans" cxnId="{1B971C68-1249-4029-8B90-C7C8AA7304DA}">
      <dgm:prSet/>
      <dgm:spPr/>
      <dgm:t>
        <a:bodyPr/>
        <a:lstStyle/>
        <a:p>
          <a:endParaRPr lang="en-US"/>
        </a:p>
      </dgm:t>
    </dgm:pt>
    <dgm:pt modelId="{FDA95FC3-327E-47BA-B516-3A546D8D8AA8}">
      <dgm:prSet/>
      <dgm:spPr/>
      <dgm:t>
        <a:bodyPr/>
        <a:lstStyle/>
        <a:p>
          <a:r>
            <a:rPr lang="en-US"/>
            <a:t>Fungsi :          melihat()       mendengar()     berbicara()</a:t>
          </a:r>
        </a:p>
      </dgm:t>
    </dgm:pt>
    <dgm:pt modelId="{69D34266-57B0-4F4F-8353-F1BD9DB11F88}" type="parTrans" cxnId="{645287C2-BF04-4B03-838C-48FAD57563DD}">
      <dgm:prSet/>
      <dgm:spPr/>
      <dgm:t>
        <a:bodyPr/>
        <a:lstStyle/>
        <a:p>
          <a:endParaRPr lang="en-US"/>
        </a:p>
      </dgm:t>
    </dgm:pt>
    <dgm:pt modelId="{46B03054-AE2F-4C44-84B2-93EC9668E904}" type="sibTrans" cxnId="{645287C2-BF04-4B03-838C-48FAD57563DD}">
      <dgm:prSet/>
      <dgm:spPr/>
      <dgm:t>
        <a:bodyPr/>
        <a:lstStyle/>
        <a:p>
          <a:endParaRPr lang="en-US"/>
        </a:p>
      </dgm:t>
    </dgm:pt>
    <dgm:pt modelId="{9A047FE2-C07A-4B03-A55F-A52AF16312A5}" type="pres">
      <dgm:prSet presAssocID="{D13490A1-91E7-4673-A13D-E98BAB15E69F}" presName="linear" presStyleCnt="0">
        <dgm:presLayoutVars>
          <dgm:animLvl val="lvl"/>
          <dgm:resizeHandles val="exact"/>
        </dgm:presLayoutVars>
      </dgm:prSet>
      <dgm:spPr/>
    </dgm:pt>
    <dgm:pt modelId="{CC01241F-5717-4254-B3D8-3144AFB1CB4E}" type="pres">
      <dgm:prSet presAssocID="{73E6E6D4-7DCC-4CEB-8080-6747AE3DBF15}" presName="parentText" presStyleLbl="node1" presStyleIdx="0" presStyleCnt="3" custLinFactY="-37181" custLinFactNeighborX="0" custLinFactNeighborY="-100000">
        <dgm:presLayoutVars>
          <dgm:chMax val="0"/>
          <dgm:bulletEnabled val="1"/>
        </dgm:presLayoutVars>
      </dgm:prSet>
      <dgm:spPr/>
    </dgm:pt>
    <dgm:pt modelId="{F4B77A6E-CADB-46FB-9706-DD1E5C0CACE6}" type="pres">
      <dgm:prSet presAssocID="{FE70FF3F-1859-4D7A-84BF-B3C48DD85C0D}" presName="spacer" presStyleCnt="0"/>
      <dgm:spPr/>
    </dgm:pt>
    <dgm:pt modelId="{27316304-A6AC-4A7E-AD80-93FD60C11744}" type="pres">
      <dgm:prSet presAssocID="{C12F2227-1B77-4858-99D3-57A6F3EDDA25}" presName="parentText" presStyleLbl="node1" presStyleIdx="1" presStyleCnt="3" custLinFactY="-6626" custLinFactNeighborX="0" custLinFactNeighborY="-100000">
        <dgm:presLayoutVars>
          <dgm:chMax val="0"/>
          <dgm:bulletEnabled val="1"/>
        </dgm:presLayoutVars>
      </dgm:prSet>
      <dgm:spPr/>
    </dgm:pt>
    <dgm:pt modelId="{794BC269-15F2-4F59-8111-4551ED57D989}" type="pres">
      <dgm:prSet presAssocID="{062762E3-FBA0-4E01-8321-36C27C43F7CD}" presName="spacer" presStyleCnt="0"/>
      <dgm:spPr/>
    </dgm:pt>
    <dgm:pt modelId="{3AD22E6C-2C25-4CEB-A456-8CEAEF08A460}" type="pres">
      <dgm:prSet presAssocID="{FDA95FC3-327E-47BA-B516-3A546D8D8AA8}" presName="parentText" presStyleLbl="node1" presStyleIdx="2" presStyleCnt="3" custLinFactY="37086" custLinFactNeighborY="100000">
        <dgm:presLayoutVars>
          <dgm:chMax val="0"/>
          <dgm:bulletEnabled val="1"/>
        </dgm:presLayoutVars>
      </dgm:prSet>
      <dgm:spPr/>
    </dgm:pt>
  </dgm:ptLst>
  <dgm:cxnLst>
    <dgm:cxn modelId="{797B2140-FFC8-43F9-BFBE-95870A0D5C90}" type="presOf" srcId="{C12F2227-1B77-4858-99D3-57A6F3EDDA25}" destId="{27316304-A6AC-4A7E-AD80-93FD60C11744}" srcOrd="0" destOrd="0" presId="urn:microsoft.com/office/officeart/2005/8/layout/vList2"/>
    <dgm:cxn modelId="{1B971C68-1249-4029-8B90-C7C8AA7304DA}" srcId="{D13490A1-91E7-4673-A13D-E98BAB15E69F}" destId="{C12F2227-1B77-4858-99D3-57A6F3EDDA25}" srcOrd="1" destOrd="0" parTransId="{E1B2B73E-C26D-472F-8FFD-BFB4416D7FD8}" sibTransId="{062762E3-FBA0-4E01-8321-36C27C43F7CD}"/>
    <dgm:cxn modelId="{CECF6B98-300E-4064-B892-4C6B38136764}" type="presOf" srcId="{73E6E6D4-7DCC-4CEB-8080-6747AE3DBF15}" destId="{CC01241F-5717-4254-B3D8-3144AFB1CB4E}" srcOrd="0" destOrd="0" presId="urn:microsoft.com/office/officeart/2005/8/layout/vList2"/>
    <dgm:cxn modelId="{5689F49B-A8C3-4A4F-99C3-7FEDC17D173B}" srcId="{D13490A1-91E7-4673-A13D-E98BAB15E69F}" destId="{73E6E6D4-7DCC-4CEB-8080-6747AE3DBF15}" srcOrd="0" destOrd="0" parTransId="{B4FCB082-30C6-4DE7-B57F-5E5951517118}" sibTransId="{FE70FF3F-1859-4D7A-84BF-B3C48DD85C0D}"/>
    <dgm:cxn modelId="{D835B8AE-B59A-4BEB-8811-E642167F3808}" type="presOf" srcId="{D13490A1-91E7-4673-A13D-E98BAB15E69F}" destId="{9A047FE2-C07A-4B03-A55F-A52AF16312A5}" srcOrd="0" destOrd="0" presId="urn:microsoft.com/office/officeart/2005/8/layout/vList2"/>
    <dgm:cxn modelId="{645287C2-BF04-4B03-838C-48FAD57563DD}" srcId="{D13490A1-91E7-4673-A13D-E98BAB15E69F}" destId="{FDA95FC3-327E-47BA-B516-3A546D8D8AA8}" srcOrd="2" destOrd="0" parTransId="{69D34266-57B0-4F4F-8353-F1BD9DB11F88}" sibTransId="{46B03054-AE2F-4C44-84B2-93EC9668E904}"/>
    <dgm:cxn modelId="{0B3541C3-B882-486C-B0BD-7B56953326D6}" type="presOf" srcId="{FDA95FC3-327E-47BA-B516-3A546D8D8AA8}" destId="{3AD22E6C-2C25-4CEB-A456-8CEAEF08A460}" srcOrd="0" destOrd="0" presId="urn:microsoft.com/office/officeart/2005/8/layout/vList2"/>
    <dgm:cxn modelId="{52E12A26-FC87-4FE0-828B-248E2E95311F}" type="presParOf" srcId="{9A047FE2-C07A-4B03-A55F-A52AF16312A5}" destId="{CC01241F-5717-4254-B3D8-3144AFB1CB4E}" srcOrd="0" destOrd="0" presId="urn:microsoft.com/office/officeart/2005/8/layout/vList2"/>
    <dgm:cxn modelId="{5B4CA5BB-98F3-4599-A2BB-CDDD3FED1B0C}" type="presParOf" srcId="{9A047FE2-C07A-4B03-A55F-A52AF16312A5}" destId="{F4B77A6E-CADB-46FB-9706-DD1E5C0CACE6}" srcOrd="1" destOrd="0" presId="urn:microsoft.com/office/officeart/2005/8/layout/vList2"/>
    <dgm:cxn modelId="{69A65402-1E04-4002-9D88-DA795C8892C4}" type="presParOf" srcId="{9A047FE2-C07A-4B03-A55F-A52AF16312A5}" destId="{27316304-A6AC-4A7E-AD80-93FD60C11744}" srcOrd="2" destOrd="0" presId="urn:microsoft.com/office/officeart/2005/8/layout/vList2"/>
    <dgm:cxn modelId="{AB346E92-F4D2-4690-AAF8-30E52E34DA36}" type="presParOf" srcId="{9A047FE2-C07A-4B03-A55F-A52AF16312A5}" destId="{794BC269-15F2-4F59-8111-4551ED57D989}" srcOrd="3" destOrd="0" presId="urn:microsoft.com/office/officeart/2005/8/layout/vList2"/>
    <dgm:cxn modelId="{92AA69A3-4936-40E8-8992-75407A260955}" type="presParOf" srcId="{9A047FE2-C07A-4B03-A55F-A52AF16312A5}" destId="{3AD22E6C-2C25-4CEB-A456-8CEAEF08A4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CE8AEC-4B3B-45FA-B403-4716528569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3C28AF-3772-4F9E-A6A5-3E2D232E5F84}">
      <dgm:prSet/>
      <dgm:spPr/>
      <dgm:t>
        <a:bodyPr/>
        <a:lstStyle/>
        <a:p>
          <a:r>
            <a:rPr lang="en-US" b="0"/>
            <a:t>ENCAPSULATION</a:t>
          </a:r>
          <a:br>
            <a:rPr lang="en-US" b="0"/>
          </a:br>
          <a:endParaRPr lang="en-US"/>
        </a:p>
      </dgm:t>
    </dgm:pt>
    <dgm:pt modelId="{78DA0529-A239-4AEC-A3D7-D82A061A5ED0}" type="parTrans" cxnId="{59071A8E-0A9A-42EB-8C4A-8ED72C823294}">
      <dgm:prSet/>
      <dgm:spPr/>
      <dgm:t>
        <a:bodyPr/>
        <a:lstStyle/>
        <a:p>
          <a:endParaRPr lang="en-US"/>
        </a:p>
      </dgm:t>
    </dgm:pt>
    <dgm:pt modelId="{8E420378-B860-4255-B243-F523712BAC03}" type="sibTrans" cxnId="{59071A8E-0A9A-42EB-8C4A-8ED72C823294}">
      <dgm:prSet/>
      <dgm:spPr/>
      <dgm:t>
        <a:bodyPr/>
        <a:lstStyle/>
        <a:p>
          <a:endParaRPr lang="en-US"/>
        </a:p>
      </dgm:t>
    </dgm:pt>
    <dgm:pt modelId="{73F6C3C0-0743-4A65-A2F4-3AA8E3505FFF}" type="pres">
      <dgm:prSet presAssocID="{30CE8AEC-4B3B-45FA-B403-471652856921}" presName="Name0" presStyleCnt="0">
        <dgm:presLayoutVars>
          <dgm:dir/>
          <dgm:animLvl val="lvl"/>
          <dgm:resizeHandles val="exact"/>
        </dgm:presLayoutVars>
      </dgm:prSet>
      <dgm:spPr/>
    </dgm:pt>
    <dgm:pt modelId="{3870BB4B-0BD1-4F57-A87F-A7E782C8C077}" type="pres">
      <dgm:prSet presAssocID="{AF3C28AF-3772-4F9E-A6A5-3E2D232E5F84}" presName="linNode" presStyleCnt="0"/>
      <dgm:spPr/>
    </dgm:pt>
    <dgm:pt modelId="{C49BE203-B5DB-47A3-85E5-79C79F373C6D}" type="pres">
      <dgm:prSet presAssocID="{AF3C28AF-3772-4F9E-A6A5-3E2D232E5F84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6A766F17-5C0B-4422-BDD7-64084F1A601D}" type="presOf" srcId="{AF3C28AF-3772-4F9E-A6A5-3E2D232E5F84}" destId="{C49BE203-B5DB-47A3-85E5-79C79F373C6D}" srcOrd="0" destOrd="0" presId="urn:microsoft.com/office/officeart/2005/8/layout/vList5"/>
    <dgm:cxn modelId="{8A956081-FFCD-4C4B-887C-C92B5405BB0A}" type="presOf" srcId="{30CE8AEC-4B3B-45FA-B403-471652856921}" destId="{73F6C3C0-0743-4A65-A2F4-3AA8E3505FFF}" srcOrd="0" destOrd="0" presId="urn:microsoft.com/office/officeart/2005/8/layout/vList5"/>
    <dgm:cxn modelId="{59071A8E-0A9A-42EB-8C4A-8ED72C823294}" srcId="{30CE8AEC-4B3B-45FA-B403-471652856921}" destId="{AF3C28AF-3772-4F9E-A6A5-3E2D232E5F84}" srcOrd="0" destOrd="0" parTransId="{78DA0529-A239-4AEC-A3D7-D82A061A5ED0}" sibTransId="{8E420378-B860-4255-B243-F523712BAC03}"/>
    <dgm:cxn modelId="{EE0E1135-73C8-473A-AF2B-06BC6EFEB871}" type="presParOf" srcId="{73F6C3C0-0743-4A65-A2F4-3AA8E3505FFF}" destId="{3870BB4B-0BD1-4F57-A87F-A7E782C8C077}" srcOrd="0" destOrd="0" presId="urn:microsoft.com/office/officeart/2005/8/layout/vList5"/>
    <dgm:cxn modelId="{0C65E4D6-9782-4D59-9550-8CD683C37B5A}" type="presParOf" srcId="{3870BB4B-0BD1-4F57-A87F-A7E782C8C077}" destId="{C49BE203-B5DB-47A3-85E5-79C79F373C6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6BF772F-221D-4DA0-B755-F8D6410CA4A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CB6CB5-6E11-4AD9-8360-49148F0FC007}">
      <dgm:prSet/>
      <dgm:spPr/>
      <dgm:t>
        <a:bodyPr/>
        <a:lstStyle/>
        <a:p>
          <a:r>
            <a:rPr lang="en-US" dirty="0"/>
            <a:t>Di </a:t>
          </a:r>
          <a:r>
            <a:rPr lang="en-US" dirty="0" err="1"/>
            <a:t>beberapa</a:t>
          </a:r>
          <a:r>
            <a:rPr lang="en-US" dirty="0"/>
            <a:t> Bahasa </a:t>
          </a:r>
          <a:r>
            <a:rPr lang="en-US" dirty="0" err="1"/>
            <a:t>pemrograman</a:t>
          </a:r>
          <a:r>
            <a:rPr lang="en-US" dirty="0"/>
            <a:t>, </a:t>
          </a:r>
          <a:r>
            <a:rPr lang="en-US" dirty="0" err="1"/>
            <a:t>kita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modifier Private pada </a:t>
          </a:r>
          <a:r>
            <a:rPr lang="en-US" dirty="0" err="1"/>
            <a:t>sebuah</a:t>
          </a:r>
          <a:r>
            <a:rPr lang="en-US" dirty="0"/>
            <a:t> property </a:t>
          </a:r>
          <a:r>
            <a:rPr lang="en-US" dirty="0" err="1"/>
            <a:t>atau</a:t>
          </a:r>
          <a:r>
            <a:rPr lang="en-US" dirty="0"/>
            <a:t> method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class,  yang mana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menyebabakan</a:t>
          </a:r>
          <a:r>
            <a:rPr lang="en-US" dirty="0"/>
            <a:t> property/ method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diakses</a:t>
          </a:r>
          <a:r>
            <a:rPr lang="en-US" dirty="0"/>
            <a:t> </a:t>
          </a:r>
          <a:r>
            <a:rPr lang="en-US" dirty="0" err="1"/>
            <a:t>selain</a:t>
          </a:r>
          <a:r>
            <a:rPr lang="en-US" dirty="0"/>
            <a:t> di </a:t>
          </a:r>
          <a:r>
            <a:rPr lang="en-US" dirty="0" err="1"/>
            <a:t>kelas</a:t>
          </a:r>
          <a:r>
            <a:rPr lang="en-US" dirty="0"/>
            <a:t> </a:t>
          </a:r>
          <a:r>
            <a:rPr lang="en-US" dirty="0" err="1"/>
            <a:t>itu</a:t>
          </a:r>
          <a:r>
            <a:rPr lang="en-US" dirty="0"/>
            <a:t> </a:t>
          </a:r>
          <a:r>
            <a:rPr lang="en-US" dirty="0" err="1"/>
            <a:t>sendiri</a:t>
          </a:r>
          <a:r>
            <a:rPr lang="en-US" dirty="0"/>
            <a:t>.</a:t>
          </a:r>
        </a:p>
      </dgm:t>
    </dgm:pt>
    <dgm:pt modelId="{14E73069-86E8-433C-B622-AE0DB3DEA9DF}" type="parTrans" cxnId="{6878867D-142D-4CAC-99DA-928A94AD5702}">
      <dgm:prSet/>
      <dgm:spPr/>
      <dgm:t>
        <a:bodyPr/>
        <a:lstStyle/>
        <a:p>
          <a:endParaRPr lang="en-US"/>
        </a:p>
      </dgm:t>
    </dgm:pt>
    <dgm:pt modelId="{37DF7DB0-CF1A-4D71-9D5A-741DDF9F9F85}" type="sibTrans" cxnId="{6878867D-142D-4CAC-99DA-928A94AD5702}">
      <dgm:prSet/>
      <dgm:spPr/>
      <dgm:t>
        <a:bodyPr/>
        <a:lstStyle/>
        <a:p>
          <a:endParaRPr lang="en-US"/>
        </a:p>
      </dgm:t>
    </dgm:pt>
    <dgm:pt modelId="{B51EF22F-08F6-429A-831E-CA191F17E9CB}">
      <dgm:prSet/>
      <dgm:spPr/>
      <dgm:t>
        <a:bodyPr/>
        <a:lstStyle/>
        <a:p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disebut</a:t>
          </a:r>
          <a:r>
            <a:rPr lang="en-US" dirty="0"/>
            <a:t> juga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konsep</a:t>
          </a:r>
          <a:r>
            <a:rPr lang="en-US" dirty="0"/>
            <a:t> data hiding, </a:t>
          </a:r>
          <a:r>
            <a:rPr lang="en-US" dirty="0" err="1"/>
            <a:t>jadi</a:t>
          </a:r>
          <a:r>
            <a:rPr lang="en-US" dirty="0"/>
            <a:t> Encapsulation juga </a:t>
          </a:r>
          <a:r>
            <a:rPr lang="en-US" dirty="0" err="1"/>
            <a:t>berguna</a:t>
          </a:r>
          <a:r>
            <a:rPr lang="en-US" dirty="0"/>
            <a:t> </a:t>
          </a:r>
          <a:r>
            <a:rPr lang="en-US" dirty="0" err="1"/>
            <a:t>sebagai</a:t>
          </a:r>
          <a:r>
            <a:rPr lang="en-US" dirty="0"/>
            <a:t> data hiding</a:t>
          </a:r>
        </a:p>
      </dgm:t>
    </dgm:pt>
    <dgm:pt modelId="{7C45B2A0-56E5-4673-A0F0-7314CC226BEC}" type="parTrans" cxnId="{03822730-B8AB-4879-8CB1-946FD0EAD696}">
      <dgm:prSet/>
      <dgm:spPr/>
      <dgm:t>
        <a:bodyPr/>
        <a:lstStyle/>
        <a:p>
          <a:endParaRPr lang="en-US"/>
        </a:p>
      </dgm:t>
    </dgm:pt>
    <dgm:pt modelId="{D7B93765-02AC-4DD0-B7B0-23463C455772}" type="sibTrans" cxnId="{03822730-B8AB-4879-8CB1-946FD0EAD696}">
      <dgm:prSet/>
      <dgm:spPr/>
      <dgm:t>
        <a:bodyPr/>
        <a:lstStyle/>
        <a:p>
          <a:endParaRPr lang="en-US"/>
        </a:p>
      </dgm:t>
    </dgm:pt>
    <dgm:pt modelId="{BA8FABD6-3D12-4FC5-9E06-116AC9E40B21}" type="pres">
      <dgm:prSet presAssocID="{96BF772F-221D-4DA0-B755-F8D6410CA4A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AF9B5F-A1E7-45F8-A293-032E10F2A0FD}" type="pres">
      <dgm:prSet presAssocID="{24CB6CB5-6E11-4AD9-8360-49148F0FC007}" presName="root" presStyleCnt="0"/>
      <dgm:spPr/>
    </dgm:pt>
    <dgm:pt modelId="{829CE7FA-F0F8-45B1-86DB-BCFBA4C585D6}" type="pres">
      <dgm:prSet presAssocID="{24CB6CB5-6E11-4AD9-8360-49148F0FC007}" presName="rootComposite" presStyleCnt="0"/>
      <dgm:spPr/>
    </dgm:pt>
    <dgm:pt modelId="{230F6EBA-BB2F-405F-9977-35F36E3D0098}" type="pres">
      <dgm:prSet presAssocID="{24CB6CB5-6E11-4AD9-8360-49148F0FC007}" presName="rootText" presStyleLbl="node1" presStyleIdx="0" presStyleCnt="2"/>
      <dgm:spPr/>
    </dgm:pt>
    <dgm:pt modelId="{7F032E0F-2A1E-4DB5-A04D-31553B0EFFEA}" type="pres">
      <dgm:prSet presAssocID="{24CB6CB5-6E11-4AD9-8360-49148F0FC007}" presName="rootConnector" presStyleLbl="node1" presStyleIdx="0" presStyleCnt="2"/>
      <dgm:spPr/>
    </dgm:pt>
    <dgm:pt modelId="{65FFE798-5911-4F26-A7E3-D23E28163F3F}" type="pres">
      <dgm:prSet presAssocID="{24CB6CB5-6E11-4AD9-8360-49148F0FC007}" presName="childShape" presStyleCnt="0"/>
      <dgm:spPr/>
    </dgm:pt>
    <dgm:pt modelId="{B729E1D5-EAE0-465A-91E6-6A1EAC5F128F}" type="pres">
      <dgm:prSet presAssocID="{B51EF22F-08F6-429A-831E-CA191F17E9CB}" presName="root" presStyleCnt="0"/>
      <dgm:spPr/>
    </dgm:pt>
    <dgm:pt modelId="{56904749-1145-44DE-B146-1C0053A09A52}" type="pres">
      <dgm:prSet presAssocID="{B51EF22F-08F6-429A-831E-CA191F17E9CB}" presName="rootComposite" presStyleCnt="0"/>
      <dgm:spPr/>
    </dgm:pt>
    <dgm:pt modelId="{FAD81836-572D-4124-90AE-4C3D68286496}" type="pres">
      <dgm:prSet presAssocID="{B51EF22F-08F6-429A-831E-CA191F17E9CB}" presName="rootText" presStyleLbl="node1" presStyleIdx="1" presStyleCnt="2"/>
      <dgm:spPr/>
    </dgm:pt>
    <dgm:pt modelId="{86A03B5D-FBCC-4F82-9E31-0FC38E819151}" type="pres">
      <dgm:prSet presAssocID="{B51EF22F-08F6-429A-831E-CA191F17E9CB}" presName="rootConnector" presStyleLbl="node1" presStyleIdx="1" presStyleCnt="2"/>
      <dgm:spPr/>
    </dgm:pt>
    <dgm:pt modelId="{6577A9DB-7837-4270-82AB-01A8E0E365E8}" type="pres">
      <dgm:prSet presAssocID="{B51EF22F-08F6-429A-831E-CA191F17E9CB}" presName="childShape" presStyleCnt="0"/>
      <dgm:spPr/>
    </dgm:pt>
  </dgm:ptLst>
  <dgm:cxnLst>
    <dgm:cxn modelId="{03822730-B8AB-4879-8CB1-946FD0EAD696}" srcId="{96BF772F-221D-4DA0-B755-F8D6410CA4AD}" destId="{B51EF22F-08F6-429A-831E-CA191F17E9CB}" srcOrd="1" destOrd="0" parTransId="{7C45B2A0-56E5-4673-A0F0-7314CC226BEC}" sibTransId="{D7B93765-02AC-4DD0-B7B0-23463C455772}"/>
    <dgm:cxn modelId="{DD6C4434-02DF-4B2A-92CD-994F6E2A383A}" type="presOf" srcId="{24CB6CB5-6E11-4AD9-8360-49148F0FC007}" destId="{7F032E0F-2A1E-4DB5-A04D-31553B0EFFEA}" srcOrd="1" destOrd="0" presId="urn:microsoft.com/office/officeart/2005/8/layout/hierarchy3"/>
    <dgm:cxn modelId="{0589286B-A1B0-4A35-B4D5-1A5BD1C664EB}" type="presOf" srcId="{B51EF22F-08F6-429A-831E-CA191F17E9CB}" destId="{FAD81836-572D-4124-90AE-4C3D68286496}" srcOrd="0" destOrd="0" presId="urn:microsoft.com/office/officeart/2005/8/layout/hierarchy3"/>
    <dgm:cxn modelId="{6878867D-142D-4CAC-99DA-928A94AD5702}" srcId="{96BF772F-221D-4DA0-B755-F8D6410CA4AD}" destId="{24CB6CB5-6E11-4AD9-8360-49148F0FC007}" srcOrd="0" destOrd="0" parTransId="{14E73069-86E8-433C-B622-AE0DB3DEA9DF}" sibTransId="{37DF7DB0-CF1A-4D71-9D5A-741DDF9F9F85}"/>
    <dgm:cxn modelId="{56AA659F-CEA7-4CB8-BDAA-BBF473DF261C}" type="presOf" srcId="{B51EF22F-08F6-429A-831E-CA191F17E9CB}" destId="{86A03B5D-FBCC-4F82-9E31-0FC38E819151}" srcOrd="1" destOrd="0" presId="urn:microsoft.com/office/officeart/2005/8/layout/hierarchy3"/>
    <dgm:cxn modelId="{E6D860D1-179B-4F12-B5B4-515498B7E9A4}" type="presOf" srcId="{96BF772F-221D-4DA0-B755-F8D6410CA4AD}" destId="{BA8FABD6-3D12-4FC5-9E06-116AC9E40B21}" srcOrd="0" destOrd="0" presId="urn:microsoft.com/office/officeart/2005/8/layout/hierarchy3"/>
    <dgm:cxn modelId="{9D975DFA-9C0F-4169-80D1-B0CC448CCF36}" type="presOf" srcId="{24CB6CB5-6E11-4AD9-8360-49148F0FC007}" destId="{230F6EBA-BB2F-405F-9977-35F36E3D0098}" srcOrd="0" destOrd="0" presId="urn:microsoft.com/office/officeart/2005/8/layout/hierarchy3"/>
    <dgm:cxn modelId="{FF47B07B-8486-4D97-B5D6-A575618FA01F}" type="presParOf" srcId="{BA8FABD6-3D12-4FC5-9E06-116AC9E40B21}" destId="{58AF9B5F-A1E7-45F8-A293-032E10F2A0FD}" srcOrd="0" destOrd="0" presId="urn:microsoft.com/office/officeart/2005/8/layout/hierarchy3"/>
    <dgm:cxn modelId="{ABA9D666-2054-48EB-B95E-81A5E52E5593}" type="presParOf" srcId="{58AF9B5F-A1E7-45F8-A293-032E10F2A0FD}" destId="{829CE7FA-F0F8-45B1-86DB-BCFBA4C585D6}" srcOrd="0" destOrd="0" presId="urn:microsoft.com/office/officeart/2005/8/layout/hierarchy3"/>
    <dgm:cxn modelId="{DB092F49-9228-46B5-856D-8CFF8FE74DEA}" type="presParOf" srcId="{829CE7FA-F0F8-45B1-86DB-BCFBA4C585D6}" destId="{230F6EBA-BB2F-405F-9977-35F36E3D0098}" srcOrd="0" destOrd="0" presId="urn:microsoft.com/office/officeart/2005/8/layout/hierarchy3"/>
    <dgm:cxn modelId="{6AC02360-36B5-4282-ACD4-C7293EF717F8}" type="presParOf" srcId="{829CE7FA-F0F8-45B1-86DB-BCFBA4C585D6}" destId="{7F032E0F-2A1E-4DB5-A04D-31553B0EFFEA}" srcOrd="1" destOrd="0" presId="urn:microsoft.com/office/officeart/2005/8/layout/hierarchy3"/>
    <dgm:cxn modelId="{10B4C5AA-4228-41B1-9BD2-A81B555B48F5}" type="presParOf" srcId="{58AF9B5F-A1E7-45F8-A293-032E10F2A0FD}" destId="{65FFE798-5911-4F26-A7E3-D23E28163F3F}" srcOrd="1" destOrd="0" presId="urn:microsoft.com/office/officeart/2005/8/layout/hierarchy3"/>
    <dgm:cxn modelId="{A8340D60-81C3-4B03-98F7-D832D98812FE}" type="presParOf" srcId="{BA8FABD6-3D12-4FC5-9E06-116AC9E40B21}" destId="{B729E1D5-EAE0-465A-91E6-6A1EAC5F128F}" srcOrd="1" destOrd="0" presId="urn:microsoft.com/office/officeart/2005/8/layout/hierarchy3"/>
    <dgm:cxn modelId="{32682784-F7FF-40B2-BB04-B0A6978151BB}" type="presParOf" srcId="{B729E1D5-EAE0-465A-91E6-6A1EAC5F128F}" destId="{56904749-1145-44DE-B146-1C0053A09A52}" srcOrd="0" destOrd="0" presId="urn:microsoft.com/office/officeart/2005/8/layout/hierarchy3"/>
    <dgm:cxn modelId="{07F7660F-925C-4DF2-B4AD-437D0B5CE3FF}" type="presParOf" srcId="{56904749-1145-44DE-B146-1C0053A09A52}" destId="{FAD81836-572D-4124-90AE-4C3D68286496}" srcOrd="0" destOrd="0" presId="urn:microsoft.com/office/officeart/2005/8/layout/hierarchy3"/>
    <dgm:cxn modelId="{348C3556-50F3-4003-9791-4994FC2EC5E6}" type="presParOf" srcId="{56904749-1145-44DE-B146-1C0053A09A52}" destId="{86A03B5D-FBCC-4F82-9E31-0FC38E819151}" srcOrd="1" destOrd="0" presId="urn:microsoft.com/office/officeart/2005/8/layout/hierarchy3"/>
    <dgm:cxn modelId="{DEDFCA62-086D-4187-B992-EF5DA0B59B8F}" type="presParOf" srcId="{B729E1D5-EAE0-465A-91E6-6A1EAC5F128F}" destId="{6577A9DB-7837-4270-82AB-01A8E0E365E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1DDB5E4-58BF-447A-BEF6-88AC2A7667B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6D281F-0379-491E-BBB9-3E032BCA4302}">
      <dgm:prSet/>
      <dgm:spPr/>
      <dgm:t>
        <a:bodyPr/>
        <a:lstStyle/>
        <a:p>
          <a:r>
            <a:rPr lang="en-US" b="0"/>
            <a:t>Polymorphysm</a:t>
          </a:r>
          <a:endParaRPr lang="en-US"/>
        </a:p>
      </dgm:t>
    </dgm:pt>
    <dgm:pt modelId="{F5F8F7B5-DF83-45AF-83EE-12FFD0E1814B}" type="parTrans" cxnId="{45CDE9B1-AE63-44D0-AAEF-DDABA3FFFC3C}">
      <dgm:prSet/>
      <dgm:spPr/>
      <dgm:t>
        <a:bodyPr/>
        <a:lstStyle/>
        <a:p>
          <a:endParaRPr lang="en-US"/>
        </a:p>
      </dgm:t>
    </dgm:pt>
    <dgm:pt modelId="{A31C1D1D-1D77-4615-AAA2-C8BCD0EB73DD}" type="sibTrans" cxnId="{45CDE9B1-AE63-44D0-AAEF-DDABA3FFFC3C}">
      <dgm:prSet/>
      <dgm:spPr/>
      <dgm:t>
        <a:bodyPr/>
        <a:lstStyle/>
        <a:p>
          <a:endParaRPr lang="en-US"/>
        </a:p>
      </dgm:t>
    </dgm:pt>
    <dgm:pt modelId="{EDF5C1E7-D749-4E9F-9F06-93C621E4D3DF}" type="pres">
      <dgm:prSet presAssocID="{C1DDB5E4-58BF-447A-BEF6-88AC2A7667B8}" presName="Name0" presStyleCnt="0">
        <dgm:presLayoutVars>
          <dgm:dir/>
          <dgm:animLvl val="lvl"/>
          <dgm:resizeHandles val="exact"/>
        </dgm:presLayoutVars>
      </dgm:prSet>
      <dgm:spPr/>
    </dgm:pt>
    <dgm:pt modelId="{75A1D76A-7039-4EFC-918F-4BD55A2F87AE}" type="pres">
      <dgm:prSet presAssocID="{A36D281F-0379-491E-BBB9-3E032BCA4302}" presName="linNode" presStyleCnt="0"/>
      <dgm:spPr/>
    </dgm:pt>
    <dgm:pt modelId="{29C6639C-9282-4863-A726-4B72428ADD93}" type="pres">
      <dgm:prSet presAssocID="{A36D281F-0379-491E-BBB9-3E032BCA430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94882B3A-9D27-461A-BEF8-DB19FCE13369}" type="presOf" srcId="{C1DDB5E4-58BF-447A-BEF6-88AC2A7667B8}" destId="{EDF5C1E7-D749-4E9F-9F06-93C621E4D3DF}" srcOrd="0" destOrd="0" presId="urn:microsoft.com/office/officeart/2005/8/layout/vList5"/>
    <dgm:cxn modelId="{45CDE9B1-AE63-44D0-AAEF-DDABA3FFFC3C}" srcId="{C1DDB5E4-58BF-447A-BEF6-88AC2A7667B8}" destId="{A36D281F-0379-491E-BBB9-3E032BCA4302}" srcOrd="0" destOrd="0" parTransId="{F5F8F7B5-DF83-45AF-83EE-12FFD0E1814B}" sibTransId="{A31C1D1D-1D77-4615-AAA2-C8BCD0EB73DD}"/>
    <dgm:cxn modelId="{5C0D7FEB-E7D3-4C28-B328-849CA35026E5}" type="presOf" srcId="{A36D281F-0379-491E-BBB9-3E032BCA4302}" destId="{29C6639C-9282-4863-A726-4B72428ADD93}" srcOrd="0" destOrd="0" presId="urn:microsoft.com/office/officeart/2005/8/layout/vList5"/>
    <dgm:cxn modelId="{12DF462A-8FD7-453A-98B5-C2F51166347C}" type="presParOf" srcId="{EDF5C1E7-D749-4E9F-9F06-93C621E4D3DF}" destId="{75A1D76A-7039-4EFC-918F-4BD55A2F87AE}" srcOrd="0" destOrd="0" presId="urn:microsoft.com/office/officeart/2005/8/layout/vList5"/>
    <dgm:cxn modelId="{A0E389EB-7EA5-4581-A2BD-B289323EAE93}" type="presParOf" srcId="{75A1D76A-7039-4EFC-918F-4BD55A2F87AE}" destId="{29C6639C-9282-4863-A726-4B72428ADD9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E92D6A-5B08-4C63-B967-11F8E3A5294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A10D4-781D-4832-9715-5F719C00BDAF}">
      <dgm:prSet/>
      <dgm:spPr/>
      <dgm:t>
        <a:bodyPr/>
        <a:lstStyle/>
        <a:p>
          <a:r>
            <a:rPr lang="en-US" dirty="0"/>
            <a:t>Salah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konsep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yang </a:t>
          </a:r>
          <a:r>
            <a:rPr lang="en-US" dirty="0" err="1"/>
            <a:t>saat</a:t>
          </a:r>
          <a:r>
            <a:rPr lang="en-US" dirty="0"/>
            <a:t> </a:t>
          </a:r>
          <a:r>
            <a:rPr lang="en-US" dirty="0" err="1"/>
            <a:t>ini</a:t>
          </a:r>
          <a:r>
            <a:rPr lang="en-US" dirty="0"/>
            <a:t> paling </a:t>
          </a:r>
          <a:r>
            <a:rPr lang="en-US" dirty="0" err="1"/>
            <a:t>banyak</a:t>
          </a:r>
          <a:r>
            <a:rPr lang="en-US" dirty="0"/>
            <a:t> </a:t>
          </a:r>
          <a:r>
            <a:rPr lang="en-US" dirty="0" err="1"/>
            <a:t>dipakai</a:t>
          </a:r>
          <a:r>
            <a:rPr lang="en-US" dirty="0"/>
            <a:t> pada </a:t>
          </a:r>
          <a:r>
            <a:rPr lang="en-US" dirty="0" err="1"/>
            <a:t>pemrograman</a:t>
          </a:r>
          <a:r>
            <a:rPr lang="en-US" dirty="0"/>
            <a:t> modern.</a:t>
          </a:r>
        </a:p>
      </dgm:t>
    </dgm:pt>
    <dgm:pt modelId="{049056B5-5793-4AA2-ADBA-A3AB4887C144}" type="parTrans" cxnId="{FA31A8B9-23B1-4D60-8360-402112CB99B2}">
      <dgm:prSet/>
      <dgm:spPr/>
      <dgm:t>
        <a:bodyPr/>
        <a:lstStyle/>
        <a:p>
          <a:endParaRPr lang="en-US"/>
        </a:p>
      </dgm:t>
    </dgm:pt>
    <dgm:pt modelId="{7696413F-9EB0-4F57-A82D-8DD3F8669A67}" type="sibTrans" cxnId="{FA31A8B9-23B1-4D60-8360-402112CB99B2}">
      <dgm:prSet/>
      <dgm:spPr/>
      <dgm:t>
        <a:bodyPr/>
        <a:lstStyle/>
        <a:p>
          <a:endParaRPr lang="en-US"/>
        </a:p>
      </dgm:t>
    </dgm:pt>
    <dgm:pt modelId="{BC05DA7B-578E-483D-8BCD-F12B96BB19EF}">
      <dgm:prSet/>
      <dgm:spPr/>
      <dgm:t>
        <a:bodyPr/>
        <a:lstStyle/>
        <a:p>
          <a:r>
            <a:rPr lang="en-US" dirty="0" err="1"/>
            <a:t>Adalah</a:t>
          </a:r>
          <a:r>
            <a:rPr lang="en-US" dirty="0"/>
            <a:t> salah </a:t>
          </a:r>
          <a:r>
            <a:rPr lang="en-US" dirty="0" err="1"/>
            <a:t>satu</a:t>
          </a:r>
          <a:r>
            <a:rPr lang="en-US" dirty="0"/>
            <a:t> style </a:t>
          </a:r>
          <a:r>
            <a:rPr lang="en-US" dirty="0" err="1"/>
            <a:t>pemrograman</a:t>
          </a:r>
          <a:r>
            <a:rPr lang="en-US" dirty="0"/>
            <a:t> yang </a:t>
          </a:r>
          <a:r>
            <a:rPr lang="en-US" dirty="0" err="1"/>
            <a:t>berhubungan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Class dan Object ….</a:t>
          </a:r>
        </a:p>
      </dgm:t>
    </dgm:pt>
    <dgm:pt modelId="{1FBB4408-C87E-4F21-B094-9B93F8C16651}" type="parTrans" cxnId="{34AFD812-33FC-4CD9-B871-4E4E7BC78AA0}">
      <dgm:prSet/>
      <dgm:spPr/>
      <dgm:t>
        <a:bodyPr/>
        <a:lstStyle/>
        <a:p>
          <a:endParaRPr lang="en-US"/>
        </a:p>
      </dgm:t>
    </dgm:pt>
    <dgm:pt modelId="{B2E514E9-2977-4030-A971-DDA594B5FA3F}" type="sibTrans" cxnId="{34AFD812-33FC-4CD9-B871-4E4E7BC78AA0}">
      <dgm:prSet/>
      <dgm:spPr/>
      <dgm:t>
        <a:bodyPr/>
        <a:lstStyle/>
        <a:p>
          <a:endParaRPr lang="en-US"/>
        </a:p>
      </dgm:t>
    </dgm:pt>
    <dgm:pt modelId="{AFE8AC3F-8D65-4E5B-88AE-FD3A66315F68}" type="pres">
      <dgm:prSet presAssocID="{66E92D6A-5B08-4C63-B967-11F8E3A52942}" presName="linear" presStyleCnt="0">
        <dgm:presLayoutVars>
          <dgm:animLvl val="lvl"/>
          <dgm:resizeHandles val="exact"/>
        </dgm:presLayoutVars>
      </dgm:prSet>
      <dgm:spPr/>
    </dgm:pt>
    <dgm:pt modelId="{D251A54F-E478-40C9-A0BF-A7B97AFF02CC}" type="pres">
      <dgm:prSet presAssocID="{51DA10D4-781D-4832-9715-5F719C00BDAF}" presName="parentText" presStyleLbl="node1" presStyleIdx="0" presStyleCnt="2" custLinFactY="-2688" custLinFactNeighborX="336" custLinFactNeighborY="-100000">
        <dgm:presLayoutVars>
          <dgm:chMax val="0"/>
          <dgm:bulletEnabled val="1"/>
        </dgm:presLayoutVars>
      </dgm:prSet>
      <dgm:spPr/>
    </dgm:pt>
    <dgm:pt modelId="{00914C6D-CA25-4193-8748-2BD13C90C40C}" type="pres">
      <dgm:prSet presAssocID="{7696413F-9EB0-4F57-A82D-8DD3F8669A67}" presName="spacer" presStyleCnt="0"/>
      <dgm:spPr/>
    </dgm:pt>
    <dgm:pt modelId="{4557C98D-0773-4F71-A8F4-29111B977196}" type="pres">
      <dgm:prSet presAssocID="{BC05DA7B-578E-483D-8BCD-F12B96BB19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4AFD812-33FC-4CD9-B871-4E4E7BC78AA0}" srcId="{66E92D6A-5B08-4C63-B967-11F8E3A52942}" destId="{BC05DA7B-578E-483D-8BCD-F12B96BB19EF}" srcOrd="1" destOrd="0" parTransId="{1FBB4408-C87E-4F21-B094-9B93F8C16651}" sibTransId="{B2E514E9-2977-4030-A971-DDA594B5FA3F}"/>
    <dgm:cxn modelId="{4B7FB97B-6605-486A-A64D-4A90B0F03125}" type="presOf" srcId="{BC05DA7B-578E-483D-8BCD-F12B96BB19EF}" destId="{4557C98D-0773-4F71-A8F4-29111B977196}" srcOrd="0" destOrd="0" presId="urn:microsoft.com/office/officeart/2005/8/layout/vList2"/>
    <dgm:cxn modelId="{3B89E59C-9915-4FD6-A2EE-323CEFEDD8E0}" type="presOf" srcId="{66E92D6A-5B08-4C63-B967-11F8E3A52942}" destId="{AFE8AC3F-8D65-4E5B-88AE-FD3A66315F68}" srcOrd="0" destOrd="0" presId="urn:microsoft.com/office/officeart/2005/8/layout/vList2"/>
    <dgm:cxn modelId="{223518B4-DB9B-441C-B93E-6290D7A8E731}" type="presOf" srcId="{51DA10D4-781D-4832-9715-5F719C00BDAF}" destId="{D251A54F-E478-40C9-A0BF-A7B97AFF02CC}" srcOrd="0" destOrd="0" presId="urn:microsoft.com/office/officeart/2005/8/layout/vList2"/>
    <dgm:cxn modelId="{FA31A8B9-23B1-4D60-8360-402112CB99B2}" srcId="{66E92D6A-5B08-4C63-B967-11F8E3A52942}" destId="{51DA10D4-781D-4832-9715-5F719C00BDAF}" srcOrd="0" destOrd="0" parTransId="{049056B5-5793-4AA2-ADBA-A3AB4887C144}" sibTransId="{7696413F-9EB0-4F57-A82D-8DD3F8669A67}"/>
    <dgm:cxn modelId="{3E68684F-17CA-4C93-8B6F-47B5AD194BCD}" type="presParOf" srcId="{AFE8AC3F-8D65-4E5B-88AE-FD3A66315F68}" destId="{D251A54F-E478-40C9-A0BF-A7B97AFF02CC}" srcOrd="0" destOrd="0" presId="urn:microsoft.com/office/officeart/2005/8/layout/vList2"/>
    <dgm:cxn modelId="{90814CB2-F14B-496C-A719-4151E9D04D6E}" type="presParOf" srcId="{AFE8AC3F-8D65-4E5B-88AE-FD3A66315F68}" destId="{00914C6D-CA25-4193-8748-2BD13C90C40C}" srcOrd="1" destOrd="0" presId="urn:microsoft.com/office/officeart/2005/8/layout/vList2"/>
    <dgm:cxn modelId="{49F6BEB6-2DCA-45F5-A6EA-412DB773C110}" type="presParOf" srcId="{AFE8AC3F-8D65-4E5B-88AE-FD3A66315F68}" destId="{4557C98D-0773-4F71-A8F4-29111B9771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FB44430-CC68-440D-A3D0-59B7E47DED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3821C-AED3-4B95-BEB5-22F12D6CF02E}">
      <dgm:prSet/>
      <dgm:spPr/>
      <dgm:t>
        <a:bodyPr/>
        <a:lstStyle/>
        <a:p>
          <a:r>
            <a:rPr lang="en-US" dirty="0" err="1"/>
            <a:t>Artinya</a:t>
          </a:r>
          <a:r>
            <a:rPr lang="en-US" dirty="0"/>
            <a:t> </a:t>
          </a:r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berbagai</a:t>
          </a:r>
          <a:r>
            <a:rPr lang="en-US" dirty="0"/>
            <a:t> </a:t>
          </a:r>
          <a:r>
            <a:rPr lang="en-US" dirty="0" err="1"/>
            <a:t>bentuk</a:t>
          </a:r>
          <a:r>
            <a:rPr lang="en-US" dirty="0"/>
            <a:t>, dan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menjadikan</a:t>
          </a:r>
          <a:r>
            <a:rPr lang="en-US" dirty="0"/>
            <a:t> </a:t>
          </a:r>
          <a:r>
            <a:rPr lang="en-US" dirty="0" err="1"/>
            <a:t>kita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cara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sesuatu</a:t>
          </a:r>
          <a:endParaRPr lang="en-US" dirty="0"/>
        </a:p>
      </dgm:t>
    </dgm:pt>
    <dgm:pt modelId="{91369913-C019-4E21-9FB8-692F4F8DF057}" type="parTrans" cxnId="{2346C0D3-B80E-467C-BD85-848432B8B22F}">
      <dgm:prSet/>
      <dgm:spPr/>
      <dgm:t>
        <a:bodyPr/>
        <a:lstStyle/>
        <a:p>
          <a:endParaRPr lang="en-US"/>
        </a:p>
      </dgm:t>
    </dgm:pt>
    <dgm:pt modelId="{0B2603C1-7168-43A6-ACF2-82285376DF48}" type="sibTrans" cxnId="{2346C0D3-B80E-467C-BD85-848432B8B22F}">
      <dgm:prSet/>
      <dgm:spPr/>
      <dgm:t>
        <a:bodyPr/>
        <a:lstStyle/>
        <a:p>
          <a:endParaRPr lang="en-US"/>
        </a:p>
      </dgm:t>
    </dgm:pt>
    <dgm:pt modelId="{45EF63CA-4AF2-4C64-ACDE-0DBAD90F9AB6}" type="pres">
      <dgm:prSet presAssocID="{7FB44430-CC68-440D-A3D0-59B7E47DED01}" presName="CompostProcess" presStyleCnt="0">
        <dgm:presLayoutVars>
          <dgm:dir/>
          <dgm:resizeHandles val="exact"/>
        </dgm:presLayoutVars>
      </dgm:prSet>
      <dgm:spPr/>
    </dgm:pt>
    <dgm:pt modelId="{39539BDA-CFA4-490F-8438-7D753C199F7F}" type="pres">
      <dgm:prSet presAssocID="{7FB44430-CC68-440D-A3D0-59B7E47DED01}" presName="arrow" presStyleLbl="bgShp" presStyleIdx="0" presStyleCnt="1"/>
      <dgm:spPr/>
    </dgm:pt>
    <dgm:pt modelId="{022DCAAA-79DD-4B62-88D1-C598349799F5}" type="pres">
      <dgm:prSet presAssocID="{7FB44430-CC68-440D-A3D0-59B7E47DED01}" presName="linearProcess" presStyleCnt="0"/>
      <dgm:spPr/>
    </dgm:pt>
    <dgm:pt modelId="{03A10879-F185-467F-AD73-0F513142722E}" type="pres">
      <dgm:prSet presAssocID="{52B3821C-AED3-4B95-BEB5-22F12D6CF02E}" presName="textNode" presStyleLbl="node1" presStyleIdx="0" presStyleCnt="1" custLinFactNeighborY="-8398">
        <dgm:presLayoutVars>
          <dgm:bulletEnabled val="1"/>
        </dgm:presLayoutVars>
      </dgm:prSet>
      <dgm:spPr/>
    </dgm:pt>
  </dgm:ptLst>
  <dgm:cxnLst>
    <dgm:cxn modelId="{9A16E206-BD69-4A09-8587-018AEAEB2B00}" type="presOf" srcId="{52B3821C-AED3-4B95-BEB5-22F12D6CF02E}" destId="{03A10879-F185-467F-AD73-0F513142722E}" srcOrd="0" destOrd="0" presId="urn:microsoft.com/office/officeart/2005/8/layout/hProcess9"/>
    <dgm:cxn modelId="{86E37C59-3306-48B8-AE19-E173216BDA00}" type="presOf" srcId="{7FB44430-CC68-440D-A3D0-59B7E47DED01}" destId="{45EF63CA-4AF2-4C64-ACDE-0DBAD90F9AB6}" srcOrd="0" destOrd="0" presId="urn:microsoft.com/office/officeart/2005/8/layout/hProcess9"/>
    <dgm:cxn modelId="{2346C0D3-B80E-467C-BD85-848432B8B22F}" srcId="{7FB44430-CC68-440D-A3D0-59B7E47DED01}" destId="{52B3821C-AED3-4B95-BEB5-22F12D6CF02E}" srcOrd="0" destOrd="0" parTransId="{91369913-C019-4E21-9FB8-692F4F8DF057}" sibTransId="{0B2603C1-7168-43A6-ACF2-82285376DF48}"/>
    <dgm:cxn modelId="{C6E5429B-FBF1-456D-B406-6FA6F50093CF}" type="presParOf" srcId="{45EF63CA-4AF2-4C64-ACDE-0DBAD90F9AB6}" destId="{39539BDA-CFA4-490F-8438-7D753C199F7F}" srcOrd="0" destOrd="0" presId="urn:microsoft.com/office/officeart/2005/8/layout/hProcess9"/>
    <dgm:cxn modelId="{2F12EE73-2696-4CB7-B0C7-7869F310522F}" type="presParOf" srcId="{45EF63CA-4AF2-4C64-ACDE-0DBAD90F9AB6}" destId="{022DCAAA-79DD-4B62-88D1-C598349799F5}" srcOrd="1" destOrd="0" presId="urn:microsoft.com/office/officeart/2005/8/layout/hProcess9"/>
    <dgm:cxn modelId="{C8228F21-F233-487A-A509-36B799DFBE52}" type="presParOf" srcId="{022DCAAA-79DD-4B62-88D1-C598349799F5}" destId="{03A10879-F185-467F-AD73-0F513142722E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B1C7FD3-DB57-4D55-9789-7EA0CCAC8C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40AE03-280F-4106-B3B0-A208FDE891D7}">
      <dgm:prSet/>
      <dgm:spPr/>
      <dgm:t>
        <a:bodyPr/>
        <a:lstStyle/>
        <a:p>
          <a:r>
            <a:rPr lang="en-US" b="0"/>
            <a:t>Polymorphysm</a:t>
          </a:r>
          <a:endParaRPr lang="en-US"/>
        </a:p>
      </dgm:t>
    </dgm:pt>
    <dgm:pt modelId="{C18ABE72-ED37-40CA-A6A3-8A171F5D9C5D}" type="parTrans" cxnId="{6F1241D0-37E8-470A-9D6A-216441BA68F5}">
      <dgm:prSet/>
      <dgm:spPr/>
      <dgm:t>
        <a:bodyPr/>
        <a:lstStyle/>
        <a:p>
          <a:endParaRPr lang="en-US"/>
        </a:p>
      </dgm:t>
    </dgm:pt>
    <dgm:pt modelId="{B1B6F365-A674-43DA-A96D-087AA18D8FDF}" type="sibTrans" cxnId="{6F1241D0-37E8-470A-9D6A-216441BA68F5}">
      <dgm:prSet/>
      <dgm:spPr/>
      <dgm:t>
        <a:bodyPr/>
        <a:lstStyle/>
        <a:p>
          <a:endParaRPr lang="en-US"/>
        </a:p>
      </dgm:t>
    </dgm:pt>
    <dgm:pt modelId="{0CEB95BD-CF8F-4D0F-A1C1-680418EFFD1E}" type="pres">
      <dgm:prSet presAssocID="{2B1C7FD3-DB57-4D55-9789-7EA0CCAC8C04}" presName="Name0" presStyleCnt="0">
        <dgm:presLayoutVars>
          <dgm:dir/>
          <dgm:animLvl val="lvl"/>
          <dgm:resizeHandles val="exact"/>
        </dgm:presLayoutVars>
      </dgm:prSet>
      <dgm:spPr/>
    </dgm:pt>
    <dgm:pt modelId="{A9859837-DFF9-4242-9260-E7A3B89D635F}" type="pres">
      <dgm:prSet presAssocID="{C140AE03-280F-4106-B3B0-A208FDE891D7}" presName="linNode" presStyleCnt="0"/>
      <dgm:spPr/>
    </dgm:pt>
    <dgm:pt modelId="{0C3CBECB-BE3F-46CC-91AD-D619417B7EC0}" type="pres">
      <dgm:prSet presAssocID="{C140AE03-280F-4106-B3B0-A208FDE891D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9F67272F-73C2-42D1-8A6E-69C423763202}" type="presOf" srcId="{C140AE03-280F-4106-B3B0-A208FDE891D7}" destId="{0C3CBECB-BE3F-46CC-91AD-D619417B7EC0}" srcOrd="0" destOrd="0" presId="urn:microsoft.com/office/officeart/2005/8/layout/vList5"/>
    <dgm:cxn modelId="{73589E7C-84AC-47E1-B637-2ABFD0FF7A9D}" type="presOf" srcId="{2B1C7FD3-DB57-4D55-9789-7EA0CCAC8C04}" destId="{0CEB95BD-CF8F-4D0F-A1C1-680418EFFD1E}" srcOrd="0" destOrd="0" presId="urn:microsoft.com/office/officeart/2005/8/layout/vList5"/>
    <dgm:cxn modelId="{6F1241D0-37E8-470A-9D6A-216441BA68F5}" srcId="{2B1C7FD3-DB57-4D55-9789-7EA0CCAC8C04}" destId="{C140AE03-280F-4106-B3B0-A208FDE891D7}" srcOrd="0" destOrd="0" parTransId="{C18ABE72-ED37-40CA-A6A3-8A171F5D9C5D}" sibTransId="{B1B6F365-A674-43DA-A96D-087AA18D8FDF}"/>
    <dgm:cxn modelId="{36E45575-216A-4D1E-A132-131BC873FD8E}" type="presParOf" srcId="{0CEB95BD-CF8F-4D0F-A1C1-680418EFFD1E}" destId="{A9859837-DFF9-4242-9260-E7A3B89D635F}" srcOrd="0" destOrd="0" presId="urn:microsoft.com/office/officeart/2005/8/layout/vList5"/>
    <dgm:cxn modelId="{10BC6EB9-3A98-4068-89A4-B36001CD58FB}" type="presParOf" srcId="{A9859837-DFF9-4242-9260-E7A3B89D635F}" destId="{0C3CBECB-BE3F-46CC-91AD-D619417B7EC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1D1562F-4869-4668-830A-BEB24C562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A1359-BCB2-425D-AC6F-4224B1680E15}">
      <dgm:prSet custT="1"/>
      <dgm:spPr/>
      <dgm:t>
        <a:bodyPr/>
        <a:lstStyle/>
        <a:p>
          <a:r>
            <a:rPr lang="en-US" sz="2800" dirty="0" err="1"/>
            <a:t>Polymorphysm</a:t>
          </a:r>
          <a:endParaRPr lang="en-US" sz="1400" dirty="0"/>
        </a:p>
      </dgm:t>
    </dgm:pt>
    <dgm:pt modelId="{50CC602D-71F3-4DD3-A593-84C6B5BB3C81}" type="parTrans" cxnId="{54AAFEFE-C086-42C7-A1B4-AEED01A63F8B}">
      <dgm:prSet/>
      <dgm:spPr/>
      <dgm:t>
        <a:bodyPr/>
        <a:lstStyle/>
        <a:p>
          <a:endParaRPr lang="en-US"/>
        </a:p>
      </dgm:t>
    </dgm:pt>
    <dgm:pt modelId="{732BB181-C960-48EE-9EDF-E5DE5CD378BF}" type="sibTrans" cxnId="{54AAFEFE-C086-42C7-A1B4-AEED01A63F8B}">
      <dgm:prSet/>
      <dgm:spPr/>
      <dgm:t>
        <a:bodyPr/>
        <a:lstStyle/>
        <a:p>
          <a:endParaRPr lang="en-US"/>
        </a:p>
      </dgm:t>
    </dgm:pt>
    <dgm:pt modelId="{DD2B1078-38F6-4792-A3AC-60BB6B5A9C05}">
      <dgm:prSet/>
      <dgm:spPr/>
      <dgm:t>
        <a:bodyPr/>
        <a:lstStyle/>
        <a:p>
          <a:r>
            <a:rPr lang="en-US" dirty="0"/>
            <a:t>Overriding</a:t>
          </a:r>
        </a:p>
      </dgm:t>
    </dgm:pt>
    <dgm:pt modelId="{20BBA60E-7616-4C4B-915D-BF4E2218FF3F}" type="parTrans" cxnId="{58918EFF-1C30-4B8C-8C88-86E1D3097FFF}">
      <dgm:prSet/>
      <dgm:spPr/>
      <dgm:t>
        <a:bodyPr/>
        <a:lstStyle/>
        <a:p>
          <a:endParaRPr lang="en-US"/>
        </a:p>
      </dgm:t>
    </dgm:pt>
    <dgm:pt modelId="{564F4C96-5070-479D-8CA0-DAD52BD0B7D5}" type="sibTrans" cxnId="{58918EFF-1C30-4B8C-8C88-86E1D3097FFF}">
      <dgm:prSet/>
      <dgm:spPr/>
      <dgm:t>
        <a:bodyPr/>
        <a:lstStyle/>
        <a:p>
          <a:endParaRPr lang="en-US"/>
        </a:p>
      </dgm:t>
    </dgm:pt>
    <dgm:pt modelId="{6A34B8AB-0117-409B-B7C2-45D427B60F20}">
      <dgm:prSet/>
      <dgm:spPr/>
      <dgm:t>
        <a:bodyPr/>
        <a:lstStyle/>
        <a:p>
          <a:r>
            <a:rPr lang="en-US" dirty="0"/>
            <a:t>Overloading</a:t>
          </a:r>
        </a:p>
      </dgm:t>
    </dgm:pt>
    <dgm:pt modelId="{E1491153-0636-4770-A38B-CF61C047EA56}" type="parTrans" cxnId="{EA365833-D686-4DE9-AF4F-17AEB225D5A8}">
      <dgm:prSet/>
      <dgm:spPr/>
      <dgm:t>
        <a:bodyPr/>
        <a:lstStyle/>
        <a:p>
          <a:endParaRPr lang="en-US"/>
        </a:p>
      </dgm:t>
    </dgm:pt>
    <dgm:pt modelId="{A45AADFD-34A0-4BC9-8DC3-F05B6B5A0B6E}" type="sibTrans" cxnId="{EA365833-D686-4DE9-AF4F-17AEB225D5A8}">
      <dgm:prSet/>
      <dgm:spPr/>
      <dgm:t>
        <a:bodyPr/>
        <a:lstStyle/>
        <a:p>
          <a:endParaRPr lang="en-US"/>
        </a:p>
      </dgm:t>
    </dgm:pt>
    <dgm:pt modelId="{7FB97DF6-2E1F-4294-9A58-6EF2B3E0F03C}" type="pres">
      <dgm:prSet presAssocID="{A1D1562F-4869-4668-830A-BEB24C562839}" presName="linearFlow" presStyleCnt="0">
        <dgm:presLayoutVars>
          <dgm:dir/>
          <dgm:animLvl val="lvl"/>
          <dgm:resizeHandles val="exact"/>
        </dgm:presLayoutVars>
      </dgm:prSet>
      <dgm:spPr/>
    </dgm:pt>
    <dgm:pt modelId="{ACA5B132-94A2-4DA7-B594-79BE1D1F419A}" type="pres">
      <dgm:prSet presAssocID="{8E5A1359-BCB2-425D-AC6F-4224B1680E15}" presName="composite" presStyleCnt="0"/>
      <dgm:spPr/>
    </dgm:pt>
    <dgm:pt modelId="{C7D0E4B6-DDFA-4558-B4CD-E61D5AEB1F75}" type="pres">
      <dgm:prSet presAssocID="{8E5A1359-BCB2-425D-AC6F-4224B1680E15}" presName="parentText" presStyleLbl="alignNode1" presStyleIdx="0" presStyleCnt="1" custScaleX="134425">
        <dgm:presLayoutVars>
          <dgm:chMax val="1"/>
          <dgm:bulletEnabled val="1"/>
        </dgm:presLayoutVars>
      </dgm:prSet>
      <dgm:spPr/>
    </dgm:pt>
    <dgm:pt modelId="{718B2EBD-8CBB-48BC-995A-FEBF9EF7C07C}" type="pres">
      <dgm:prSet presAssocID="{8E5A1359-BCB2-425D-AC6F-4224B1680E15}" presName="descendantText" presStyleLbl="alignAcc1" presStyleIdx="0" presStyleCnt="1" custScaleX="86317" custLinFactNeighborX="6865" custLinFactNeighborY="2171">
        <dgm:presLayoutVars>
          <dgm:bulletEnabled val="1"/>
        </dgm:presLayoutVars>
      </dgm:prSet>
      <dgm:spPr/>
    </dgm:pt>
  </dgm:ptLst>
  <dgm:cxnLst>
    <dgm:cxn modelId="{EA365833-D686-4DE9-AF4F-17AEB225D5A8}" srcId="{8E5A1359-BCB2-425D-AC6F-4224B1680E15}" destId="{6A34B8AB-0117-409B-B7C2-45D427B60F20}" srcOrd="1" destOrd="0" parTransId="{E1491153-0636-4770-A38B-CF61C047EA56}" sibTransId="{A45AADFD-34A0-4BC9-8DC3-F05B6B5A0B6E}"/>
    <dgm:cxn modelId="{5F17DE5F-C0D3-42DA-A05F-9EB997377217}" type="presOf" srcId="{6A34B8AB-0117-409B-B7C2-45D427B60F20}" destId="{718B2EBD-8CBB-48BC-995A-FEBF9EF7C07C}" srcOrd="0" destOrd="1" presId="urn:microsoft.com/office/officeart/2005/8/layout/chevron2"/>
    <dgm:cxn modelId="{4BF4FD46-3142-475A-83E4-10108DDBE845}" type="presOf" srcId="{DD2B1078-38F6-4792-A3AC-60BB6B5A9C05}" destId="{718B2EBD-8CBB-48BC-995A-FEBF9EF7C07C}" srcOrd="0" destOrd="0" presId="urn:microsoft.com/office/officeart/2005/8/layout/chevron2"/>
    <dgm:cxn modelId="{FF936FDB-512A-48DC-94F1-FE0F3D762E57}" type="presOf" srcId="{8E5A1359-BCB2-425D-AC6F-4224B1680E15}" destId="{C7D0E4B6-DDFA-4558-B4CD-E61D5AEB1F75}" srcOrd="0" destOrd="0" presId="urn:microsoft.com/office/officeart/2005/8/layout/chevron2"/>
    <dgm:cxn modelId="{FF4E7BF8-C0D0-4815-8064-9175DB0FBB00}" type="presOf" srcId="{A1D1562F-4869-4668-830A-BEB24C562839}" destId="{7FB97DF6-2E1F-4294-9A58-6EF2B3E0F03C}" srcOrd="0" destOrd="0" presId="urn:microsoft.com/office/officeart/2005/8/layout/chevron2"/>
    <dgm:cxn modelId="{54AAFEFE-C086-42C7-A1B4-AEED01A63F8B}" srcId="{A1D1562F-4869-4668-830A-BEB24C562839}" destId="{8E5A1359-BCB2-425D-AC6F-4224B1680E15}" srcOrd="0" destOrd="0" parTransId="{50CC602D-71F3-4DD3-A593-84C6B5BB3C81}" sibTransId="{732BB181-C960-48EE-9EDF-E5DE5CD378BF}"/>
    <dgm:cxn modelId="{58918EFF-1C30-4B8C-8C88-86E1D3097FFF}" srcId="{8E5A1359-BCB2-425D-AC6F-4224B1680E15}" destId="{DD2B1078-38F6-4792-A3AC-60BB6B5A9C05}" srcOrd="0" destOrd="0" parTransId="{20BBA60E-7616-4C4B-915D-BF4E2218FF3F}" sibTransId="{564F4C96-5070-479D-8CA0-DAD52BD0B7D5}"/>
    <dgm:cxn modelId="{E51D41AA-3EED-4409-AF2F-5F188D13163D}" type="presParOf" srcId="{7FB97DF6-2E1F-4294-9A58-6EF2B3E0F03C}" destId="{ACA5B132-94A2-4DA7-B594-79BE1D1F419A}" srcOrd="0" destOrd="0" presId="urn:microsoft.com/office/officeart/2005/8/layout/chevron2"/>
    <dgm:cxn modelId="{37371151-F681-4124-945A-F664F58ED16C}" type="presParOf" srcId="{ACA5B132-94A2-4DA7-B594-79BE1D1F419A}" destId="{C7D0E4B6-DDFA-4558-B4CD-E61D5AEB1F75}" srcOrd="0" destOrd="0" presId="urn:microsoft.com/office/officeart/2005/8/layout/chevron2"/>
    <dgm:cxn modelId="{9AE7960C-FF79-4431-8493-FFB9DCB56ECE}" type="presParOf" srcId="{ACA5B132-94A2-4DA7-B594-79BE1D1F419A}" destId="{718B2EBD-8CBB-48BC-995A-FEBF9EF7C0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83ECADC-CE56-4357-98C9-039BD3C5E7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84C0C-4704-424B-AAFB-5AB99611CE14}">
      <dgm:prSet/>
      <dgm:spPr/>
      <dgm:t>
        <a:bodyPr/>
        <a:lstStyle/>
        <a:p>
          <a:r>
            <a:rPr lang="en-US" b="0" dirty="0"/>
            <a:t>OVERLOADING</a:t>
          </a:r>
          <a:endParaRPr lang="en-US" dirty="0"/>
        </a:p>
      </dgm:t>
    </dgm:pt>
    <dgm:pt modelId="{8355D526-BC8F-4188-BEA0-6D292D3FDFA7}" type="parTrans" cxnId="{FE00D79E-82A5-4800-A49C-97CFB74063EE}">
      <dgm:prSet/>
      <dgm:spPr/>
      <dgm:t>
        <a:bodyPr/>
        <a:lstStyle/>
        <a:p>
          <a:endParaRPr lang="en-US"/>
        </a:p>
      </dgm:t>
    </dgm:pt>
    <dgm:pt modelId="{9FF6C9B2-2723-46C3-890D-FDDA31EF2948}" type="sibTrans" cxnId="{FE00D79E-82A5-4800-A49C-97CFB74063EE}">
      <dgm:prSet/>
      <dgm:spPr/>
      <dgm:t>
        <a:bodyPr/>
        <a:lstStyle/>
        <a:p>
          <a:endParaRPr lang="en-US"/>
        </a:p>
      </dgm:t>
    </dgm:pt>
    <dgm:pt modelId="{C2526B1E-232D-47DC-86BD-FD5DE3D8DA67}" type="pres">
      <dgm:prSet presAssocID="{583ECADC-CE56-4357-98C9-039BD3C5E7F0}" presName="Name0" presStyleCnt="0">
        <dgm:presLayoutVars>
          <dgm:dir/>
          <dgm:animLvl val="lvl"/>
          <dgm:resizeHandles val="exact"/>
        </dgm:presLayoutVars>
      </dgm:prSet>
      <dgm:spPr/>
    </dgm:pt>
    <dgm:pt modelId="{EBEAA2BA-5EE4-4FC5-9563-841DCE771E58}" type="pres">
      <dgm:prSet presAssocID="{3F984C0C-4704-424B-AAFB-5AB99611CE14}" presName="linNode" presStyleCnt="0"/>
      <dgm:spPr/>
    </dgm:pt>
    <dgm:pt modelId="{97E9D27D-FB47-47F2-88BC-5B9BA1E4A891}" type="pres">
      <dgm:prSet presAssocID="{3F984C0C-4704-424B-AAFB-5AB99611CE14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BA2F7072-ACA5-4CAA-8A0E-336E39CA31B0}" type="presOf" srcId="{3F984C0C-4704-424B-AAFB-5AB99611CE14}" destId="{97E9D27D-FB47-47F2-88BC-5B9BA1E4A891}" srcOrd="0" destOrd="0" presId="urn:microsoft.com/office/officeart/2005/8/layout/vList5"/>
    <dgm:cxn modelId="{960B8D83-C01E-4590-9E4E-1BEDF1628FFC}" type="presOf" srcId="{583ECADC-CE56-4357-98C9-039BD3C5E7F0}" destId="{C2526B1E-232D-47DC-86BD-FD5DE3D8DA67}" srcOrd="0" destOrd="0" presId="urn:microsoft.com/office/officeart/2005/8/layout/vList5"/>
    <dgm:cxn modelId="{FE00D79E-82A5-4800-A49C-97CFB74063EE}" srcId="{583ECADC-CE56-4357-98C9-039BD3C5E7F0}" destId="{3F984C0C-4704-424B-AAFB-5AB99611CE14}" srcOrd="0" destOrd="0" parTransId="{8355D526-BC8F-4188-BEA0-6D292D3FDFA7}" sibTransId="{9FF6C9B2-2723-46C3-890D-FDDA31EF2948}"/>
    <dgm:cxn modelId="{E013A547-9353-492A-BBAD-E9D313A1688A}" type="presParOf" srcId="{C2526B1E-232D-47DC-86BD-FD5DE3D8DA67}" destId="{EBEAA2BA-5EE4-4FC5-9563-841DCE771E58}" srcOrd="0" destOrd="0" presId="urn:microsoft.com/office/officeart/2005/8/layout/vList5"/>
    <dgm:cxn modelId="{AE573EAB-57BC-4A40-BC20-CF9927CA617F}" type="presParOf" srcId="{EBEAA2BA-5EE4-4FC5-9563-841DCE771E58}" destId="{97E9D27D-FB47-47F2-88BC-5B9BA1E4A89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3D76B66-C376-4695-B9AB-B8B35384AB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9A6A3-2547-4B78-9F31-5C71176FEB29}">
      <dgm:prSet/>
      <dgm:spPr/>
      <dgm:t>
        <a:bodyPr/>
        <a:lstStyle/>
        <a:p>
          <a:r>
            <a:rPr lang="en-US" b="0" dirty="0"/>
            <a:t>OVERRIDING</a:t>
          </a:r>
          <a:endParaRPr lang="en-US" dirty="0"/>
        </a:p>
      </dgm:t>
    </dgm:pt>
    <dgm:pt modelId="{9C7BA80B-3C72-4BFB-B958-67A1AEAAE839}" type="parTrans" cxnId="{B5E82328-E3A5-46C5-9833-2E2663039322}">
      <dgm:prSet/>
      <dgm:spPr/>
      <dgm:t>
        <a:bodyPr/>
        <a:lstStyle/>
        <a:p>
          <a:endParaRPr lang="en-US"/>
        </a:p>
      </dgm:t>
    </dgm:pt>
    <dgm:pt modelId="{A5221FF0-180B-42DF-90D3-9F46C35C3078}" type="sibTrans" cxnId="{B5E82328-E3A5-46C5-9833-2E2663039322}">
      <dgm:prSet/>
      <dgm:spPr/>
      <dgm:t>
        <a:bodyPr/>
        <a:lstStyle/>
        <a:p>
          <a:endParaRPr lang="en-US"/>
        </a:p>
      </dgm:t>
    </dgm:pt>
    <dgm:pt modelId="{871335BC-CF2D-4D1B-8173-56D1AB707B06}" type="pres">
      <dgm:prSet presAssocID="{13D76B66-C376-4695-B9AB-B8B35384ABB4}" presName="Name0" presStyleCnt="0">
        <dgm:presLayoutVars>
          <dgm:dir/>
          <dgm:animLvl val="lvl"/>
          <dgm:resizeHandles val="exact"/>
        </dgm:presLayoutVars>
      </dgm:prSet>
      <dgm:spPr/>
    </dgm:pt>
    <dgm:pt modelId="{6246A1F7-81C8-47CE-93BA-CC5AE73F9A6B}" type="pres">
      <dgm:prSet presAssocID="{3BF9A6A3-2547-4B78-9F31-5C71176FEB29}" presName="linNode" presStyleCnt="0"/>
      <dgm:spPr/>
    </dgm:pt>
    <dgm:pt modelId="{E8A6839A-D417-403A-84C7-5216FDB2B0E1}" type="pres">
      <dgm:prSet presAssocID="{3BF9A6A3-2547-4B78-9F31-5C71176FEB29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B5E82328-E3A5-46C5-9833-2E2663039322}" srcId="{13D76B66-C376-4695-B9AB-B8B35384ABB4}" destId="{3BF9A6A3-2547-4B78-9F31-5C71176FEB29}" srcOrd="0" destOrd="0" parTransId="{9C7BA80B-3C72-4BFB-B958-67A1AEAAE839}" sibTransId="{A5221FF0-180B-42DF-90D3-9F46C35C3078}"/>
    <dgm:cxn modelId="{AFB7086B-319C-4F52-B85F-EFDBD95C06D6}" type="presOf" srcId="{3BF9A6A3-2547-4B78-9F31-5C71176FEB29}" destId="{E8A6839A-D417-403A-84C7-5216FDB2B0E1}" srcOrd="0" destOrd="0" presId="urn:microsoft.com/office/officeart/2005/8/layout/vList5"/>
    <dgm:cxn modelId="{41DCFA4D-619D-451A-A7DE-7A3C8968BAC4}" type="presOf" srcId="{13D76B66-C376-4695-B9AB-B8B35384ABB4}" destId="{871335BC-CF2D-4D1B-8173-56D1AB707B06}" srcOrd="0" destOrd="0" presId="urn:microsoft.com/office/officeart/2005/8/layout/vList5"/>
    <dgm:cxn modelId="{403C646C-4C1B-46B3-B060-0980639A15C0}" type="presParOf" srcId="{871335BC-CF2D-4D1B-8173-56D1AB707B06}" destId="{6246A1F7-81C8-47CE-93BA-CC5AE73F9A6B}" srcOrd="0" destOrd="0" presId="urn:microsoft.com/office/officeart/2005/8/layout/vList5"/>
    <dgm:cxn modelId="{3C969A9E-80B2-4E64-A6E2-D5EE99748D4B}" type="presParOf" srcId="{6246A1F7-81C8-47CE-93BA-CC5AE73F9A6B}" destId="{E8A6839A-D417-403A-84C7-5216FDB2B0E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BF48B66-A93B-4687-8312-7A5E6D1D97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12F743-B0C7-45B3-8ED5-F068E54FFF48}">
      <dgm:prSet custT="1"/>
      <dgm:spPr/>
      <dgm:t>
        <a:bodyPr/>
        <a:lstStyle/>
        <a:p>
          <a:pPr algn="ctr"/>
          <a:r>
            <a:rPr lang="en-US" sz="2800" dirty="0"/>
            <a:t>Class </a:t>
          </a:r>
          <a:r>
            <a:rPr lang="en-US" sz="2800" dirty="0" err="1"/>
            <a:t>Manusia</a:t>
          </a:r>
          <a:endParaRPr lang="en-US" sz="2800" dirty="0"/>
        </a:p>
      </dgm:t>
    </dgm:pt>
    <dgm:pt modelId="{AF9B28A3-B39D-4CEA-A455-9324CBA4EF6E}" type="parTrans" cxnId="{76ECD6BF-4AA4-47CE-AE26-510F82E1FCB6}">
      <dgm:prSet/>
      <dgm:spPr/>
      <dgm:t>
        <a:bodyPr/>
        <a:lstStyle/>
        <a:p>
          <a:endParaRPr lang="en-US"/>
        </a:p>
      </dgm:t>
    </dgm:pt>
    <dgm:pt modelId="{B99322E8-5CF1-4521-B3EF-F665E08FFD22}" type="sibTrans" cxnId="{76ECD6BF-4AA4-47CE-AE26-510F82E1FCB6}">
      <dgm:prSet/>
      <dgm:spPr/>
      <dgm:t>
        <a:bodyPr/>
        <a:lstStyle/>
        <a:p>
          <a:endParaRPr lang="en-US"/>
        </a:p>
      </dgm:t>
    </dgm:pt>
    <dgm:pt modelId="{4B600EF8-EF2F-4DE1-A0EE-FFBF4F17D29B}" type="pres">
      <dgm:prSet presAssocID="{DBF48B66-A93B-4687-8312-7A5E6D1D9704}" presName="linear" presStyleCnt="0">
        <dgm:presLayoutVars>
          <dgm:animLvl val="lvl"/>
          <dgm:resizeHandles val="exact"/>
        </dgm:presLayoutVars>
      </dgm:prSet>
      <dgm:spPr/>
    </dgm:pt>
    <dgm:pt modelId="{143FBEAC-2F2B-4255-B81C-39F2E48378A7}" type="pres">
      <dgm:prSet presAssocID="{0812F743-B0C7-45B3-8ED5-F068E54FFF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5E9F30B-B75E-4584-AF1E-D21A5DB34ACE}" type="presOf" srcId="{0812F743-B0C7-45B3-8ED5-F068E54FFF48}" destId="{143FBEAC-2F2B-4255-B81C-39F2E48378A7}" srcOrd="0" destOrd="0" presId="urn:microsoft.com/office/officeart/2005/8/layout/vList2"/>
    <dgm:cxn modelId="{B240FABC-8A30-45BF-BC40-E61CF9B56DB5}" type="presOf" srcId="{DBF48B66-A93B-4687-8312-7A5E6D1D9704}" destId="{4B600EF8-EF2F-4DE1-A0EE-FFBF4F17D29B}" srcOrd="0" destOrd="0" presId="urn:microsoft.com/office/officeart/2005/8/layout/vList2"/>
    <dgm:cxn modelId="{76ECD6BF-4AA4-47CE-AE26-510F82E1FCB6}" srcId="{DBF48B66-A93B-4687-8312-7A5E6D1D9704}" destId="{0812F743-B0C7-45B3-8ED5-F068E54FFF48}" srcOrd="0" destOrd="0" parTransId="{AF9B28A3-B39D-4CEA-A455-9324CBA4EF6E}" sibTransId="{B99322E8-5CF1-4521-B3EF-F665E08FFD22}"/>
    <dgm:cxn modelId="{7F8E991C-C2EC-4124-8EDC-25041E810C92}" type="presParOf" srcId="{4B600EF8-EF2F-4DE1-A0EE-FFBF4F17D29B}" destId="{143FBEAC-2F2B-4255-B81C-39F2E48378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3D74CC1-585E-42DA-AB4F-26DF11E866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D3FD77-B14C-4232-9E9B-5D7A7BB8415A}">
      <dgm:prSet/>
      <dgm:spPr/>
      <dgm:t>
        <a:bodyPr/>
        <a:lstStyle/>
        <a:p>
          <a:r>
            <a:rPr lang="en-US"/>
            <a:t>Thank You</a:t>
          </a:r>
        </a:p>
      </dgm:t>
    </dgm:pt>
    <dgm:pt modelId="{CDE3D106-6DD4-423F-8E0A-D220ED451E1F}" type="parTrans" cxnId="{3DA85E4B-2EC6-4BDE-8A54-C9B7BCBC9DCE}">
      <dgm:prSet/>
      <dgm:spPr/>
      <dgm:t>
        <a:bodyPr/>
        <a:lstStyle/>
        <a:p>
          <a:endParaRPr lang="en-US"/>
        </a:p>
      </dgm:t>
    </dgm:pt>
    <dgm:pt modelId="{68356C4B-5004-4D5C-9A54-5452FDD9B669}" type="sibTrans" cxnId="{3DA85E4B-2EC6-4BDE-8A54-C9B7BCBC9DCE}">
      <dgm:prSet/>
      <dgm:spPr/>
      <dgm:t>
        <a:bodyPr/>
        <a:lstStyle/>
        <a:p>
          <a:endParaRPr lang="en-US"/>
        </a:p>
      </dgm:t>
    </dgm:pt>
    <dgm:pt modelId="{376262C8-0829-49E4-8BF3-735497F7174F}" type="pres">
      <dgm:prSet presAssocID="{13D74CC1-585E-42DA-AB4F-26DF11E86692}" presName="Name0" presStyleCnt="0">
        <dgm:presLayoutVars>
          <dgm:dir/>
          <dgm:animLvl val="lvl"/>
          <dgm:resizeHandles val="exact"/>
        </dgm:presLayoutVars>
      </dgm:prSet>
      <dgm:spPr/>
    </dgm:pt>
    <dgm:pt modelId="{2A23B994-9DAD-4431-9366-D49580077FE1}" type="pres">
      <dgm:prSet presAssocID="{CFD3FD77-B14C-4232-9E9B-5D7A7BB8415A}" presName="linNode" presStyleCnt="0"/>
      <dgm:spPr/>
    </dgm:pt>
    <dgm:pt modelId="{CD6E4218-36A9-4D81-8A75-C08CD95509CC}" type="pres">
      <dgm:prSet presAssocID="{CFD3FD77-B14C-4232-9E9B-5D7A7BB8415A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67946F23-8DE0-4705-8B73-314B2F0170B8}" type="presOf" srcId="{13D74CC1-585E-42DA-AB4F-26DF11E86692}" destId="{376262C8-0829-49E4-8BF3-735497F7174F}" srcOrd="0" destOrd="0" presId="urn:microsoft.com/office/officeart/2005/8/layout/vList5"/>
    <dgm:cxn modelId="{3DA85E4B-2EC6-4BDE-8A54-C9B7BCBC9DCE}" srcId="{13D74CC1-585E-42DA-AB4F-26DF11E86692}" destId="{CFD3FD77-B14C-4232-9E9B-5D7A7BB8415A}" srcOrd="0" destOrd="0" parTransId="{CDE3D106-6DD4-423F-8E0A-D220ED451E1F}" sibTransId="{68356C4B-5004-4D5C-9A54-5452FDD9B669}"/>
    <dgm:cxn modelId="{E04AEFB2-B237-4275-901D-7E811ADDF070}" type="presOf" srcId="{CFD3FD77-B14C-4232-9E9B-5D7A7BB8415A}" destId="{CD6E4218-36A9-4D81-8A75-C08CD95509CC}" srcOrd="0" destOrd="0" presId="urn:microsoft.com/office/officeart/2005/8/layout/vList5"/>
    <dgm:cxn modelId="{B746C9A5-71E3-4B11-BFCE-C7146C45BA43}" type="presParOf" srcId="{376262C8-0829-49E4-8BF3-735497F7174F}" destId="{2A23B994-9DAD-4431-9366-D49580077FE1}" srcOrd="0" destOrd="0" presId="urn:microsoft.com/office/officeart/2005/8/layout/vList5"/>
    <dgm:cxn modelId="{5150B8BE-E3F6-440F-88B4-E80D8C15D2DF}" type="presParOf" srcId="{2A23B994-9DAD-4431-9366-D49580077FE1}" destId="{CD6E4218-36A9-4D81-8A75-C08CD95509C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87F26A-40F1-4B2F-9C9D-8BEFE3D784B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7AC98B-6EE6-43CF-999C-4719432A42D7}">
      <dgm:prSet/>
      <dgm:spPr/>
      <dgm:t>
        <a:bodyPr/>
        <a:lstStyle/>
        <a:p>
          <a:r>
            <a:rPr lang="en-US" b="0"/>
            <a:t>OOP Concept</a:t>
          </a:r>
          <a:endParaRPr lang="en-US"/>
        </a:p>
      </dgm:t>
    </dgm:pt>
    <dgm:pt modelId="{D6D7040C-77F7-44ED-8526-8CACEE489BCA}" type="parTrans" cxnId="{DB4D6013-2161-4A08-ABA8-B335C2555116}">
      <dgm:prSet/>
      <dgm:spPr/>
      <dgm:t>
        <a:bodyPr/>
        <a:lstStyle/>
        <a:p>
          <a:endParaRPr lang="en-US"/>
        </a:p>
      </dgm:t>
    </dgm:pt>
    <dgm:pt modelId="{ED173D48-0C5F-4BC5-8EC3-24C6D8B4461D}" type="sibTrans" cxnId="{DB4D6013-2161-4A08-ABA8-B335C2555116}">
      <dgm:prSet/>
      <dgm:spPr/>
      <dgm:t>
        <a:bodyPr/>
        <a:lstStyle/>
        <a:p>
          <a:endParaRPr lang="en-US"/>
        </a:p>
      </dgm:t>
    </dgm:pt>
    <dgm:pt modelId="{4D4151B6-6ECB-443C-93F8-33318BEA9048}" type="pres">
      <dgm:prSet presAssocID="{4D87F26A-40F1-4B2F-9C9D-8BEFE3D784B2}" presName="Name0" presStyleCnt="0">
        <dgm:presLayoutVars>
          <dgm:dir/>
          <dgm:animLvl val="lvl"/>
          <dgm:resizeHandles val="exact"/>
        </dgm:presLayoutVars>
      </dgm:prSet>
      <dgm:spPr/>
    </dgm:pt>
    <dgm:pt modelId="{A8B3C6AC-3403-4DE3-AE9F-3DE86D1FA060}" type="pres">
      <dgm:prSet presAssocID="{287AC98B-6EE6-43CF-999C-4719432A42D7}" presName="linNode" presStyleCnt="0"/>
      <dgm:spPr/>
    </dgm:pt>
    <dgm:pt modelId="{648A9593-975E-4B73-9778-A81EA4C44AF0}" type="pres">
      <dgm:prSet presAssocID="{287AC98B-6EE6-43CF-999C-4719432A42D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DB4D6013-2161-4A08-ABA8-B335C2555116}" srcId="{4D87F26A-40F1-4B2F-9C9D-8BEFE3D784B2}" destId="{287AC98B-6EE6-43CF-999C-4719432A42D7}" srcOrd="0" destOrd="0" parTransId="{D6D7040C-77F7-44ED-8526-8CACEE489BCA}" sibTransId="{ED173D48-0C5F-4BC5-8EC3-24C6D8B4461D}"/>
    <dgm:cxn modelId="{F2B5C984-A1A0-4B3D-A4B5-0C5616E1D9EA}" type="presOf" srcId="{287AC98B-6EE6-43CF-999C-4719432A42D7}" destId="{648A9593-975E-4B73-9778-A81EA4C44AF0}" srcOrd="0" destOrd="0" presId="urn:microsoft.com/office/officeart/2005/8/layout/vList5"/>
    <dgm:cxn modelId="{F3E978F2-5FB2-4405-9D61-1CDAB59B72D2}" type="presOf" srcId="{4D87F26A-40F1-4B2F-9C9D-8BEFE3D784B2}" destId="{4D4151B6-6ECB-443C-93F8-33318BEA9048}" srcOrd="0" destOrd="0" presId="urn:microsoft.com/office/officeart/2005/8/layout/vList5"/>
    <dgm:cxn modelId="{FE8B003C-FD21-4520-A59E-E70AEB73F95E}" type="presParOf" srcId="{4D4151B6-6ECB-443C-93F8-33318BEA9048}" destId="{A8B3C6AC-3403-4DE3-AE9F-3DE86D1FA060}" srcOrd="0" destOrd="0" presId="urn:microsoft.com/office/officeart/2005/8/layout/vList5"/>
    <dgm:cxn modelId="{1A8A6595-6651-4718-8493-9EB54FCDAB0C}" type="presParOf" srcId="{A8B3C6AC-3403-4DE3-AE9F-3DE86D1FA060}" destId="{648A9593-975E-4B73-9778-A81EA4C44A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03189D-6496-4E34-9601-45B8A79DFB5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F19796-9649-476E-A597-C993ABCC2D6F}">
      <dgm:prSet/>
      <dgm:spPr/>
      <dgm:t>
        <a:bodyPr/>
        <a:lstStyle/>
        <a:p>
          <a:r>
            <a:rPr lang="en-US" dirty="0" err="1"/>
            <a:t>Konsep</a:t>
          </a:r>
          <a:r>
            <a:rPr lang="en-US" dirty="0"/>
            <a:t> OOP</a:t>
          </a:r>
        </a:p>
      </dgm:t>
    </dgm:pt>
    <dgm:pt modelId="{DB358027-CF70-4E8E-A804-4B7919FD25CD}" type="parTrans" cxnId="{4BDBE507-D376-45EE-99BB-D3AA29C4FAB1}">
      <dgm:prSet/>
      <dgm:spPr/>
      <dgm:t>
        <a:bodyPr/>
        <a:lstStyle/>
        <a:p>
          <a:endParaRPr lang="en-US"/>
        </a:p>
      </dgm:t>
    </dgm:pt>
    <dgm:pt modelId="{7C8AA07C-9BF8-4F4C-ACA0-9AAFAE12A0DA}" type="sibTrans" cxnId="{4BDBE507-D376-45EE-99BB-D3AA29C4FAB1}">
      <dgm:prSet/>
      <dgm:spPr/>
      <dgm:t>
        <a:bodyPr/>
        <a:lstStyle/>
        <a:p>
          <a:endParaRPr lang="en-US"/>
        </a:p>
      </dgm:t>
    </dgm:pt>
    <dgm:pt modelId="{D0FCEDDC-605C-4FDB-96BF-BD4FD9983FB9}">
      <dgm:prSet/>
      <dgm:spPr/>
      <dgm:t>
        <a:bodyPr/>
        <a:lstStyle/>
        <a:p>
          <a:r>
            <a:rPr lang="en-US" dirty="0" err="1"/>
            <a:t>Inheritence</a:t>
          </a:r>
          <a:endParaRPr lang="en-US" dirty="0"/>
        </a:p>
      </dgm:t>
    </dgm:pt>
    <dgm:pt modelId="{F73942C1-0C17-416B-B398-E16EDEB552E6}" type="parTrans" cxnId="{B35F9E70-6454-4A63-86D7-5D6B38D46B40}">
      <dgm:prSet/>
      <dgm:spPr/>
      <dgm:t>
        <a:bodyPr/>
        <a:lstStyle/>
        <a:p>
          <a:endParaRPr lang="en-US"/>
        </a:p>
      </dgm:t>
    </dgm:pt>
    <dgm:pt modelId="{611DF7EF-335A-4418-9846-889A43ABBB2C}" type="sibTrans" cxnId="{B35F9E70-6454-4A63-86D7-5D6B38D46B40}">
      <dgm:prSet/>
      <dgm:spPr/>
      <dgm:t>
        <a:bodyPr/>
        <a:lstStyle/>
        <a:p>
          <a:endParaRPr lang="en-US"/>
        </a:p>
      </dgm:t>
    </dgm:pt>
    <dgm:pt modelId="{F98A8FB5-D684-4FD3-BD09-B079E815C062}">
      <dgm:prSet/>
      <dgm:spPr/>
      <dgm:t>
        <a:bodyPr/>
        <a:lstStyle/>
        <a:p>
          <a:r>
            <a:rPr lang="en-US" dirty="0"/>
            <a:t>Abstraction</a:t>
          </a:r>
        </a:p>
      </dgm:t>
    </dgm:pt>
    <dgm:pt modelId="{81B30B72-F5BC-4719-8FC9-BAE79CE5EBF4}" type="parTrans" cxnId="{977DBC6E-0F17-4572-B4E0-C8928B812A69}">
      <dgm:prSet/>
      <dgm:spPr/>
      <dgm:t>
        <a:bodyPr/>
        <a:lstStyle/>
        <a:p>
          <a:endParaRPr lang="en-US"/>
        </a:p>
      </dgm:t>
    </dgm:pt>
    <dgm:pt modelId="{A4C94D7D-B3BE-413D-822A-080E25A4251A}" type="sibTrans" cxnId="{977DBC6E-0F17-4572-B4E0-C8928B812A69}">
      <dgm:prSet/>
      <dgm:spPr/>
      <dgm:t>
        <a:bodyPr/>
        <a:lstStyle/>
        <a:p>
          <a:endParaRPr lang="en-US"/>
        </a:p>
      </dgm:t>
    </dgm:pt>
    <dgm:pt modelId="{5C7498F0-714E-4FFC-BFDB-1212677202CF}">
      <dgm:prSet/>
      <dgm:spPr/>
      <dgm:t>
        <a:bodyPr/>
        <a:lstStyle/>
        <a:p>
          <a:r>
            <a:rPr lang="en-US" dirty="0"/>
            <a:t>Encapsulation</a:t>
          </a:r>
        </a:p>
      </dgm:t>
    </dgm:pt>
    <dgm:pt modelId="{AA465B3F-79DA-4AB0-8D89-39FD267B6309}" type="parTrans" cxnId="{A5EFA27B-1619-4AF0-BC6B-A74E2F5F062B}">
      <dgm:prSet/>
      <dgm:spPr/>
      <dgm:t>
        <a:bodyPr/>
        <a:lstStyle/>
        <a:p>
          <a:endParaRPr lang="en-US"/>
        </a:p>
      </dgm:t>
    </dgm:pt>
    <dgm:pt modelId="{1A213108-A07E-460F-9CAD-418569E6C81E}" type="sibTrans" cxnId="{A5EFA27B-1619-4AF0-BC6B-A74E2F5F062B}">
      <dgm:prSet/>
      <dgm:spPr/>
      <dgm:t>
        <a:bodyPr/>
        <a:lstStyle/>
        <a:p>
          <a:endParaRPr lang="en-US"/>
        </a:p>
      </dgm:t>
    </dgm:pt>
    <dgm:pt modelId="{41D4C809-B9B8-4237-A1FD-BB2F094294A0}">
      <dgm:prSet/>
      <dgm:spPr/>
      <dgm:t>
        <a:bodyPr/>
        <a:lstStyle/>
        <a:p>
          <a:r>
            <a:rPr lang="en-US" dirty="0" err="1"/>
            <a:t>Polymorphysm</a:t>
          </a:r>
          <a:endParaRPr lang="en-US" dirty="0"/>
        </a:p>
      </dgm:t>
    </dgm:pt>
    <dgm:pt modelId="{882AD1FE-7FD9-4319-8BA2-693AAA617C03}" type="parTrans" cxnId="{806FA114-BE15-4913-977B-309B4C6BB2A8}">
      <dgm:prSet/>
      <dgm:spPr/>
      <dgm:t>
        <a:bodyPr/>
        <a:lstStyle/>
        <a:p>
          <a:endParaRPr lang="en-US"/>
        </a:p>
      </dgm:t>
    </dgm:pt>
    <dgm:pt modelId="{72EB8192-76B3-4CFF-9DFE-320273DD7A9D}" type="sibTrans" cxnId="{806FA114-BE15-4913-977B-309B4C6BB2A8}">
      <dgm:prSet/>
      <dgm:spPr/>
      <dgm:t>
        <a:bodyPr/>
        <a:lstStyle/>
        <a:p>
          <a:endParaRPr lang="en-US"/>
        </a:p>
      </dgm:t>
    </dgm:pt>
    <dgm:pt modelId="{8D262FE6-2929-4918-A7BB-D8F02D210BFB}" type="pres">
      <dgm:prSet presAssocID="{5903189D-6496-4E34-9601-45B8A79DFB52}" presName="Name0" presStyleCnt="0">
        <dgm:presLayoutVars>
          <dgm:dir/>
          <dgm:animLvl val="lvl"/>
          <dgm:resizeHandles val="exact"/>
        </dgm:presLayoutVars>
      </dgm:prSet>
      <dgm:spPr/>
    </dgm:pt>
    <dgm:pt modelId="{79683E88-E15F-468B-A23B-964A829E1E9A}" type="pres">
      <dgm:prSet presAssocID="{89F19796-9649-476E-A597-C993ABCC2D6F}" presName="linNode" presStyleCnt="0"/>
      <dgm:spPr/>
    </dgm:pt>
    <dgm:pt modelId="{4C83223F-3E9C-4DB8-9AC5-E421D5C7E92E}" type="pres">
      <dgm:prSet presAssocID="{89F19796-9649-476E-A597-C993ABCC2D6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87BF8D0-79E8-4A9D-9F8E-1760FC1A9C5A}" type="pres">
      <dgm:prSet presAssocID="{89F19796-9649-476E-A597-C993ABCC2D6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BDBE507-D376-45EE-99BB-D3AA29C4FAB1}" srcId="{5903189D-6496-4E34-9601-45B8A79DFB52}" destId="{89F19796-9649-476E-A597-C993ABCC2D6F}" srcOrd="0" destOrd="0" parTransId="{DB358027-CF70-4E8E-A804-4B7919FD25CD}" sibTransId="{7C8AA07C-9BF8-4F4C-ACA0-9AAFAE12A0DA}"/>
    <dgm:cxn modelId="{806FA114-BE15-4913-977B-309B4C6BB2A8}" srcId="{89F19796-9649-476E-A597-C993ABCC2D6F}" destId="{41D4C809-B9B8-4237-A1FD-BB2F094294A0}" srcOrd="3" destOrd="0" parTransId="{882AD1FE-7FD9-4319-8BA2-693AAA617C03}" sibTransId="{72EB8192-76B3-4CFF-9DFE-320273DD7A9D}"/>
    <dgm:cxn modelId="{F27DD527-C56E-47D7-98E4-7B2DDD714747}" type="presOf" srcId="{89F19796-9649-476E-A597-C993ABCC2D6F}" destId="{4C83223F-3E9C-4DB8-9AC5-E421D5C7E92E}" srcOrd="0" destOrd="0" presId="urn:microsoft.com/office/officeart/2005/8/layout/vList5"/>
    <dgm:cxn modelId="{C5A1AB33-949F-4115-A49A-0E378A091A7B}" type="presOf" srcId="{F98A8FB5-D684-4FD3-BD09-B079E815C062}" destId="{687BF8D0-79E8-4A9D-9F8E-1760FC1A9C5A}" srcOrd="0" destOrd="1" presId="urn:microsoft.com/office/officeart/2005/8/layout/vList5"/>
    <dgm:cxn modelId="{977DBC6E-0F17-4572-B4E0-C8928B812A69}" srcId="{89F19796-9649-476E-A597-C993ABCC2D6F}" destId="{F98A8FB5-D684-4FD3-BD09-B079E815C062}" srcOrd="1" destOrd="0" parTransId="{81B30B72-F5BC-4719-8FC9-BAE79CE5EBF4}" sibTransId="{A4C94D7D-B3BE-413D-822A-080E25A4251A}"/>
    <dgm:cxn modelId="{B35F9E70-6454-4A63-86D7-5D6B38D46B40}" srcId="{89F19796-9649-476E-A597-C993ABCC2D6F}" destId="{D0FCEDDC-605C-4FDB-96BF-BD4FD9983FB9}" srcOrd="0" destOrd="0" parTransId="{F73942C1-0C17-416B-B398-E16EDEB552E6}" sibTransId="{611DF7EF-335A-4418-9846-889A43ABBB2C}"/>
    <dgm:cxn modelId="{CB482E71-38EE-4088-AE14-CC7D4C62AF17}" type="presOf" srcId="{5C7498F0-714E-4FFC-BFDB-1212677202CF}" destId="{687BF8D0-79E8-4A9D-9F8E-1760FC1A9C5A}" srcOrd="0" destOrd="2" presId="urn:microsoft.com/office/officeart/2005/8/layout/vList5"/>
    <dgm:cxn modelId="{A5EFA27B-1619-4AF0-BC6B-A74E2F5F062B}" srcId="{89F19796-9649-476E-A597-C993ABCC2D6F}" destId="{5C7498F0-714E-4FFC-BFDB-1212677202CF}" srcOrd="2" destOrd="0" parTransId="{AA465B3F-79DA-4AB0-8D89-39FD267B6309}" sibTransId="{1A213108-A07E-460F-9CAD-418569E6C81E}"/>
    <dgm:cxn modelId="{4D70837C-A856-46CE-BF68-5BB366033433}" type="presOf" srcId="{5903189D-6496-4E34-9601-45B8A79DFB52}" destId="{8D262FE6-2929-4918-A7BB-D8F02D210BFB}" srcOrd="0" destOrd="0" presId="urn:microsoft.com/office/officeart/2005/8/layout/vList5"/>
    <dgm:cxn modelId="{87B65F9E-0493-4853-B79D-FE8B8C26DD93}" type="presOf" srcId="{41D4C809-B9B8-4237-A1FD-BB2F094294A0}" destId="{687BF8D0-79E8-4A9D-9F8E-1760FC1A9C5A}" srcOrd="0" destOrd="3" presId="urn:microsoft.com/office/officeart/2005/8/layout/vList5"/>
    <dgm:cxn modelId="{EB5B4E9E-8B03-4908-9200-9F780F14F3B5}" type="presOf" srcId="{D0FCEDDC-605C-4FDB-96BF-BD4FD9983FB9}" destId="{687BF8D0-79E8-4A9D-9F8E-1760FC1A9C5A}" srcOrd="0" destOrd="0" presId="urn:microsoft.com/office/officeart/2005/8/layout/vList5"/>
    <dgm:cxn modelId="{15DABB22-6ED5-4432-8881-58466BF927E9}" type="presParOf" srcId="{8D262FE6-2929-4918-A7BB-D8F02D210BFB}" destId="{79683E88-E15F-468B-A23B-964A829E1E9A}" srcOrd="0" destOrd="0" presId="urn:microsoft.com/office/officeart/2005/8/layout/vList5"/>
    <dgm:cxn modelId="{ED02A7C1-7235-4321-A86D-CDDCD21ADAF3}" type="presParOf" srcId="{79683E88-E15F-468B-A23B-964A829E1E9A}" destId="{4C83223F-3E9C-4DB8-9AC5-E421D5C7E92E}" srcOrd="0" destOrd="0" presId="urn:microsoft.com/office/officeart/2005/8/layout/vList5"/>
    <dgm:cxn modelId="{B039F71C-9796-442A-9904-D8F2FAC9EE75}" type="presParOf" srcId="{79683E88-E15F-468B-A23B-964A829E1E9A}" destId="{687BF8D0-79E8-4A9D-9F8E-1760FC1A9C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39E674-CC05-4F97-B60C-BBDB1C3146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E21708-1BAF-427E-8EC5-6BB0F6DB27D3}">
      <dgm:prSet/>
      <dgm:spPr/>
      <dgm:t>
        <a:bodyPr/>
        <a:lstStyle/>
        <a:p>
          <a:r>
            <a:rPr lang="en-US" b="0" dirty="0"/>
            <a:t>OOP In Real Life</a:t>
          </a:r>
          <a:endParaRPr lang="en-US" dirty="0"/>
        </a:p>
      </dgm:t>
    </dgm:pt>
    <dgm:pt modelId="{873ECB99-4760-4A09-A418-E03C17315190}" type="parTrans" cxnId="{6B6CB7D3-CDF9-4B98-B82A-27F051180428}">
      <dgm:prSet/>
      <dgm:spPr/>
      <dgm:t>
        <a:bodyPr/>
        <a:lstStyle/>
        <a:p>
          <a:endParaRPr lang="en-US"/>
        </a:p>
      </dgm:t>
    </dgm:pt>
    <dgm:pt modelId="{14DE304D-E77B-4383-BDF9-2295AC7774F1}" type="sibTrans" cxnId="{6B6CB7D3-CDF9-4B98-B82A-27F051180428}">
      <dgm:prSet/>
      <dgm:spPr/>
      <dgm:t>
        <a:bodyPr/>
        <a:lstStyle/>
        <a:p>
          <a:endParaRPr lang="en-US"/>
        </a:p>
      </dgm:t>
    </dgm:pt>
    <dgm:pt modelId="{D074D828-DFAA-4DD8-8979-2F4BC31A8E51}" type="pres">
      <dgm:prSet presAssocID="{FD39E674-CC05-4F97-B60C-BBDB1C314634}" presName="Name0" presStyleCnt="0">
        <dgm:presLayoutVars>
          <dgm:dir/>
          <dgm:animLvl val="lvl"/>
          <dgm:resizeHandles val="exact"/>
        </dgm:presLayoutVars>
      </dgm:prSet>
      <dgm:spPr/>
    </dgm:pt>
    <dgm:pt modelId="{F4118EFF-C1F5-40BD-A2BC-6845D4A6E91F}" type="pres">
      <dgm:prSet presAssocID="{91E21708-1BAF-427E-8EC5-6BB0F6DB27D3}" presName="linNode" presStyleCnt="0"/>
      <dgm:spPr/>
    </dgm:pt>
    <dgm:pt modelId="{BB47C5FF-ED67-4024-B592-0A96605AF689}" type="pres">
      <dgm:prSet presAssocID="{91E21708-1BAF-427E-8EC5-6BB0F6DB27D3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E18D5646-C4CA-4339-B385-276BB98FDED3}" type="presOf" srcId="{91E21708-1BAF-427E-8EC5-6BB0F6DB27D3}" destId="{BB47C5FF-ED67-4024-B592-0A96605AF689}" srcOrd="0" destOrd="0" presId="urn:microsoft.com/office/officeart/2005/8/layout/vList5"/>
    <dgm:cxn modelId="{6B6CB7D3-CDF9-4B98-B82A-27F051180428}" srcId="{FD39E674-CC05-4F97-B60C-BBDB1C314634}" destId="{91E21708-1BAF-427E-8EC5-6BB0F6DB27D3}" srcOrd="0" destOrd="0" parTransId="{873ECB99-4760-4A09-A418-E03C17315190}" sibTransId="{14DE304D-E77B-4383-BDF9-2295AC7774F1}"/>
    <dgm:cxn modelId="{5D2822DC-9621-4004-8338-D689350FF7AE}" type="presOf" srcId="{FD39E674-CC05-4F97-B60C-BBDB1C314634}" destId="{D074D828-DFAA-4DD8-8979-2F4BC31A8E51}" srcOrd="0" destOrd="0" presId="urn:microsoft.com/office/officeart/2005/8/layout/vList5"/>
    <dgm:cxn modelId="{F9C2AFDB-5E2D-473E-943F-652CF853CE74}" type="presParOf" srcId="{D074D828-DFAA-4DD8-8979-2F4BC31A8E51}" destId="{F4118EFF-C1F5-40BD-A2BC-6845D4A6E91F}" srcOrd="0" destOrd="0" presId="urn:microsoft.com/office/officeart/2005/8/layout/vList5"/>
    <dgm:cxn modelId="{11BEAE4B-A1A5-493F-A6C9-3777E5C5EFFD}" type="presParOf" srcId="{F4118EFF-C1F5-40BD-A2BC-6845D4A6E91F}" destId="{BB47C5FF-ED67-4024-B592-0A96605AF68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9EBEBD-A708-42EB-93AA-B76E5116D8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B2F817-A741-408F-BC66-EAF4FA684F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="1" dirty="0" err="1"/>
            <a:t>Manusia</a:t>
          </a:r>
          <a:endParaRPr lang="en-US" sz="4800" b="1" dirty="0"/>
        </a:p>
      </dgm:t>
    </dgm:pt>
    <dgm:pt modelId="{74FF9BCD-AD29-49FD-85B1-19A1C4288FA9}" type="parTrans" cxnId="{F9DA4C1F-A29D-482D-808D-A3A923E0AC0B}">
      <dgm:prSet/>
      <dgm:spPr/>
      <dgm:t>
        <a:bodyPr/>
        <a:lstStyle/>
        <a:p>
          <a:endParaRPr lang="en-US"/>
        </a:p>
      </dgm:t>
    </dgm:pt>
    <dgm:pt modelId="{0392CD44-3865-4CCC-9B28-695ABB9B5CB1}" type="sibTrans" cxnId="{F9DA4C1F-A29D-482D-808D-A3A923E0AC0B}">
      <dgm:prSet/>
      <dgm:spPr/>
      <dgm:t>
        <a:bodyPr/>
        <a:lstStyle/>
        <a:p>
          <a:endParaRPr lang="en-US"/>
        </a:p>
      </dgm:t>
    </dgm:pt>
    <dgm:pt modelId="{6E59FC27-4F71-4C9A-B58D-AD043C7183E3}">
      <dgm:prSet custT="1"/>
      <dgm:spPr/>
      <dgm:t>
        <a:bodyPr/>
        <a:lstStyle/>
        <a:p>
          <a:r>
            <a:rPr lang="en-US" sz="4000" b="1" dirty="0" err="1"/>
            <a:t>Laki-laki</a:t>
          </a:r>
          <a:endParaRPr lang="en-US" sz="4000" dirty="0"/>
        </a:p>
      </dgm:t>
    </dgm:pt>
    <dgm:pt modelId="{9AB4AD5E-28F1-4F1F-A1AD-1F72DD294301}" type="parTrans" cxnId="{08064375-050A-45C3-A3B3-66641DC695E9}">
      <dgm:prSet/>
      <dgm:spPr/>
      <dgm:t>
        <a:bodyPr/>
        <a:lstStyle/>
        <a:p>
          <a:endParaRPr lang="en-US"/>
        </a:p>
      </dgm:t>
    </dgm:pt>
    <dgm:pt modelId="{56E6E924-7932-471F-A9D0-FA8E0B0E070F}" type="sibTrans" cxnId="{08064375-050A-45C3-A3B3-66641DC695E9}">
      <dgm:prSet/>
      <dgm:spPr/>
      <dgm:t>
        <a:bodyPr/>
        <a:lstStyle/>
        <a:p>
          <a:endParaRPr lang="en-US"/>
        </a:p>
      </dgm:t>
    </dgm:pt>
    <dgm:pt modelId="{BDA13D4A-5EE1-4461-8723-50FC85CD18A8}">
      <dgm:prSet custT="1"/>
      <dgm:spPr/>
      <dgm:t>
        <a:bodyPr/>
        <a:lstStyle/>
        <a:p>
          <a:r>
            <a:rPr lang="en-US" sz="2800" b="1" dirty="0" err="1"/>
            <a:t>Perempuan</a:t>
          </a:r>
          <a:endParaRPr lang="en-US" sz="2800" dirty="0"/>
        </a:p>
      </dgm:t>
    </dgm:pt>
    <dgm:pt modelId="{8E6A1089-C8DB-4ED2-BEA9-75959567CF34}" type="parTrans" cxnId="{2586662A-A8D5-4A86-BF2F-CE47825013FB}">
      <dgm:prSet/>
      <dgm:spPr/>
      <dgm:t>
        <a:bodyPr/>
        <a:lstStyle/>
        <a:p>
          <a:endParaRPr lang="en-US"/>
        </a:p>
      </dgm:t>
    </dgm:pt>
    <dgm:pt modelId="{743A9CE0-0AD0-4612-95BA-E22485E2159C}" type="sibTrans" cxnId="{2586662A-A8D5-4A86-BF2F-CE47825013FB}">
      <dgm:prSet/>
      <dgm:spPr/>
      <dgm:t>
        <a:bodyPr/>
        <a:lstStyle/>
        <a:p>
          <a:endParaRPr lang="en-US"/>
        </a:p>
      </dgm:t>
    </dgm:pt>
    <dgm:pt modelId="{05BB866E-33C9-4A69-AA4E-14B077A28CCB}" type="pres">
      <dgm:prSet presAssocID="{0D9EBEBD-A708-42EB-93AA-B76E5116D8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D8AAE5-90E6-4527-815E-D6DDE6F4D034}" type="pres">
      <dgm:prSet presAssocID="{AFB2F817-A741-408F-BC66-EAF4FA684F31}" presName="hierRoot1" presStyleCnt="0">
        <dgm:presLayoutVars>
          <dgm:hierBranch val="init"/>
        </dgm:presLayoutVars>
      </dgm:prSet>
      <dgm:spPr/>
    </dgm:pt>
    <dgm:pt modelId="{8F569BE0-D06B-4502-8F63-B3FF1732C402}" type="pres">
      <dgm:prSet presAssocID="{AFB2F817-A741-408F-BC66-EAF4FA684F31}" presName="rootComposite1" presStyleCnt="0"/>
      <dgm:spPr/>
    </dgm:pt>
    <dgm:pt modelId="{DEEB7886-7703-4DA6-9C98-B3B73DA23638}" type="pres">
      <dgm:prSet presAssocID="{AFB2F817-A741-408F-BC66-EAF4FA684F31}" presName="rootText1" presStyleLbl="node0" presStyleIdx="0" presStyleCnt="1">
        <dgm:presLayoutVars>
          <dgm:chPref val="3"/>
        </dgm:presLayoutVars>
      </dgm:prSet>
      <dgm:spPr/>
    </dgm:pt>
    <dgm:pt modelId="{3468C49C-0D0D-486F-B3CF-7B75593E3679}" type="pres">
      <dgm:prSet presAssocID="{AFB2F817-A741-408F-BC66-EAF4FA684F31}" presName="rootConnector1" presStyleLbl="node1" presStyleIdx="0" presStyleCnt="0"/>
      <dgm:spPr/>
    </dgm:pt>
    <dgm:pt modelId="{F6BA1D36-D20C-4D00-BCE1-A69F0DF363F7}" type="pres">
      <dgm:prSet presAssocID="{AFB2F817-A741-408F-BC66-EAF4FA684F31}" presName="hierChild2" presStyleCnt="0"/>
      <dgm:spPr/>
    </dgm:pt>
    <dgm:pt modelId="{340EBF00-736C-4D7E-873B-4B204928F979}" type="pres">
      <dgm:prSet presAssocID="{9AB4AD5E-28F1-4F1F-A1AD-1F72DD294301}" presName="Name37" presStyleLbl="parChTrans1D2" presStyleIdx="0" presStyleCnt="2"/>
      <dgm:spPr/>
    </dgm:pt>
    <dgm:pt modelId="{22D63CE9-AF51-4FC9-AD90-C0CF1C806A30}" type="pres">
      <dgm:prSet presAssocID="{6E59FC27-4F71-4C9A-B58D-AD043C7183E3}" presName="hierRoot2" presStyleCnt="0">
        <dgm:presLayoutVars>
          <dgm:hierBranch val="init"/>
        </dgm:presLayoutVars>
      </dgm:prSet>
      <dgm:spPr/>
    </dgm:pt>
    <dgm:pt modelId="{996D5FBC-034B-45AF-8402-474A657D0E78}" type="pres">
      <dgm:prSet presAssocID="{6E59FC27-4F71-4C9A-B58D-AD043C7183E3}" presName="rootComposite" presStyleCnt="0"/>
      <dgm:spPr/>
    </dgm:pt>
    <dgm:pt modelId="{E1BD90D6-C325-454F-AAD3-5AA1F9EAE89D}" type="pres">
      <dgm:prSet presAssocID="{6E59FC27-4F71-4C9A-B58D-AD043C7183E3}" presName="rootText" presStyleLbl="node2" presStyleIdx="0" presStyleCnt="2">
        <dgm:presLayoutVars>
          <dgm:chPref val="3"/>
        </dgm:presLayoutVars>
      </dgm:prSet>
      <dgm:spPr/>
    </dgm:pt>
    <dgm:pt modelId="{860B0CA1-D536-4235-BE12-543CF8581885}" type="pres">
      <dgm:prSet presAssocID="{6E59FC27-4F71-4C9A-B58D-AD043C7183E3}" presName="rootConnector" presStyleLbl="node2" presStyleIdx="0" presStyleCnt="2"/>
      <dgm:spPr/>
    </dgm:pt>
    <dgm:pt modelId="{91211A5A-33E0-420D-9495-78FDE3AF72D2}" type="pres">
      <dgm:prSet presAssocID="{6E59FC27-4F71-4C9A-B58D-AD043C7183E3}" presName="hierChild4" presStyleCnt="0"/>
      <dgm:spPr/>
    </dgm:pt>
    <dgm:pt modelId="{D78BEF88-ED00-461F-ADEB-17D80B72E159}" type="pres">
      <dgm:prSet presAssocID="{6E59FC27-4F71-4C9A-B58D-AD043C7183E3}" presName="hierChild5" presStyleCnt="0"/>
      <dgm:spPr/>
    </dgm:pt>
    <dgm:pt modelId="{D87C0DF5-1B1B-4DCA-B1AA-4A5B89F7535F}" type="pres">
      <dgm:prSet presAssocID="{8E6A1089-C8DB-4ED2-BEA9-75959567CF34}" presName="Name37" presStyleLbl="parChTrans1D2" presStyleIdx="1" presStyleCnt="2"/>
      <dgm:spPr/>
    </dgm:pt>
    <dgm:pt modelId="{BCEC766F-543C-4A47-81AB-956C6F2D774A}" type="pres">
      <dgm:prSet presAssocID="{BDA13D4A-5EE1-4461-8723-50FC85CD18A8}" presName="hierRoot2" presStyleCnt="0">
        <dgm:presLayoutVars>
          <dgm:hierBranch val="init"/>
        </dgm:presLayoutVars>
      </dgm:prSet>
      <dgm:spPr/>
    </dgm:pt>
    <dgm:pt modelId="{328FAEFB-3989-464E-9A68-D14461B2FB25}" type="pres">
      <dgm:prSet presAssocID="{BDA13D4A-5EE1-4461-8723-50FC85CD18A8}" presName="rootComposite" presStyleCnt="0"/>
      <dgm:spPr/>
    </dgm:pt>
    <dgm:pt modelId="{0CE5E2F7-56B2-42F3-9144-FD7E99C5C87B}" type="pres">
      <dgm:prSet presAssocID="{BDA13D4A-5EE1-4461-8723-50FC85CD18A8}" presName="rootText" presStyleLbl="node2" presStyleIdx="1" presStyleCnt="2">
        <dgm:presLayoutVars>
          <dgm:chPref val="3"/>
        </dgm:presLayoutVars>
      </dgm:prSet>
      <dgm:spPr/>
    </dgm:pt>
    <dgm:pt modelId="{5F4F7506-00E4-4C26-8A61-E8B1E7FF154F}" type="pres">
      <dgm:prSet presAssocID="{BDA13D4A-5EE1-4461-8723-50FC85CD18A8}" presName="rootConnector" presStyleLbl="node2" presStyleIdx="1" presStyleCnt="2"/>
      <dgm:spPr/>
    </dgm:pt>
    <dgm:pt modelId="{65704551-DC67-448A-BD28-49D457944168}" type="pres">
      <dgm:prSet presAssocID="{BDA13D4A-5EE1-4461-8723-50FC85CD18A8}" presName="hierChild4" presStyleCnt="0"/>
      <dgm:spPr/>
    </dgm:pt>
    <dgm:pt modelId="{3452CB43-085B-4FED-AFA3-B77042BE96E6}" type="pres">
      <dgm:prSet presAssocID="{BDA13D4A-5EE1-4461-8723-50FC85CD18A8}" presName="hierChild5" presStyleCnt="0"/>
      <dgm:spPr/>
    </dgm:pt>
    <dgm:pt modelId="{FAC5DE05-B401-492F-A0AB-4A78392C2209}" type="pres">
      <dgm:prSet presAssocID="{AFB2F817-A741-408F-BC66-EAF4FA684F31}" presName="hierChild3" presStyleCnt="0"/>
      <dgm:spPr/>
    </dgm:pt>
  </dgm:ptLst>
  <dgm:cxnLst>
    <dgm:cxn modelId="{477D1D01-7C22-4420-9A4C-DF416F410888}" type="presOf" srcId="{6E59FC27-4F71-4C9A-B58D-AD043C7183E3}" destId="{860B0CA1-D536-4235-BE12-543CF8581885}" srcOrd="1" destOrd="0" presId="urn:microsoft.com/office/officeart/2005/8/layout/orgChart1"/>
    <dgm:cxn modelId="{26654B0B-4737-4874-BCC6-D101A5DB0F4E}" type="presOf" srcId="{AFB2F817-A741-408F-BC66-EAF4FA684F31}" destId="{3468C49C-0D0D-486F-B3CF-7B75593E3679}" srcOrd="1" destOrd="0" presId="urn:microsoft.com/office/officeart/2005/8/layout/orgChart1"/>
    <dgm:cxn modelId="{F9DA4C1F-A29D-482D-808D-A3A923E0AC0B}" srcId="{0D9EBEBD-A708-42EB-93AA-B76E5116D8D0}" destId="{AFB2F817-A741-408F-BC66-EAF4FA684F31}" srcOrd="0" destOrd="0" parTransId="{74FF9BCD-AD29-49FD-85B1-19A1C4288FA9}" sibTransId="{0392CD44-3865-4CCC-9B28-695ABB9B5CB1}"/>
    <dgm:cxn modelId="{2586662A-A8D5-4A86-BF2F-CE47825013FB}" srcId="{AFB2F817-A741-408F-BC66-EAF4FA684F31}" destId="{BDA13D4A-5EE1-4461-8723-50FC85CD18A8}" srcOrd="1" destOrd="0" parTransId="{8E6A1089-C8DB-4ED2-BEA9-75959567CF34}" sibTransId="{743A9CE0-0AD0-4612-95BA-E22485E2159C}"/>
    <dgm:cxn modelId="{C49A3B38-6123-4845-8A5A-D78046A47A3E}" type="presOf" srcId="{BDA13D4A-5EE1-4461-8723-50FC85CD18A8}" destId="{0CE5E2F7-56B2-42F3-9144-FD7E99C5C87B}" srcOrd="0" destOrd="0" presId="urn:microsoft.com/office/officeart/2005/8/layout/orgChart1"/>
    <dgm:cxn modelId="{4C166360-52A7-4D9D-97BE-0B186DFED9AE}" type="presOf" srcId="{9AB4AD5E-28F1-4F1F-A1AD-1F72DD294301}" destId="{340EBF00-736C-4D7E-873B-4B204928F979}" srcOrd="0" destOrd="0" presId="urn:microsoft.com/office/officeart/2005/8/layout/orgChart1"/>
    <dgm:cxn modelId="{D5ED6F67-FDCC-4710-918F-AB3645A49065}" type="presOf" srcId="{AFB2F817-A741-408F-BC66-EAF4FA684F31}" destId="{DEEB7886-7703-4DA6-9C98-B3B73DA23638}" srcOrd="0" destOrd="0" presId="urn:microsoft.com/office/officeart/2005/8/layout/orgChart1"/>
    <dgm:cxn modelId="{250BDA51-9C2F-4451-88D4-0B10B74DFFDA}" type="presOf" srcId="{0D9EBEBD-A708-42EB-93AA-B76E5116D8D0}" destId="{05BB866E-33C9-4A69-AA4E-14B077A28CCB}" srcOrd="0" destOrd="0" presId="urn:microsoft.com/office/officeart/2005/8/layout/orgChart1"/>
    <dgm:cxn modelId="{08064375-050A-45C3-A3B3-66641DC695E9}" srcId="{AFB2F817-A741-408F-BC66-EAF4FA684F31}" destId="{6E59FC27-4F71-4C9A-B58D-AD043C7183E3}" srcOrd="0" destOrd="0" parTransId="{9AB4AD5E-28F1-4F1F-A1AD-1F72DD294301}" sibTransId="{56E6E924-7932-471F-A9D0-FA8E0B0E070F}"/>
    <dgm:cxn modelId="{0A806496-B49F-4B3C-B912-6602439BE640}" type="presOf" srcId="{8E6A1089-C8DB-4ED2-BEA9-75959567CF34}" destId="{D87C0DF5-1B1B-4DCA-B1AA-4A5B89F7535F}" srcOrd="0" destOrd="0" presId="urn:microsoft.com/office/officeart/2005/8/layout/orgChart1"/>
    <dgm:cxn modelId="{4EBEA9A3-1D1D-4556-A6C8-A2252CDFFE10}" type="presOf" srcId="{6E59FC27-4F71-4C9A-B58D-AD043C7183E3}" destId="{E1BD90D6-C325-454F-AAD3-5AA1F9EAE89D}" srcOrd="0" destOrd="0" presId="urn:microsoft.com/office/officeart/2005/8/layout/orgChart1"/>
    <dgm:cxn modelId="{A2D652AE-9A0B-4DA5-8310-F1EA3431A064}" type="presOf" srcId="{BDA13D4A-5EE1-4461-8723-50FC85CD18A8}" destId="{5F4F7506-00E4-4C26-8A61-E8B1E7FF154F}" srcOrd="1" destOrd="0" presId="urn:microsoft.com/office/officeart/2005/8/layout/orgChart1"/>
    <dgm:cxn modelId="{87A545F7-D263-4BE3-B1E8-FDA205F8FE23}" type="presParOf" srcId="{05BB866E-33C9-4A69-AA4E-14B077A28CCB}" destId="{57D8AAE5-90E6-4527-815E-D6DDE6F4D034}" srcOrd="0" destOrd="0" presId="urn:microsoft.com/office/officeart/2005/8/layout/orgChart1"/>
    <dgm:cxn modelId="{C3FB72AB-B47D-4DB8-B06D-1D5FC9191C0F}" type="presParOf" srcId="{57D8AAE5-90E6-4527-815E-D6DDE6F4D034}" destId="{8F569BE0-D06B-4502-8F63-B3FF1732C402}" srcOrd="0" destOrd="0" presId="urn:microsoft.com/office/officeart/2005/8/layout/orgChart1"/>
    <dgm:cxn modelId="{3498F356-59F6-4D09-9A50-66103F51DD5F}" type="presParOf" srcId="{8F569BE0-D06B-4502-8F63-B3FF1732C402}" destId="{DEEB7886-7703-4DA6-9C98-B3B73DA23638}" srcOrd="0" destOrd="0" presId="urn:microsoft.com/office/officeart/2005/8/layout/orgChart1"/>
    <dgm:cxn modelId="{81FFF2F4-260C-4E3E-807B-F84340D08F8D}" type="presParOf" srcId="{8F569BE0-D06B-4502-8F63-B3FF1732C402}" destId="{3468C49C-0D0D-486F-B3CF-7B75593E3679}" srcOrd="1" destOrd="0" presId="urn:microsoft.com/office/officeart/2005/8/layout/orgChart1"/>
    <dgm:cxn modelId="{2959BB4C-94A7-4380-9B1D-428A6C620771}" type="presParOf" srcId="{57D8AAE5-90E6-4527-815E-D6DDE6F4D034}" destId="{F6BA1D36-D20C-4D00-BCE1-A69F0DF363F7}" srcOrd="1" destOrd="0" presId="urn:microsoft.com/office/officeart/2005/8/layout/orgChart1"/>
    <dgm:cxn modelId="{94F94FE9-E66F-4DE3-B9B0-E1C8852AC3C3}" type="presParOf" srcId="{F6BA1D36-D20C-4D00-BCE1-A69F0DF363F7}" destId="{340EBF00-736C-4D7E-873B-4B204928F979}" srcOrd="0" destOrd="0" presId="urn:microsoft.com/office/officeart/2005/8/layout/orgChart1"/>
    <dgm:cxn modelId="{BEC987A7-ECF2-4949-B5B0-AC61FA1139EE}" type="presParOf" srcId="{F6BA1D36-D20C-4D00-BCE1-A69F0DF363F7}" destId="{22D63CE9-AF51-4FC9-AD90-C0CF1C806A30}" srcOrd="1" destOrd="0" presId="urn:microsoft.com/office/officeart/2005/8/layout/orgChart1"/>
    <dgm:cxn modelId="{31DC5A41-832D-4935-B8CE-2E91C8E30CE8}" type="presParOf" srcId="{22D63CE9-AF51-4FC9-AD90-C0CF1C806A30}" destId="{996D5FBC-034B-45AF-8402-474A657D0E78}" srcOrd="0" destOrd="0" presId="urn:microsoft.com/office/officeart/2005/8/layout/orgChart1"/>
    <dgm:cxn modelId="{2C4E6D69-0F2D-4439-B23F-4A0F3E515B8C}" type="presParOf" srcId="{996D5FBC-034B-45AF-8402-474A657D0E78}" destId="{E1BD90D6-C325-454F-AAD3-5AA1F9EAE89D}" srcOrd="0" destOrd="0" presId="urn:microsoft.com/office/officeart/2005/8/layout/orgChart1"/>
    <dgm:cxn modelId="{DFBEEF78-9155-40EC-B0ED-304379BD621E}" type="presParOf" srcId="{996D5FBC-034B-45AF-8402-474A657D0E78}" destId="{860B0CA1-D536-4235-BE12-543CF8581885}" srcOrd="1" destOrd="0" presId="urn:microsoft.com/office/officeart/2005/8/layout/orgChart1"/>
    <dgm:cxn modelId="{4B5B6BC4-E9A2-439E-A80E-01B7088C2025}" type="presParOf" srcId="{22D63CE9-AF51-4FC9-AD90-C0CF1C806A30}" destId="{91211A5A-33E0-420D-9495-78FDE3AF72D2}" srcOrd="1" destOrd="0" presId="urn:microsoft.com/office/officeart/2005/8/layout/orgChart1"/>
    <dgm:cxn modelId="{DF3A7884-FAD1-44D9-B5A8-4F644438D3C2}" type="presParOf" srcId="{22D63CE9-AF51-4FC9-AD90-C0CF1C806A30}" destId="{D78BEF88-ED00-461F-ADEB-17D80B72E159}" srcOrd="2" destOrd="0" presId="urn:microsoft.com/office/officeart/2005/8/layout/orgChart1"/>
    <dgm:cxn modelId="{C53B562B-4692-42B9-B29F-F5D6A63D56B6}" type="presParOf" srcId="{F6BA1D36-D20C-4D00-BCE1-A69F0DF363F7}" destId="{D87C0DF5-1B1B-4DCA-B1AA-4A5B89F7535F}" srcOrd="2" destOrd="0" presId="urn:microsoft.com/office/officeart/2005/8/layout/orgChart1"/>
    <dgm:cxn modelId="{2BD65035-B96E-42C3-9726-3D145094180D}" type="presParOf" srcId="{F6BA1D36-D20C-4D00-BCE1-A69F0DF363F7}" destId="{BCEC766F-543C-4A47-81AB-956C6F2D774A}" srcOrd="3" destOrd="0" presId="urn:microsoft.com/office/officeart/2005/8/layout/orgChart1"/>
    <dgm:cxn modelId="{80E9B90E-3F67-4426-B937-0C4AAD0796C3}" type="presParOf" srcId="{BCEC766F-543C-4A47-81AB-956C6F2D774A}" destId="{328FAEFB-3989-464E-9A68-D14461B2FB25}" srcOrd="0" destOrd="0" presId="urn:microsoft.com/office/officeart/2005/8/layout/orgChart1"/>
    <dgm:cxn modelId="{11EB2614-7D22-45CF-855A-5A9F112262D4}" type="presParOf" srcId="{328FAEFB-3989-464E-9A68-D14461B2FB25}" destId="{0CE5E2F7-56B2-42F3-9144-FD7E99C5C87B}" srcOrd="0" destOrd="0" presId="urn:microsoft.com/office/officeart/2005/8/layout/orgChart1"/>
    <dgm:cxn modelId="{7B0D52EC-5D9B-4376-9059-3A6AEEC2227C}" type="presParOf" srcId="{328FAEFB-3989-464E-9A68-D14461B2FB25}" destId="{5F4F7506-00E4-4C26-8A61-E8B1E7FF154F}" srcOrd="1" destOrd="0" presId="urn:microsoft.com/office/officeart/2005/8/layout/orgChart1"/>
    <dgm:cxn modelId="{E7150B48-FB29-47F2-8F57-7AA40C9CC83A}" type="presParOf" srcId="{BCEC766F-543C-4A47-81AB-956C6F2D774A}" destId="{65704551-DC67-448A-BD28-49D457944168}" srcOrd="1" destOrd="0" presId="urn:microsoft.com/office/officeart/2005/8/layout/orgChart1"/>
    <dgm:cxn modelId="{7888657B-68A1-4728-B081-2037FD60861C}" type="presParOf" srcId="{BCEC766F-543C-4A47-81AB-956C6F2D774A}" destId="{3452CB43-085B-4FED-AFA3-B77042BE96E6}" srcOrd="2" destOrd="0" presId="urn:microsoft.com/office/officeart/2005/8/layout/orgChart1"/>
    <dgm:cxn modelId="{058DB747-DA73-4214-8441-3E62213A1E9E}" type="presParOf" srcId="{57D8AAE5-90E6-4527-815E-D6DDE6F4D034}" destId="{FAC5DE05-B401-492F-A0AB-4A78392C22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A77A87-54D1-4331-A963-999B17DA5A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339AC7-DE9C-4592-85D2-24D4C597DB4D}">
      <dgm:prSet/>
      <dgm:spPr/>
      <dgm:t>
        <a:bodyPr/>
        <a:lstStyle/>
        <a:p>
          <a:r>
            <a:rPr lang="en-US" b="0" dirty="0"/>
            <a:t>OOP In Real Life</a:t>
          </a:r>
          <a:br>
            <a:rPr lang="en-US" b="0" dirty="0"/>
          </a:br>
          <a:endParaRPr lang="en-US" dirty="0"/>
        </a:p>
      </dgm:t>
    </dgm:pt>
    <dgm:pt modelId="{1514085F-60B2-4C21-9733-1B31A57DE083}" type="parTrans" cxnId="{20155D5F-DACE-4B13-932C-5BA75BAE4E5A}">
      <dgm:prSet/>
      <dgm:spPr/>
      <dgm:t>
        <a:bodyPr/>
        <a:lstStyle/>
        <a:p>
          <a:endParaRPr lang="en-US"/>
        </a:p>
      </dgm:t>
    </dgm:pt>
    <dgm:pt modelId="{505C826B-BFBB-491A-9A05-E7A766AAB6AA}" type="sibTrans" cxnId="{20155D5F-DACE-4B13-932C-5BA75BAE4E5A}">
      <dgm:prSet/>
      <dgm:spPr/>
      <dgm:t>
        <a:bodyPr/>
        <a:lstStyle/>
        <a:p>
          <a:endParaRPr lang="en-US"/>
        </a:p>
      </dgm:t>
    </dgm:pt>
    <dgm:pt modelId="{AA52B657-21F7-414A-9856-64D21B498FC5}" type="pres">
      <dgm:prSet presAssocID="{45A77A87-54D1-4331-A963-999B17DA5AF7}" presName="Name0" presStyleCnt="0">
        <dgm:presLayoutVars>
          <dgm:dir/>
          <dgm:animLvl val="lvl"/>
          <dgm:resizeHandles val="exact"/>
        </dgm:presLayoutVars>
      </dgm:prSet>
      <dgm:spPr/>
    </dgm:pt>
    <dgm:pt modelId="{D914C63E-E0E9-427A-BD04-0FBAAA562410}" type="pres">
      <dgm:prSet presAssocID="{96339AC7-DE9C-4592-85D2-24D4C597DB4D}" presName="linNode" presStyleCnt="0"/>
      <dgm:spPr/>
    </dgm:pt>
    <dgm:pt modelId="{BF276A65-5C10-45A7-A687-F188DD862E87}" type="pres">
      <dgm:prSet presAssocID="{96339AC7-DE9C-4592-85D2-24D4C597DB4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20155D5F-DACE-4B13-932C-5BA75BAE4E5A}" srcId="{45A77A87-54D1-4331-A963-999B17DA5AF7}" destId="{96339AC7-DE9C-4592-85D2-24D4C597DB4D}" srcOrd="0" destOrd="0" parTransId="{1514085F-60B2-4C21-9733-1B31A57DE083}" sibTransId="{505C826B-BFBB-491A-9A05-E7A766AAB6AA}"/>
    <dgm:cxn modelId="{3113CA65-A30C-4337-AFF0-9EEEFE91C6D9}" type="presOf" srcId="{45A77A87-54D1-4331-A963-999B17DA5AF7}" destId="{AA52B657-21F7-414A-9856-64D21B498FC5}" srcOrd="0" destOrd="0" presId="urn:microsoft.com/office/officeart/2005/8/layout/vList5"/>
    <dgm:cxn modelId="{E691774F-07E7-4DC3-B634-B2F97262C76A}" type="presOf" srcId="{96339AC7-DE9C-4592-85D2-24D4C597DB4D}" destId="{BF276A65-5C10-45A7-A687-F188DD862E87}" srcOrd="0" destOrd="0" presId="urn:microsoft.com/office/officeart/2005/8/layout/vList5"/>
    <dgm:cxn modelId="{FD97F7B0-CEDF-45C5-9084-95627883ADB1}" type="presParOf" srcId="{AA52B657-21F7-414A-9856-64D21B498FC5}" destId="{D914C63E-E0E9-427A-BD04-0FBAAA562410}" srcOrd="0" destOrd="0" presId="urn:microsoft.com/office/officeart/2005/8/layout/vList5"/>
    <dgm:cxn modelId="{22D46C85-EEA1-495B-A587-A557A8E60920}" type="presParOf" srcId="{D914C63E-E0E9-427A-BD04-0FBAAA562410}" destId="{BF276A65-5C10-45A7-A687-F188DD862E8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6C8435-A6D4-4466-8C95-73C747E31C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B0DCF-7D7D-4642-AADA-32DABC40CC7B}">
      <dgm:prSet custT="1"/>
      <dgm:spPr/>
      <dgm:t>
        <a:bodyPr/>
        <a:lstStyle/>
        <a:p>
          <a:r>
            <a:rPr lang="en-US" sz="4000" dirty="0" err="1"/>
            <a:t>Setiap</a:t>
          </a:r>
          <a:r>
            <a:rPr lang="en-US" sz="4000" dirty="0"/>
            <a:t> </a:t>
          </a:r>
          <a:r>
            <a:rPr lang="en-US" sz="4000" dirty="0" err="1"/>
            <a:t>Manusia</a:t>
          </a:r>
          <a:r>
            <a:rPr lang="en-US" sz="4000" dirty="0"/>
            <a:t> </a:t>
          </a:r>
          <a:r>
            <a:rPr lang="en-US" sz="4000" dirty="0" err="1"/>
            <a:t>Memiliki</a:t>
          </a:r>
          <a:r>
            <a:rPr lang="en-US" sz="4000" dirty="0"/>
            <a:t> :</a:t>
          </a:r>
        </a:p>
      </dgm:t>
    </dgm:pt>
    <dgm:pt modelId="{3E5E846F-DD1D-4EF1-9C72-C27A7934702A}" type="parTrans" cxnId="{11F469FE-DECD-4137-93E7-1870B87FF41D}">
      <dgm:prSet/>
      <dgm:spPr/>
      <dgm:t>
        <a:bodyPr/>
        <a:lstStyle/>
        <a:p>
          <a:endParaRPr lang="en-US"/>
        </a:p>
      </dgm:t>
    </dgm:pt>
    <dgm:pt modelId="{49D4CD9E-1019-4B89-8211-FC9EEB8D1676}" type="sibTrans" cxnId="{11F469FE-DECD-4137-93E7-1870B87FF41D}">
      <dgm:prSet/>
      <dgm:spPr/>
      <dgm:t>
        <a:bodyPr/>
        <a:lstStyle/>
        <a:p>
          <a:endParaRPr lang="en-US"/>
        </a:p>
      </dgm:t>
    </dgm:pt>
    <dgm:pt modelId="{A733C709-C7D6-4CEF-B3FA-FD65DC72B02B}">
      <dgm:prSet custT="1"/>
      <dgm:spPr/>
      <dgm:t>
        <a:bodyPr/>
        <a:lstStyle/>
        <a:p>
          <a:r>
            <a:rPr lang="en-US" sz="2800" dirty="0" err="1"/>
            <a:t>Bagian</a:t>
          </a:r>
          <a:r>
            <a:rPr lang="en-US" sz="2800" dirty="0"/>
            <a:t> </a:t>
          </a:r>
          <a:r>
            <a:rPr lang="en-US" sz="2800" dirty="0" err="1"/>
            <a:t>Tubuh</a:t>
          </a:r>
          <a:r>
            <a:rPr lang="en-US" sz="2800" dirty="0"/>
            <a:t> :  </a:t>
          </a:r>
          <a:r>
            <a:rPr lang="en-US" sz="2800" dirty="0" err="1"/>
            <a:t>Tangan</a:t>
          </a:r>
          <a:r>
            <a:rPr lang="en-US" sz="2800" dirty="0"/>
            <a:t>, Kaki, Mata, </a:t>
          </a:r>
          <a:r>
            <a:rPr lang="en-US" sz="2800" dirty="0" err="1"/>
            <a:t>Jantung</a:t>
          </a:r>
          <a:r>
            <a:rPr lang="en-US" sz="2800" dirty="0"/>
            <a:t>, </a:t>
          </a:r>
          <a:r>
            <a:rPr lang="en-US" sz="2800" dirty="0" err="1"/>
            <a:t>dll</a:t>
          </a:r>
          <a:endParaRPr lang="en-US" sz="2800" dirty="0"/>
        </a:p>
      </dgm:t>
    </dgm:pt>
    <dgm:pt modelId="{5B8F05C4-203B-47A8-8852-DF82CD657852}" type="parTrans" cxnId="{6DE0B08A-17DC-4A59-9A4C-F737B1375A8B}">
      <dgm:prSet/>
      <dgm:spPr/>
      <dgm:t>
        <a:bodyPr/>
        <a:lstStyle/>
        <a:p>
          <a:endParaRPr lang="en-US"/>
        </a:p>
      </dgm:t>
    </dgm:pt>
    <dgm:pt modelId="{F8D10754-10B1-433B-91A1-F86002842972}" type="sibTrans" cxnId="{6DE0B08A-17DC-4A59-9A4C-F737B1375A8B}">
      <dgm:prSet/>
      <dgm:spPr/>
      <dgm:t>
        <a:bodyPr/>
        <a:lstStyle/>
        <a:p>
          <a:endParaRPr lang="en-US"/>
        </a:p>
      </dgm:t>
    </dgm:pt>
    <dgm:pt modelId="{C2503F0D-3985-4AE9-BA2E-1C940F655713}">
      <dgm:prSet custT="1"/>
      <dgm:spPr/>
      <dgm:t>
        <a:bodyPr/>
        <a:lstStyle/>
        <a:p>
          <a:r>
            <a:rPr lang="en-US" sz="2800" dirty="0" err="1"/>
            <a:t>Fungsi</a:t>
          </a:r>
          <a:r>
            <a:rPr lang="en-US" sz="2800" dirty="0"/>
            <a:t> </a:t>
          </a:r>
          <a:r>
            <a:rPr lang="en-US" sz="2800" dirty="0" err="1"/>
            <a:t>Tubuh</a:t>
          </a:r>
          <a:r>
            <a:rPr lang="en-US" sz="2800" dirty="0"/>
            <a:t> : </a:t>
          </a:r>
          <a:r>
            <a:rPr lang="en-US" sz="2800" dirty="0" err="1"/>
            <a:t>Berjalan</a:t>
          </a:r>
          <a:r>
            <a:rPr lang="en-US" sz="2800" dirty="0"/>
            <a:t>, </a:t>
          </a:r>
          <a:r>
            <a:rPr lang="en-US" sz="2800" dirty="0" err="1"/>
            <a:t>Makan</a:t>
          </a:r>
          <a:r>
            <a:rPr lang="en-US" sz="2800" dirty="0"/>
            <a:t>, </a:t>
          </a:r>
          <a:r>
            <a:rPr lang="en-US" sz="2800" dirty="0" err="1"/>
            <a:t>Melihat</a:t>
          </a:r>
          <a:r>
            <a:rPr lang="en-US" sz="2800" dirty="0"/>
            <a:t> , </a:t>
          </a:r>
          <a:r>
            <a:rPr lang="en-US" sz="2800" dirty="0" err="1"/>
            <a:t>Berbicara</a:t>
          </a:r>
          <a:r>
            <a:rPr lang="en-US" sz="2800" dirty="0"/>
            <a:t>, </a:t>
          </a:r>
          <a:r>
            <a:rPr lang="en-US" sz="2800" dirty="0" err="1"/>
            <a:t>dll</a:t>
          </a:r>
          <a:endParaRPr lang="en-US" sz="2800" dirty="0"/>
        </a:p>
      </dgm:t>
    </dgm:pt>
    <dgm:pt modelId="{916666EB-5768-4235-91BC-4B9B91941A2A}" type="parTrans" cxnId="{51148660-DB7E-49D5-931F-F6499D2CF262}">
      <dgm:prSet/>
      <dgm:spPr/>
      <dgm:t>
        <a:bodyPr/>
        <a:lstStyle/>
        <a:p>
          <a:endParaRPr lang="en-US"/>
        </a:p>
      </dgm:t>
    </dgm:pt>
    <dgm:pt modelId="{21ACE6F7-ED16-4D3C-BBCF-2E32BF178A54}" type="sibTrans" cxnId="{51148660-DB7E-49D5-931F-F6499D2CF262}">
      <dgm:prSet/>
      <dgm:spPr/>
      <dgm:t>
        <a:bodyPr/>
        <a:lstStyle/>
        <a:p>
          <a:endParaRPr lang="en-US"/>
        </a:p>
      </dgm:t>
    </dgm:pt>
    <dgm:pt modelId="{B49F602B-9351-4D71-947A-C25F21C2FB74}" type="pres">
      <dgm:prSet presAssocID="{0A6C8435-A6D4-4466-8C95-73C747E31C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3D985-EDCF-48CB-A966-2A602841B561}" type="pres">
      <dgm:prSet presAssocID="{FAEB0DCF-7D7D-4642-AADA-32DABC40CC7B}" presName="hierRoot1" presStyleCnt="0">
        <dgm:presLayoutVars>
          <dgm:hierBranch val="init"/>
        </dgm:presLayoutVars>
      </dgm:prSet>
      <dgm:spPr/>
    </dgm:pt>
    <dgm:pt modelId="{DDC387E4-A898-492C-AEAD-E55FE10D9092}" type="pres">
      <dgm:prSet presAssocID="{FAEB0DCF-7D7D-4642-AADA-32DABC40CC7B}" presName="rootComposite1" presStyleCnt="0"/>
      <dgm:spPr/>
    </dgm:pt>
    <dgm:pt modelId="{5279E7B0-EEA0-4B3D-9720-41CFADCD20A0}" type="pres">
      <dgm:prSet presAssocID="{FAEB0DCF-7D7D-4642-AADA-32DABC40CC7B}" presName="rootText1" presStyleLbl="node0" presStyleIdx="0" presStyleCnt="1" custScaleX="128735">
        <dgm:presLayoutVars>
          <dgm:chPref val="3"/>
        </dgm:presLayoutVars>
      </dgm:prSet>
      <dgm:spPr/>
    </dgm:pt>
    <dgm:pt modelId="{89E58C09-E818-4A54-AF4D-109F1E492DB1}" type="pres">
      <dgm:prSet presAssocID="{FAEB0DCF-7D7D-4642-AADA-32DABC40CC7B}" presName="rootConnector1" presStyleLbl="node1" presStyleIdx="0" presStyleCnt="0"/>
      <dgm:spPr/>
    </dgm:pt>
    <dgm:pt modelId="{8FFB22BB-84CB-4513-BDC7-28E81663624A}" type="pres">
      <dgm:prSet presAssocID="{FAEB0DCF-7D7D-4642-AADA-32DABC40CC7B}" presName="hierChild2" presStyleCnt="0"/>
      <dgm:spPr/>
    </dgm:pt>
    <dgm:pt modelId="{AA7C09AD-F93F-4C7D-8CE2-14CED6312A5E}" type="pres">
      <dgm:prSet presAssocID="{5B8F05C4-203B-47A8-8852-DF82CD657852}" presName="Name37" presStyleLbl="parChTrans1D2" presStyleIdx="0" presStyleCnt="2"/>
      <dgm:spPr/>
    </dgm:pt>
    <dgm:pt modelId="{EA3491B2-9D97-47A7-8C85-BF1B6B22A379}" type="pres">
      <dgm:prSet presAssocID="{A733C709-C7D6-4CEF-B3FA-FD65DC72B02B}" presName="hierRoot2" presStyleCnt="0">
        <dgm:presLayoutVars>
          <dgm:hierBranch val="init"/>
        </dgm:presLayoutVars>
      </dgm:prSet>
      <dgm:spPr/>
    </dgm:pt>
    <dgm:pt modelId="{D3A23FAC-D587-4BC1-9664-0048FB3CE8E7}" type="pres">
      <dgm:prSet presAssocID="{A733C709-C7D6-4CEF-B3FA-FD65DC72B02B}" presName="rootComposite" presStyleCnt="0"/>
      <dgm:spPr/>
    </dgm:pt>
    <dgm:pt modelId="{037D5C82-F230-414F-8BD1-4EBF20AC83DB}" type="pres">
      <dgm:prSet presAssocID="{A733C709-C7D6-4CEF-B3FA-FD65DC72B02B}" presName="rootText" presStyleLbl="node2" presStyleIdx="0" presStyleCnt="2" custScaleX="136206">
        <dgm:presLayoutVars>
          <dgm:chPref val="3"/>
        </dgm:presLayoutVars>
      </dgm:prSet>
      <dgm:spPr/>
    </dgm:pt>
    <dgm:pt modelId="{CD298613-F4A5-4147-8505-3F775DC95096}" type="pres">
      <dgm:prSet presAssocID="{A733C709-C7D6-4CEF-B3FA-FD65DC72B02B}" presName="rootConnector" presStyleLbl="node2" presStyleIdx="0" presStyleCnt="2"/>
      <dgm:spPr/>
    </dgm:pt>
    <dgm:pt modelId="{C3282679-AFD3-4538-AC08-055C42310B80}" type="pres">
      <dgm:prSet presAssocID="{A733C709-C7D6-4CEF-B3FA-FD65DC72B02B}" presName="hierChild4" presStyleCnt="0"/>
      <dgm:spPr/>
    </dgm:pt>
    <dgm:pt modelId="{608B9A68-6998-44C9-8533-07CA5CC1E43C}" type="pres">
      <dgm:prSet presAssocID="{A733C709-C7D6-4CEF-B3FA-FD65DC72B02B}" presName="hierChild5" presStyleCnt="0"/>
      <dgm:spPr/>
    </dgm:pt>
    <dgm:pt modelId="{1B2BB84D-A6FC-4F2A-BB27-6B37F13659FE}" type="pres">
      <dgm:prSet presAssocID="{916666EB-5768-4235-91BC-4B9B91941A2A}" presName="Name37" presStyleLbl="parChTrans1D2" presStyleIdx="1" presStyleCnt="2"/>
      <dgm:spPr/>
    </dgm:pt>
    <dgm:pt modelId="{A6A11816-5446-440C-8ED5-D0983E3DEFCE}" type="pres">
      <dgm:prSet presAssocID="{C2503F0D-3985-4AE9-BA2E-1C940F655713}" presName="hierRoot2" presStyleCnt="0">
        <dgm:presLayoutVars>
          <dgm:hierBranch val="init"/>
        </dgm:presLayoutVars>
      </dgm:prSet>
      <dgm:spPr/>
    </dgm:pt>
    <dgm:pt modelId="{B35AD05E-B3A9-4B4D-952B-BDEA9F9ED821}" type="pres">
      <dgm:prSet presAssocID="{C2503F0D-3985-4AE9-BA2E-1C940F655713}" presName="rootComposite" presStyleCnt="0"/>
      <dgm:spPr/>
    </dgm:pt>
    <dgm:pt modelId="{DEBDCF19-484A-48A6-8C5A-7E6E0697F3BF}" type="pres">
      <dgm:prSet presAssocID="{C2503F0D-3985-4AE9-BA2E-1C940F655713}" presName="rootText" presStyleLbl="node2" presStyleIdx="1" presStyleCnt="2" custScaleX="136860">
        <dgm:presLayoutVars>
          <dgm:chPref val="3"/>
        </dgm:presLayoutVars>
      </dgm:prSet>
      <dgm:spPr/>
    </dgm:pt>
    <dgm:pt modelId="{7AD46F04-4928-4B49-855D-5B04109EDEBD}" type="pres">
      <dgm:prSet presAssocID="{C2503F0D-3985-4AE9-BA2E-1C940F655713}" presName="rootConnector" presStyleLbl="node2" presStyleIdx="1" presStyleCnt="2"/>
      <dgm:spPr/>
    </dgm:pt>
    <dgm:pt modelId="{F0351635-D80E-4753-82D2-A3AE64D49016}" type="pres">
      <dgm:prSet presAssocID="{C2503F0D-3985-4AE9-BA2E-1C940F655713}" presName="hierChild4" presStyleCnt="0"/>
      <dgm:spPr/>
    </dgm:pt>
    <dgm:pt modelId="{ED9AC923-6B5C-43B5-B61F-9708E8C7F5AE}" type="pres">
      <dgm:prSet presAssocID="{C2503F0D-3985-4AE9-BA2E-1C940F655713}" presName="hierChild5" presStyleCnt="0"/>
      <dgm:spPr/>
    </dgm:pt>
    <dgm:pt modelId="{070C08F8-3B6D-428D-ACE2-2E45C3F0BF93}" type="pres">
      <dgm:prSet presAssocID="{FAEB0DCF-7D7D-4642-AADA-32DABC40CC7B}" presName="hierChild3" presStyleCnt="0"/>
      <dgm:spPr/>
    </dgm:pt>
  </dgm:ptLst>
  <dgm:cxnLst>
    <dgm:cxn modelId="{61EA9521-ADE6-4845-A94F-830EF30D252D}" type="presOf" srcId="{916666EB-5768-4235-91BC-4B9B91941A2A}" destId="{1B2BB84D-A6FC-4F2A-BB27-6B37F13659FE}" srcOrd="0" destOrd="0" presId="urn:microsoft.com/office/officeart/2005/8/layout/orgChart1"/>
    <dgm:cxn modelId="{09C6872E-FE3F-4B8A-AD18-1F7C7EFD9432}" type="presOf" srcId="{A733C709-C7D6-4CEF-B3FA-FD65DC72B02B}" destId="{CD298613-F4A5-4147-8505-3F775DC95096}" srcOrd="1" destOrd="0" presId="urn:microsoft.com/office/officeart/2005/8/layout/orgChart1"/>
    <dgm:cxn modelId="{80DE3A35-8902-4DDE-9E9D-ED6D30357EA0}" type="presOf" srcId="{0A6C8435-A6D4-4466-8C95-73C747E31C5E}" destId="{B49F602B-9351-4D71-947A-C25F21C2FB74}" srcOrd="0" destOrd="0" presId="urn:microsoft.com/office/officeart/2005/8/layout/orgChart1"/>
    <dgm:cxn modelId="{ED786140-06DF-4E38-9183-3CCF880C7C7B}" type="presOf" srcId="{FAEB0DCF-7D7D-4642-AADA-32DABC40CC7B}" destId="{89E58C09-E818-4A54-AF4D-109F1E492DB1}" srcOrd="1" destOrd="0" presId="urn:microsoft.com/office/officeart/2005/8/layout/orgChart1"/>
    <dgm:cxn modelId="{51148660-DB7E-49D5-931F-F6499D2CF262}" srcId="{FAEB0DCF-7D7D-4642-AADA-32DABC40CC7B}" destId="{C2503F0D-3985-4AE9-BA2E-1C940F655713}" srcOrd="1" destOrd="0" parTransId="{916666EB-5768-4235-91BC-4B9B91941A2A}" sibTransId="{21ACE6F7-ED16-4D3C-BBCF-2E32BF178A54}"/>
    <dgm:cxn modelId="{3003B154-C5C4-4B65-97A3-36503BD2A05A}" type="presOf" srcId="{FAEB0DCF-7D7D-4642-AADA-32DABC40CC7B}" destId="{5279E7B0-EEA0-4B3D-9720-41CFADCD20A0}" srcOrd="0" destOrd="0" presId="urn:microsoft.com/office/officeart/2005/8/layout/orgChart1"/>
    <dgm:cxn modelId="{6DE0B08A-17DC-4A59-9A4C-F737B1375A8B}" srcId="{FAEB0DCF-7D7D-4642-AADA-32DABC40CC7B}" destId="{A733C709-C7D6-4CEF-B3FA-FD65DC72B02B}" srcOrd="0" destOrd="0" parTransId="{5B8F05C4-203B-47A8-8852-DF82CD657852}" sibTransId="{F8D10754-10B1-433B-91A1-F86002842972}"/>
    <dgm:cxn modelId="{9B514892-533C-4C8D-87F5-F71F726E238C}" type="presOf" srcId="{C2503F0D-3985-4AE9-BA2E-1C940F655713}" destId="{7AD46F04-4928-4B49-855D-5B04109EDEBD}" srcOrd="1" destOrd="0" presId="urn:microsoft.com/office/officeart/2005/8/layout/orgChart1"/>
    <dgm:cxn modelId="{9F2A3EBA-0B2F-4DC6-94EC-FD554CC10D8C}" type="presOf" srcId="{5B8F05C4-203B-47A8-8852-DF82CD657852}" destId="{AA7C09AD-F93F-4C7D-8CE2-14CED6312A5E}" srcOrd="0" destOrd="0" presId="urn:microsoft.com/office/officeart/2005/8/layout/orgChart1"/>
    <dgm:cxn modelId="{8F26D0C5-E8F0-4F73-A06E-C32C89656383}" type="presOf" srcId="{C2503F0D-3985-4AE9-BA2E-1C940F655713}" destId="{DEBDCF19-484A-48A6-8C5A-7E6E0697F3BF}" srcOrd="0" destOrd="0" presId="urn:microsoft.com/office/officeart/2005/8/layout/orgChart1"/>
    <dgm:cxn modelId="{775D1FF2-80CE-4C3E-99F8-40639D8E023B}" type="presOf" srcId="{A733C709-C7D6-4CEF-B3FA-FD65DC72B02B}" destId="{037D5C82-F230-414F-8BD1-4EBF20AC83DB}" srcOrd="0" destOrd="0" presId="urn:microsoft.com/office/officeart/2005/8/layout/orgChart1"/>
    <dgm:cxn modelId="{11F469FE-DECD-4137-93E7-1870B87FF41D}" srcId="{0A6C8435-A6D4-4466-8C95-73C747E31C5E}" destId="{FAEB0DCF-7D7D-4642-AADA-32DABC40CC7B}" srcOrd="0" destOrd="0" parTransId="{3E5E846F-DD1D-4EF1-9C72-C27A7934702A}" sibTransId="{49D4CD9E-1019-4B89-8211-FC9EEB8D1676}"/>
    <dgm:cxn modelId="{4EE2D865-AD9A-43EB-9592-5DDBE98215C4}" type="presParOf" srcId="{B49F602B-9351-4D71-947A-C25F21C2FB74}" destId="{A343D985-EDCF-48CB-A966-2A602841B561}" srcOrd="0" destOrd="0" presId="urn:microsoft.com/office/officeart/2005/8/layout/orgChart1"/>
    <dgm:cxn modelId="{231BB6B1-EC52-4DA5-89E5-54E587525A77}" type="presParOf" srcId="{A343D985-EDCF-48CB-A966-2A602841B561}" destId="{DDC387E4-A898-492C-AEAD-E55FE10D9092}" srcOrd="0" destOrd="0" presId="urn:microsoft.com/office/officeart/2005/8/layout/orgChart1"/>
    <dgm:cxn modelId="{34E4743C-AA9D-449A-961C-07464189B9FB}" type="presParOf" srcId="{DDC387E4-A898-492C-AEAD-E55FE10D9092}" destId="{5279E7B0-EEA0-4B3D-9720-41CFADCD20A0}" srcOrd="0" destOrd="0" presId="urn:microsoft.com/office/officeart/2005/8/layout/orgChart1"/>
    <dgm:cxn modelId="{7A66F335-F8A6-4C8A-9000-5564D26C5841}" type="presParOf" srcId="{DDC387E4-A898-492C-AEAD-E55FE10D9092}" destId="{89E58C09-E818-4A54-AF4D-109F1E492DB1}" srcOrd="1" destOrd="0" presId="urn:microsoft.com/office/officeart/2005/8/layout/orgChart1"/>
    <dgm:cxn modelId="{18A6C4B7-503A-4F02-A26F-313C64B9F56F}" type="presParOf" srcId="{A343D985-EDCF-48CB-A966-2A602841B561}" destId="{8FFB22BB-84CB-4513-BDC7-28E81663624A}" srcOrd="1" destOrd="0" presId="urn:microsoft.com/office/officeart/2005/8/layout/orgChart1"/>
    <dgm:cxn modelId="{6F66255B-FBA2-4D31-AFEC-E98A1FB20B80}" type="presParOf" srcId="{8FFB22BB-84CB-4513-BDC7-28E81663624A}" destId="{AA7C09AD-F93F-4C7D-8CE2-14CED6312A5E}" srcOrd="0" destOrd="0" presId="urn:microsoft.com/office/officeart/2005/8/layout/orgChart1"/>
    <dgm:cxn modelId="{5035481D-CB5F-4856-A7D4-08E8BF392DAD}" type="presParOf" srcId="{8FFB22BB-84CB-4513-BDC7-28E81663624A}" destId="{EA3491B2-9D97-47A7-8C85-BF1B6B22A379}" srcOrd="1" destOrd="0" presId="urn:microsoft.com/office/officeart/2005/8/layout/orgChart1"/>
    <dgm:cxn modelId="{1EB1A035-DFC1-4FC8-B379-34F211F6D6FC}" type="presParOf" srcId="{EA3491B2-9D97-47A7-8C85-BF1B6B22A379}" destId="{D3A23FAC-D587-4BC1-9664-0048FB3CE8E7}" srcOrd="0" destOrd="0" presId="urn:microsoft.com/office/officeart/2005/8/layout/orgChart1"/>
    <dgm:cxn modelId="{7C1CAADC-18CD-436E-9F1D-95458D7AF359}" type="presParOf" srcId="{D3A23FAC-D587-4BC1-9664-0048FB3CE8E7}" destId="{037D5C82-F230-414F-8BD1-4EBF20AC83DB}" srcOrd="0" destOrd="0" presId="urn:microsoft.com/office/officeart/2005/8/layout/orgChart1"/>
    <dgm:cxn modelId="{7611D0B1-84B0-462F-A797-4F3ADBDDA6D6}" type="presParOf" srcId="{D3A23FAC-D587-4BC1-9664-0048FB3CE8E7}" destId="{CD298613-F4A5-4147-8505-3F775DC95096}" srcOrd="1" destOrd="0" presId="urn:microsoft.com/office/officeart/2005/8/layout/orgChart1"/>
    <dgm:cxn modelId="{E52A546A-A4BA-428A-86E8-89E3FDAEF1B2}" type="presParOf" srcId="{EA3491B2-9D97-47A7-8C85-BF1B6B22A379}" destId="{C3282679-AFD3-4538-AC08-055C42310B80}" srcOrd="1" destOrd="0" presId="urn:microsoft.com/office/officeart/2005/8/layout/orgChart1"/>
    <dgm:cxn modelId="{7EECE1C2-C60A-4E0D-A813-948258F9BDB8}" type="presParOf" srcId="{EA3491B2-9D97-47A7-8C85-BF1B6B22A379}" destId="{608B9A68-6998-44C9-8533-07CA5CC1E43C}" srcOrd="2" destOrd="0" presId="urn:microsoft.com/office/officeart/2005/8/layout/orgChart1"/>
    <dgm:cxn modelId="{8221DD8B-5C3F-48E6-8D30-703207B9709C}" type="presParOf" srcId="{8FFB22BB-84CB-4513-BDC7-28E81663624A}" destId="{1B2BB84D-A6FC-4F2A-BB27-6B37F13659FE}" srcOrd="2" destOrd="0" presId="urn:microsoft.com/office/officeart/2005/8/layout/orgChart1"/>
    <dgm:cxn modelId="{9C4BF71E-BFCE-4406-8998-BEEF6ECC33E0}" type="presParOf" srcId="{8FFB22BB-84CB-4513-BDC7-28E81663624A}" destId="{A6A11816-5446-440C-8ED5-D0983E3DEFCE}" srcOrd="3" destOrd="0" presId="urn:microsoft.com/office/officeart/2005/8/layout/orgChart1"/>
    <dgm:cxn modelId="{2E3C6D31-C6B5-4F12-9CFD-6EEAB85460F4}" type="presParOf" srcId="{A6A11816-5446-440C-8ED5-D0983E3DEFCE}" destId="{B35AD05E-B3A9-4B4D-952B-BDEA9F9ED821}" srcOrd="0" destOrd="0" presId="urn:microsoft.com/office/officeart/2005/8/layout/orgChart1"/>
    <dgm:cxn modelId="{F177B8C5-A9B6-4544-B475-A0986A694CC1}" type="presParOf" srcId="{B35AD05E-B3A9-4B4D-952B-BDEA9F9ED821}" destId="{DEBDCF19-484A-48A6-8C5A-7E6E0697F3BF}" srcOrd="0" destOrd="0" presId="urn:microsoft.com/office/officeart/2005/8/layout/orgChart1"/>
    <dgm:cxn modelId="{BF0BF45B-7341-4825-BE54-0C929FA24EDA}" type="presParOf" srcId="{B35AD05E-B3A9-4B4D-952B-BDEA9F9ED821}" destId="{7AD46F04-4928-4B49-855D-5B04109EDEBD}" srcOrd="1" destOrd="0" presId="urn:microsoft.com/office/officeart/2005/8/layout/orgChart1"/>
    <dgm:cxn modelId="{715AD51B-305F-46D5-9C6C-72F396DF4212}" type="presParOf" srcId="{A6A11816-5446-440C-8ED5-D0983E3DEFCE}" destId="{F0351635-D80E-4753-82D2-A3AE64D49016}" srcOrd="1" destOrd="0" presId="urn:microsoft.com/office/officeart/2005/8/layout/orgChart1"/>
    <dgm:cxn modelId="{6CB05D60-4E9A-4B20-A130-5E038AC02DEE}" type="presParOf" srcId="{A6A11816-5446-440C-8ED5-D0983E3DEFCE}" destId="{ED9AC923-6B5C-43B5-B61F-9708E8C7F5AE}" srcOrd="2" destOrd="0" presId="urn:microsoft.com/office/officeart/2005/8/layout/orgChart1"/>
    <dgm:cxn modelId="{750A88F8-EAF9-49D2-9088-23CE18108FB8}" type="presParOf" srcId="{A343D985-EDCF-48CB-A966-2A602841B561}" destId="{070C08F8-3B6D-428D-ACE2-2E45C3F0BF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FF730-83C3-43BD-A134-96260836F647}">
      <dsp:nvSpPr>
        <dsp:cNvPr id="0" name=""/>
        <dsp:cNvSpPr/>
      </dsp:nvSpPr>
      <dsp:spPr>
        <a:xfrm>
          <a:off x="3517935" y="0"/>
          <a:ext cx="3957677" cy="1475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Object Oriented Programming(OOP)</a:t>
          </a:r>
          <a:endParaRPr lang="en-US" sz="3400" kern="1200" dirty="0"/>
        </a:p>
      </dsp:txBody>
      <dsp:txXfrm>
        <a:off x="3589939" y="72004"/>
        <a:ext cx="3813669" cy="13310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4F3CB-1D7B-45CD-8218-9CF4D9E89DEB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OOP In Real Life</a:t>
          </a:r>
          <a:endParaRPr lang="en-US" sz="4000" kern="1200" dirty="0"/>
        </a:p>
      </dsp:txBody>
      <dsp:txXfrm>
        <a:off x="3578967" y="49490"/>
        <a:ext cx="3871681" cy="914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CF66D-EE46-4E30-ACCA-B93C7B92F236}">
      <dsp:nvSpPr>
        <dsp:cNvPr id="0" name=""/>
        <dsp:cNvSpPr/>
      </dsp:nvSpPr>
      <dsp:spPr>
        <a:xfrm>
          <a:off x="827246" y="0"/>
          <a:ext cx="9375457" cy="36782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151F6-C5BE-46DF-938D-6AFA1FEBDBCC}">
      <dsp:nvSpPr>
        <dsp:cNvPr id="0" name=""/>
        <dsp:cNvSpPr/>
      </dsp:nvSpPr>
      <dsp:spPr>
        <a:xfrm>
          <a:off x="120640" y="1103471"/>
          <a:ext cx="10788669" cy="147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Mari </a:t>
          </a:r>
          <a:r>
            <a:rPr lang="en-US" sz="3300" kern="1200" dirty="0" err="1"/>
            <a:t>kita</a:t>
          </a:r>
          <a:r>
            <a:rPr lang="en-US" sz="3300" kern="1200" dirty="0"/>
            <a:t> </a:t>
          </a:r>
          <a:r>
            <a:rPr lang="en-US" sz="3300" kern="1200" dirty="0" err="1"/>
            <a:t>gunakan</a:t>
          </a:r>
          <a:r>
            <a:rPr lang="en-US" sz="3300" kern="1200" dirty="0"/>
            <a:t> </a:t>
          </a:r>
          <a:r>
            <a:rPr lang="en-US" sz="3300" kern="1200" dirty="0" err="1"/>
            <a:t>analogi</a:t>
          </a:r>
          <a:r>
            <a:rPr lang="en-US" sz="3300" kern="1200" dirty="0"/>
            <a:t> MANUSIA </a:t>
          </a:r>
          <a:r>
            <a:rPr lang="en-US" sz="3300" kern="1200" dirty="0" err="1"/>
            <a:t>tadi</a:t>
          </a:r>
          <a:r>
            <a:rPr lang="en-US" sz="3300" kern="1200" dirty="0"/>
            <a:t> </a:t>
          </a:r>
          <a:r>
            <a:rPr lang="en-US" sz="3300" kern="1200" dirty="0" err="1"/>
            <a:t>untuk</a:t>
          </a:r>
          <a:r>
            <a:rPr lang="en-US" sz="3300" kern="1200" dirty="0"/>
            <a:t> </a:t>
          </a:r>
          <a:r>
            <a:rPr lang="en-US" sz="3300" kern="1200" dirty="0" err="1"/>
            <a:t>memahami</a:t>
          </a:r>
          <a:r>
            <a:rPr lang="en-US" sz="3300" kern="1200" dirty="0"/>
            <a:t> </a:t>
          </a:r>
          <a:r>
            <a:rPr lang="en-US" sz="3300" kern="1200" dirty="0" err="1"/>
            <a:t>macam</a:t>
          </a:r>
          <a:r>
            <a:rPr lang="en-US" sz="3300" kern="1200" dirty="0"/>
            <a:t> – </a:t>
          </a:r>
          <a:r>
            <a:rPr lang="en-US" sz="3300" kern="1200" dirty="0" err="1"/>
            <a:t>macam</a:t>
          </a:r>
          <a:r>
            <a:rPr lang="en-US" sz="3300" kern="1200" dirty="0"/>
            <a:t> </a:t>
          </a:r>
          <a:r>
            <a:rPr lang="en-US" sz="3300" kern="1200" dirty="0" err="1"/>
            <a:t>konsep</a:t>
          </a:r>
          <a:r>
            <a:rPr lang="en-US" sz="3300" kern="1200" dirty="0"/>
            <a:t> pada Object Oriented Programming</a:t>
          </a:r>
        </a:p>
      </dsp:txBody>
      <dsp:txXfrm>
        <a:off x="192463" y="1175294"/>
        <a:ext cx="10645023" cy="13276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B33C0-0EA6-45CC-9E97-629D8DFBB2B4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kern="1200"/>
            <a:t>CLASS</a:t>
          </a:r>
          <a:endParaRPr lang="en-US" sz="5300" kern="1200"/>
        </a:p>
      </dsp:txBody>
      <dsp:txXfrm>
        <a:off x="3578967" y="49490"/>
        <a:ext cx="3871681" cy="9148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999AB-BD60-4F8E-8C87-5270802AF7BD}">
      <dsp:nvSpPr>
        <dsp:cNvPr id="0" name=""/>
        <dsp:cNvSpPr/>
      </dsp:nvSpPr>
      <dsp:spPr>
        <a:xfrm>
          <a:off x="6351782" y="0"/>
          <a:ext cx="4678167" cy="36782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Berdasarkan</a:t>
          </a:r>
          <a:r>
            <a:rPr lang="en-US" sz="2400" kern="1200" dirty="0"/>
            <a:t> </a:t>
          </a:r>
          <a:r>
            <a:rPr lang="en-US" sz="2400" kern="1200" dirty="0" err="1"/>
            <a:t>analogi</a:t>
          </a:r>
          <a:r>
            <a:rPr lang="en-US" sz="2400" kern="1200" dirty="0"/>
            <a:t> </a:t>
          </a:r>
          <a:r>
            <a:rPr lang="en-US" sz="2400" kern="1200" dirty="0" err="1"/>
            <a:t>tadi</a:t>
          </a:r>
          <a:r>
            <a:rPr lang="en-US" sz="2400" kern="1200" dirty="0"/>
            <a:t>, </a:t>
          </a:r>
          <a:r>
            <a:rPr lang="en-US" sz="2400" kern="1200" dirty="0" err="1"/>
            <a:t>kita</a:t>
          </a:r>
          <a:r>
            <a:rPr lang="en-US" sz="2400" kern="1200" dirty="0"/>
            <a:t> </a:t>
          </a:r>
          <a:r>
            <a:rPr lang="en-US" sz="2400" kern="1200" dirty="0" err="1"/>
            <a:t>bisa</a:t>
          </a:r>
          <a:r>
            <a:rPr lang="en-US" sz="2400" kern="1200" dirty="0"/>
            <a:t> </a:t>
          </a:r>
          <a:r>
            <a:rPr lang="en-US" sz="2400" kern="1200" dirty="0" err="1"/>
            <a:t>menyimpulkan</a:t>
          </a:r>
          <a:r>
            <a:rPr lang="en-US" sz="2400" kern="1200" dirty="0"/>
            <a:t> </a:t>
          </a:r>
          <a:r>
            <a:rPr lang="en-US" sz="2400" kern="1200" dirty="0" err="1"/>
            <a:t>bahwa</a:t>
          </a:r>
          <a:r>
            <a:rPr lang="en-US" sz="2400" kern="1200" dirty="0"/>
            <a:t> MANUSIA </a:t>
          </a:r>
          <a:r>
            <a:rPr lang="en-US" sz="2400" kern="1200" dirty="0" err="1"/>
            <a:t>itu</a:t>
          </a:r>
          <a:r>
            <a:rPr lang="en-US" sz="2400" kern="1200" dirty="0"/>
            <a:t> </a:t>
          </a:r>
          <a:r>
            <a:rPr lang="en-US" sz="2400" kern="1200" dirty="0" err="1"/>
            <a:t>adalah</a:t>
          </a:r>
          <a:r>
            <a:rPr lang="en-US" sz="2400" kern="1200" dirty="0"/>
            <a:t> CLASS</a:t>
          </a:r>
        </a:p>
      </dsp:txBody>
      <dsp:txXfrm>
        <a:off x="7036884" y="538665"/>
        <a:ext cx="3307963" cy="26009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60041-D090-452C-81AA-AB1362E8D30B}">
      <dsp:nvSpPr>
        <dsp:cNvPr id="0" name=""/>
        <dsp:cNvSpPr/>
      </dsp:nvSpPr>
      <dsp:spPr>
        <a:xfrm>
          <a:off x="482808" y="0"/>
          <a:ext cx="5471829" cy="172423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C2284-0810-43BC-A54D-C0BD34E0764B}">
      <dsp:nvSpPr>
        <dsp:cNvPr id="0" name=""/>
        <dsp:cNvSpPr/>
      </dsp:nvSpPr>
      <dsp:spPr>
        <a:xfrm>
          <a:off x="140819" y="517271"/>
          <a:ext cx="6155807" cy="689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Sebuah</a:t>
          </a:r>
          <a:r>
            <a:rPr lang="en-US" sz="1800" kern="1200" dirty="0"/>
            <a:t> design/</a:t>
          </a:r>
          <a:r>
            <a:rPr lang="en-US" sz="1800" kern="1200" dirty="0" err="1"/>
            <a:t>kerangka</a:t>
          </a:r>
          <a:r>
            <a:rPr lang="en-US" sz="1800" kern="1200" dirty="0"/>
            <a:t> </a:t>
          </a:r>
          <a:r>
            <a:rPr lang="en-US" sz="1800" kern="1200" dirty="0" err="1"/>
            <a:t>atau</a:t>
          </a:r>
          <a:r>
            <a:rPr lang="en-US" sz="1800" kern="1200" dirty="0"/>
            <a:t> blueprint </a:t>
          </a:r>
          <a:r>
            <a:rPr lang="en-US" sz="1800" kern="1200" dirty="0" err="1"/>
            <a:t>segala</a:t>
          </a:r>
          <a:r>
            <a:rPr lang="en-US" sz="1800" kern="1200" dirty="0"/>
            <a:t> </a:t>
          </a:r>
          <a:r>
            <a:rPr lang="en-US" sz="1800" kern="1200" dirty="0" err="1"/>
            <a:t>sesuatu</a:t>
          </a:r>
          <a:r>
            <a:rPr lang="en-US" sz="1800" kern="1200" dirty="0"/>
            <a:t>, yang </a:t>
          </a:r>
          <a:r>
            <a:rPr lang="en-US" sz="1800" kern="1200" dirty="0" err="1"/>
            <a:t>mempunyai</a:t>
          </a:r>
          <a:r>
            <a:rPr lang="en-US" sz="1800" kern="1200" dirty="0"/>
            <a:t>  </a:t>
          </a:r>
          <a:r>
            <a:rPr lang="en-US" sz="1800" kern="1200" dirty="0" err="1"/>
            <a:t>beberapa</a:t>
          </a:r>
          <a:r>
            <a:rPr lang="en-US" sz="1800" kern="1200" dirty="0"/>
            <a:t> properties/ attribute dan </a:t>
          </a:r>
          <a:r>
            <a:rPr lang="en-US" sz="1800" kern="1200" dirty="0" err="1"/>
            <a:t>fungsi</a:t>
          </a:r>
          <a:r>
            <a:rPr lang="en-US" sz="1800" kern="1200" dirty="0"/>
            <a:t>//function</a:t>
          </a:r>
        </a:p>
      </dsp:txBody>
      <dsp:txXfrm>
        <a:off x="174487" y="550939"/>
        <a:ext cx="6088471" cy="6223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E82F6-0B51-4013-90C0-B932F5379F7D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kern="1200" dirty="0" err="1"/>
            <a:t>Inheritence</a:t>
          </a:r>
          <a:endParaRPr lang="en-US" sz="5300" kern="1200" dirty="0"/>
        </a:p>
      </dsp:txBody>
      <dsp:txXfrm>
        <a:off x="3578967" y="49490"/>
        <a:ext cx="3871681" cy="9148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E799F-3777-46A4-B930-6FA9E86DF481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kern="1200"/>
            <a:t>OBJECT</a:t>
          </a:r>
          <a:endParaRPr lang="en-US" sz="5300" kern="1200"/>
        </a:p>
      </dsp:txBody>
      <dsp:txXfrm>
        <a:off x="3578967" y="49490"/>
        <a:ext cx="3871681" cy="9148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696D7-66CB-4EC2-9630-D02206F9740D}">
      <dsp:nvSpPr>
        <dsp:cNvPr id="0" name=""/>
        <dsp:cNvSpPr/>
      </dsp:nvSpPr>
      <dsp:spPr>
        <a:xfrm>
          <a:off x="5992774" y="0"/>
          <a:ext cx="3923809" cy="35116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Nama </a:t>
          </a:r>
          <a:r>
            <a:rPr lang="en-US" sz="3100" kern="1200" dirty="0" err="1"/>
            <a:t>saya</a:t>
          </a:r>
          <a:r>
            <a:rPr lang="en-US" sz="3100" kern="1200" dirty="0"/>
            <a:t> </a:t>
          </a:r>
          <a:r>
            <a:rPr lang="en-US" sz="3100" kern="1200" dirty="0" err="1"/>
            <a:t>adalah</a:t>
          </a:r>
          <a:r>
            <a:rPr lang="en-US" sz="3100" kern="1200" dirty="0"/>
            <a:t> Ilham dan </a:t>
          </a:r>
          <a:r>
            <a:rPr lang="en-US" sz="3100" kern="1200" dirty="0" err="1"/>
            <a:t>saya</a:t>
          </a:r>
          <a:r>
            <a:rPr lang="en-US" sz="3100" kern="1200" dirty="0"/>
            <a:t> </a:t>
          </a:r>
          <a:r>
            <a:rPr lang="en-US" sz="3100" kern="1200" dirty="0" err="1"/>
            <a:t>adalah</a:t>
          </a:r>
          <a:r>
            <a:rPr lang="en-US" sz="3100" kern="1200" dirty="0"/>
            <a:t> </a:t>
          </a:r>
          <a:r>
            <a:rPr lang="en-US" sz="3100" b="1" kern="1200" dirty="0"/>
            <a:t>Object </a:t>
          </a:r>
          <a:r>
            <a:rPr lang="en-US" sz="3100" kern="1200" dirty="0" err="1"/>
            <a:t>dari</a:t>
          </a:r>
          <a:r>
            <a:rPr lang="en-US" sz="3100" kern="1200" dirty="0"/>
            <a:t> </a:t>
          </a:r>
          <a:r>
            <a:rPr lang="en-US" sz="3100" b="1" kern="1200" dirty="0"/>
            <a:t>Class </a:t>
          </a:r>
          <a:r>
            <a:rPr lang="en-US" sz="3100" b="1" kern="1200" dirty="0" err="1"/>
            <a:t>Laki-Laki</a:t>
          </a:r>
          <a:endParaRPr lang="en-US" sz="3100" kern="1200" dirty="0"/>
        </a:p>
      </dsp:txBody>
      <dsp:txXfrm>
        <a:off x="6567403" y="514273"/>
        <a:ext cx="2774551" cy="248313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7FEEF-EE43-41B1-9F4F-00C87D0AC7A7}">
      <dsp:nvSpPr>
        <dsp:cNvPr id="0" name=""/>
        <dsp:cNvSpPr/>
      </dsp:nvSpPr>
      <dsp:spPr>
        <a:xfrm>
          <a:off x="12378" y="0"/>
          <a:ext cx="5041555" cy="27926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60584-CFAB-4669-AB8F-750EDB22E117}">
      <dsp:nvSpPr>
        <dsp:cNvPr id="0" name=""/>
        <dsp:cNvSpPr/>
      </dsp:nvSpPr>
      <dsp:spPr>
        <a:xfrm>
          <a:off x="518983" y="837788"/>
          <a:ext cx="4893274" cy="111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Hasil </a:t>
          </a:r>
          <a:r>
            <a:rPr lang="en-US" sz="2900" kern="1200" dirty="0" err="1"/>
            <a:t>cetak</a:t>
          </a:r>
          <a:r>
            <a:rPr lang="en-US" sz="2900" kern="1200" dirty="0"/>
            <a:t> </a:t>
          </a:r>
          <a:r>
            <a:rPr lang="en-US" sz="2900" kern="1200" dirty="0" err="1"/>
            <a:t>daripada</a:t>
          </a:r>
          <a:r>
            <a:rPr lang="en-US" sz="2900" kern="1200" dirty="0"/>
            <a:t> </a:t>
          </a:r>
          <a:r>
            <a:rPr lang="en-US" sz="2900" kern="1200" dirty="0" err="1"/>
            <a:t>sebuah</a:t>
          </a:r>
          <a:r>
            <a:rPr lang="en-US" sz="2900" kern="1200" dirty="0"/>
            <a:t> </a:t>
          </a:r>
          <a:r>
            <a:rPr lang="en-US" sz="2900" kern="1200" dirty="0" err="1"/>
            <a:t>kelas</a:t>
          </a:r>
          <a:r>
            <a:rPr lang="en-US" sz="2900" kern="1200" dirty="0"/>
            <a:t> dan </a:t>
          </a:r>
          <a:r>
            <a:rPr lang="en-US" sz="2900" kern="1200" dirty="0" err="1"/>
            <a:t>sifatnya</a:t>
          </a:r>
          <a:r>
            <a:rPr lang="en-US" sz="2900" kern="1200" dirty="0"/>
            <a:t> </a:t>
          </a:r>
          <a:r>
            <a:rPr lang="en-US" sz="2900" kern="1200" dirty="0" err="1"/>
            <a:t>lebih</a:t>
          </a:r>
          <a:r>
            <a:rPr lang="en-US" sz="2900" kern="1200" dirty="0"/>
            <a:t> </a:t>
          </a:r>
          <a:r>
            <a:rPr lang="en-US" sz="2900" kern="1200" dirty="0" err="1"/>
            <a:t>spesifik</a:t>
          </a:r>
          <a:endParaRPr lang="en-US" sz="2900" kern="1200" dirty="0"/>
        </a:p>
      </dsp:txBody>
      <dsp:txXfrm>
        <a:off x="573513" y="892318"/>
        <a:ext cx="4784214" cy="100799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2EDF6-8038-4809-A2B9-EF8E8707FFE9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kern="1200" dirty="0"/>
            <a:t>OBJECT</a:t>
          </a:r>
          <a:endParaRPr lang="en-US" sz="5300" kern="1200" dirty="0"/>
        </a:p>
      </dsp:txBody>
      <dsp:txXfrm>
        <a:off x="3578967" y="49490"/>
        <a:ext cx="3871681" cy="914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24E2D-D147-4B91-8710-B11EB1436583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What is Object Oriented Programming(</a:t>
          </a:r>
          <a:r>
            <a:rPr lang="en-US" sz="2800" b="0" kern="1200" dirty="0" err="1"/>
            <a:t>oop</a:t>
          </a:r>
          <a:r>
            <a:rPr lang="en-US" sz="2800" b="0" kern="1200" dirty="0"/>
            <a:t>)??</a:t>
          </a:r>
          <a:endParaRPr lang="en-US" sz="2800" kern="1200" dirty="0"/>
        </a:p>
      </dsp:txBody>
      <dsp:txXfrm>
        <a:off x="3578967" y="49490"/>
        <a:ext cx="3871681" cy="91482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2C2F7-BBAD-454A-BAB5-02D18D117C56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/>
            <a:t>ABSTRACTION</a:t>
          </a:r>
          <a:endParaRPr lang="en-US" sz="4100" kern="1200" dirty="0"/>
        </a:p>
      </dsp:txBody>
      <dsp:txXfrm>
        <a:off x="3578967" y="49490"/>
        <a:ext cx="3871681" cy="9148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3A661-BE9B-429C-9882-0490739CA2AB}">
      <dsp:nvSpPr>
        <dsp:cNvPr id="0" name=""/>
        <dsp:cNvSpPr/>
      </dsp:nvSpPr>
      <dsp:spPr>
        <a:xfrm>
          <a:off x="827221" y="0"/>
          <a:ext cx="9375172" cy="367830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07657-579B-4027-BFD0-00F9810D31F6}">
      <dsp:nvSpPr>
        <dsp:cNvPr id="0" name=""/>
        <dsp:cNvSpPr/>
      </dsp:nvSpPr>
      <dsp:spPr>
        <a:xfrm>
          <a:off x="0" y="979914"/>
          <a:ext cx="11020453" cy="147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Menampilkan</a:t>
          </a:r>
          <a:r>
            <a:rPr lang="en-US" sz="3800" kern="1200" dirty="0"/>
            <a:t> </a:t>
          </a:r>
          <a:r>
            <a:rPr lang="en-US" sz="3800" kern="1200" dirty="0" err="1"/>
            <a:t>sesuatu</a:t>
          </a:r>
          <a:r>
            <a:rPr lang="en-US" sz="3800" kern="1200" dirty="0"/>
            <a:t> </a:t>
          </a:r>
          <a:r>
            <a:rPr lang="en-US" sz="3800" kern="1200" dirty="0" err="1"/>
            <a:t>secara</a:t>
          </a:r>
          <a:r>
            <a:rPr lang="en-US" sz="3800" kern="1200" dirty="0"/>
            <a:t> </a:t>
          </a:r>
          <a:r>
            <a:rPr lang="en-US" sz="3800" kern="1200" dirty="0" err="1"/>
            <a:t>lebih</a:t>
          </a:r>
          <a:r>
            <a:rPr lang="en-US" sz="3800" kern="1200" dirty="0"/>
            <a:t> </a:t>
          </a:r>
          <a:r>
            <a:rPr lang="en-US" sz="3800" kern="1200" dirty="0" err="1"/>
            <a:t>sederhana</a:t>
          </a:r>
          <a:r>
            <a:rPr lang="en-US" sz="3800" kern="1200" dirty="0"/>
            <a:t> dan </a:t>
          </a:r>
          <a:r>
            <a:rPr lang="en-US" sz="3800" kern="1200" dirty="0" err="1"/>
            <a:t>menyembunyikan</a:t>
          </a:r>
          <a:r>
            <a:rPr lang="en-US" sz="3800" kern="1200" dirty="0"/>
            <a:t> </a:t>
          </a:r>
          <a:r>
            <a:rPr lang="en-US" sz="3800" kern="1200" dirty="0" err="1"/>
            <a:t>detailnya</a:t>
          </a:r>
          <a:endParaRPr lang="en-US" sz="3800" kern="1200" dirty="0"/>
        </a:p>
      </dsp:txBody>
      <dsp:txXfrm>
        <a:off x="71824" y="1051738"/>
        <a:ext cx="10876805" cy="13276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7B44D-3681-4770-8751-601237992CEB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ABSTRACTION</a:t>
          </a:r>
          <a:br>
            <a:rPr lang="en-US" sz="3000" b="0" kern="1200"/>
          </a:br>
          <a:endParaRPr lang="en-US" sz="3000" kern="1200"/>
        </a:p>
      </dsp:txBody>
      <dsp:txXfrm>
        <a:off x="3578967" y="49490"/>
        <a:ext cx="3871681" cy="9148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C2600-F383-49B3-AAC3-B44C9A81CE5F}">
      <dsp:nvSpPr>
        <dsp:cNvPr id="0" name=""/>
        <dsp:cNvSpPr/>
      </dsp:nvSpPr>
      <dsp:spPr>
        <a:xfrm>
          <a:off x="2940489" y="0"/>
          <a:ext cx="5148637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kern="1200" dirty="0"/>
            <a:t>ENCAPSULATION</a:t>
          </a:r>
          <a:endParaRPr lang="en-US" sz="4600" kern="1200" dirty="0"/>
        </a:p>
      </dsp:txBody>
      <dsp:txXfrm>
        <a:off x="2989979" y="49490"/>
        <a:ext cx="5049657" cy="9148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3F601-DEDB-430F-B8D6-76036799BA35}">
      <dsp:nvSpPr>
        <dsp:cNvPr id="0" name=""/>
        <dsp:cNvSpPr/>
      </dsp:nvSpPr>
      <dsp:spPr>
        <a:xfrm>
          <a:off x="0" y="258706"/>
          <a:ext cx="11029615" cy="1547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Secara</a:t>
          </a:r>
          <a:r>
            <a:rPr lang="en-US" sz="2300" kern="1200" dirty="0"/>
            <a:t> </a:t>
          </a:r>
          <a:r>
            <a:rPr lang="en-US" sz="2300" kern="1200" dirty="0" err="1"/>
            <a:t>umum</a:t>
          </a:r>
          <a:r>
            <a:rPr lang="en-US" sz="2300" kern="1200" dirty="0"/>
            <a:t> : </a:t>
          </a:r>
          <a:r>
            <a:rPr lang="en-US" sz="2300" kern="1200" dirty="0" err="1"/>
            <a:t>peroses</a:t>
          </a:r>
          <a:r>
            <a:rPr lang="en-US" sz="2300" kern="1200" dirty="0"/>
            <a:t> </a:t>
          </a:r>
          <a:r>
            <a:rPr lang="en-US" sz="2300" kern="1200" dirty="0" err="1"/>
            <a:t>pemaketan</a:t>
          </a:r>
          <a:r>
            <a:rPr lang="en-US" sz="2300" kern="1200" dirty="0"/>
            <a:t> / </a:t>
          </a:r>
          <a:r>
            <a:rPr lang="en-US" sz="2300" kern="1200" dirty="0" err="1"/>
            <a:t>penyatu</a:t>
          </a:r>
          <a:r>
            <a:rPr lang="en-US" sz="2300" kern="1200" dirty="0"/>
            <a:t> data </a:t>
          </a:r>
          <a:r>
            <a:rPr lang="en-US" sz="2300" kern="1200" dirty="0" err="1"/>
            <a:t>bersama</a:t>
          </a:r>
          <a:r>
            <a:rPr lang="en-US" sz="2300" kern="1200" dirty="0"/>
            <a:t> </a:t>
          </a:r>
          <a:r>
            <a:rPr lang="en-US" sz="2300" kern="1200" dirty="0" err="1"/>
            <a:t>metode</a:t>
          </a:r>
          <a:r>
            <a:rPr lang="en-US" sz="2300" kern="1200" dirty="0"/>
            <a:t> – </a:t>
          </a:r>
          <a:r>
            <a:rPr lang="en-US" sz="2300" kern="1200" dirty="0" err="1"/>
            <a:t>metodenya</a:t>
          </a:r>
          <a:r>
            <a:rPr lang="en-US" sz="2300" kern="1200" dirty="0"/>
            <a:t>,</a:t>
          </a:r>
        </a:p>
      </dsp:txBody>
      <dsp:txXfrm>
        <a:off x="75534" y="334240"/>
        <a:ext cx="10878547" cy="1396256"/>
      </dsp:txXfrm>
    </dsp:sp>
    <dsp:sp modelId="{0C53AD6C-5F1D-4042-A07F-1FE6414A089A}">
      <dsp:nvSpPr>
        <dsp:cNvPr id="0" name=""/>
        <dsp:cNvSpPr/>
      </dsp:nvSpPr>
      <dsp:spPr>
        <a:xfrm>
          <a:off x="0" y="1872271"/>
          <a:ext cx="11029615" cy="1547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Secara</a:t>
          </a:r>
          <a:r>
            <a:rPr lang="en-US" sz="2300" kern="1200" dirty="0"/>
            <a:t> </a:t>
          </a:r>
          <a:r>
            <a:rPr lang="en-US" sz="2300" kern="1200" dirty="0" err="1"/>
            <a:t>pemrograman</a:t>
          </a:r>
          <a:r>
            <a:rPr lang="en-US" sz="2300" kern="1200" dirty="0"/>
            <a:t> : </a:t>
          </a:r>
          <a:r>
            <a:rPr lang="en-US" sz="2300" kern="1200" dirty="0" err="1"/>
            <a:t>peroses</a:t>
          </a:r>
          <a:r>
            <a:rPr lang="en-US" sz="2300" kern="1200" dirty="0"/>
            <a:t> </a:t>
          </a:r>
          <a:r>
            <a:rPr lang="en-US" sz="2300" kern="1200" dirty="0" err="1"/>
            <a:t>pemaketan</a:t>
          </a:r>
          <a:r>
            <a:rPr lang="en-US" sz="2300" kern="1200" dirty="0"/>
            <a:t> / </a:t>
          </a:r>
          <a:r>
            <a:rPr lang="en-US" sz="2300" kern="1200" dirty="0" err="1"/>
            <a:t>penyatu</a:t>
          </a:r>
          <a:r>
            <a:rPr lang="en-US" sz="2300" kern="1200" dirty="0"/>
            <a:t> data </a:t>
          </a:r>
          <a:r>
            <a:rPr lang="en-US" sz="2300" kern="1200" dirty="0" err="1"/>
            <a:t>bersama</a:t>
          </a:r>
          <a:r>
            <a:rPr lang="en-US" sz="2300" kern="1200" dirty="0"/>
            <a:t> </a:t>
          </a:r>
          <a:r>
            <a:rPr lang="en-US" sz="2300" kern="1200" dirty="0" err="1"/>
            <a:t>metode</a:t>
          </a:r>
          <a:r>
            <a:rPr lang="en-US" sz="2300" kern="1200" dirty="0"/>
            <a:t> – </a:t>
          </a:r>
          <a:r>
            <a:rPr lang="en-US" sz="2300" kern="1200" dirty="0" err="1"/>
            <a:t>metodenya</a:t>
          </a:r>
          <a:r>
            <a:rPr lang="en-US" sz="2300" kern="1200" dirty="0"/>
            <a:t>, </a:t>
          </a:r>
          <a:r>
            <a:rPr lang="en-US" sz="2300" kern="1200" dirty="0" err="1"/>
            <a:t>dimana</a:t>
          </a:r>
          <a:r>
            <a:rPr lang="en-US" sz="2300" kern="1200" dirty="0"/>
            <a:t> </a:t>
          </a:r>
          <a:r>
            <a:rPr lang="en-US" sz="2300" kern="1200" dirty="0" err="1"/>
            <a:t>hal</a:t>
          </a:r>
          <a:r>
            <a:rPr lang="en-US" sz="2300" kern="1200" dirty="0"/>
            <a:t> </a:t>
          </a:r>
          <a:r>
            <a:rPr lang="en-US" sz="2300" kern="1200" dirty="0" err="1"/>
            <a:t>ini</a:t>
          </a:r>
          <a:r>
            <a:rPr lang="en-US" sz="2300" kern="1200" dirty="0"/>
            <a:t> </a:t>
          </a:r>
          <a:r>
            <a:rPr lang="en-US" sz="2300" kern="1200" dirty="0" err="1"/>
            <a:t>bermanfaat</a:t>
          </a:r>
          <a:r>
            <a:rPr lang="en-US" sz="2300" kern="1200" dirty="0"/>
            <a:t> </a:t>
          </a:r>
          <a:r>
            <a:rPr lang="en-US" sz="2300" kern="1200" dirty="0" err="1"/>
            <a:t>untuk</a:t>
          </a:r>
          <a:r>
            <a:rPr lang="en-US" sz="2300" kern="1200" dirty="0"/>
            <a:t> </a:t>
          </a:r>
          <a:r>
            <a:rPr lang="en-US" sz="2300" kern="1200" dirty="0" err="1"/>
            <a:t>menyembunyikan</a:t>
          </a:r>
          <a:r>
            <a:rPr lang="en-US" sz="2300" kern="1200" dirty="0"/>
            <a:t> </a:t>
          </a:r>
          <a:r>
            <a:rPr lang="en-US" sz="2300" kern="1200" dirty="0" err="1"/>
            <a:t>rincian</a:t>
          </a:r>
          <a:r>
            <a:rPr lang="en-US" sz="2300" kern="1200" dirty="0"/>
            <a:t> – </a:t>
          </a:r>
          <a:r>
            <a:rPr lang="en-US" sz="2300" kern="1200" dirty="0" err="1"/>
            <a:t>rincian</a:t>
          </a:r>
          <a:r>
            <a:rPr lang="en-US" sz="2300" kern="1200" dirty="0"/>
            <a:t> </a:t>
          </a:r>
          <a:r>
            <a:rPr lang="en-US" sz="2300" kern="1200" dirty="0" err="1"/>
            <a:t>implementasi</a:t>
          </a:r>
          <a:r>
            <a:rPr lang="en-US" sz="2300" kern="1200" dirty="0"/>
            <a:t> </a:t>
          </a:r>
          <a:r>
            <a:rPr lang="en-US" sz="2300" kern="1200" dirty="0" err="1"/>
            <a:t>dari</a:t>
          </a:r>
          <a:r>
            <a:rPr lang="en-US" sz="2300" kern="1200" dirty="0"/>
            <a:t> </a:t>
          </a:r>
          <a:r>
            <a:rPr lang="en-US" sz="2300" kern="1200" dirty="0" err="1"/>
            <a:t>pemakai</a:t>
          </a:r>
          <a:r>
            <a:rPr lang="en-US" sz="2300" kern="1200" dirty="0"/>
            <a:t>. </a:t>
          </a:r>
          <a:r>
            <a:rPr lang="en-US" sz="2300" kern="1200" dirty="0" err="1"/>
            <a:t>Maksud</a:t>
          </a:r>
          <a:r>
            <a:rPr lang="en-US" sz="2300" kern="1200" dirty="0"/>
            <a:t> </a:t>
          </a:r>
          <a:r>
            <a:rPr lang="en-US" sz="2300" kern="1200" dirty="0" err="1"/>
            <a:t>dari</a:t>
          </a:r>
          <a:r>
            <a:rPr lang="en-US" sz="2300" kern="1200" dirty="0"/>
            <a:t> </a:t>
          </a:r>
          <a:r>
            <a:rPr lang="en-US" sz="2300" kern="1200" dirty="0" err="1"/>
            <a:t>enkapsulasi</a:t>
          </a:r>
          <a:r>
            <a:rPr lang="en-US" sz="2300" kern="1200" dirty="0"/>
            <a:t> </a:t>
          </a:r>
          <a:r>
            <a:rPr lang="en-US" sz="2300" kern="1200" dirty="0" err="1"/>
            <a:t>ini</a:t>
          </a:r>
          <a:r>
            <a:rPr lang="en-US" sz="2300" kern="1200" dirty="0"/>
            <a:t> </a:t>
          </a:r>
          <a:r>
            <a:rPr lang="en-US" sz="2300" kern="1200" dirty="0" err="1"/>
            <a:t>adalah</a:t>
          </a:r>
          <a:r>
            <a:rPr lang="en-US" sz="2300" kern="1200" dirty="0"/>
            <a:t> </a:t>
          </a:r>
          <a:r>
            <a:rPr lang="en-US" sz="2300" kern="1200" dirty="0" err="1"/>
            <a:t>untuk</a:t>
          </a:r>
          <a:r>
            <a:rPr lang="en-US" sz="2300" kern="1200" dirty="0"/>
            <a:t> </a:t>
          </a:r>
          <a:r>
            <a:rPr lang="en-US" sz="2300" kern="1200" dirty="0" err="1"/>
            <a:t>menjaga</a:t>
          </a:r>
          <a:r>
            <a:rPr lang="en-US" sz="2300" kern="1200" dirty="0"/>
            <a:t> </a:t>
          </a:r>
          <a:r>
            <a:rPr lang="en-US" sz="2300" kern="1200" dirty="0" err="1"/>
            <a:t>suatu</a:t>
          </a:r>
          <a:r>
            <a:rPr lang="en-US" sz="2300" kern="1200" dirty="0"/>
            <a:t> proses program agar </a:t>
          </a:r>
          <a:r>
            <a:rPr lang="en-US" sz="2300" kern="1200" dirty="0" err="1"/>
            <a:t>tidak</a:t>
          </a:r>
          <a:r>
            <a:rPr lang="en-US" sz="2300" kern="1200" dirty="0"/>
            <a:t> </a:t>
          </a:r>
          <a:r>
            <a:rPr lang="en-US" sz="2300" kern="1200" dirty="0" err="1"/>
            <a:t>dapat</a:t>
          </a:r>
          <a:r>
            <a:rPr lang="en-US" sz="2300" kern="1200" dirty="0"/>
            <a:t> </a:t>
          </a:r>
          <a:r>
            <a:rPr lang="en-US" sz="2300" kern="1200" dirty="0" err="1"/>
            <a:t>diakses</a:t>
          </a:r>
          <a:r>
            <a:rPr lang="en-US" sz="2300" kern="1200" dirty="0"/>
            <a:t> </a:t>
          </a:r>
          <a:r>
            <a:rPr lang="en-US" sz="2300" kern="1200" dirty="0" err="1"/>
            <a:t>secara</a:t>
          </a:r>
          <a:r>
            <a:rPr lang="en-US" sz="2300" kern="1200" dirty="0"/>
            <a:t> </a:t>
          </a:r>
          <a:r>
            <a:rPr lang="en-US" sz="2300" kern="1200" dirty="0" err="1"/>
            <a:t>sembarangan</a:t>
          </a:r>
          <a:r>
            <a:rPr lang="en-US" sz="2300" kern="1200" dirty="0"/>
            <a:t> </a:t>
          </a:r>
          <a:r>
            <a:rPr lang="en-US" sz="2300" kern="1200" dirty="0" err="1"/>
            <a:t>atau</a:t>
          </a:r>
          <a:r>
            <a:rPr lang="en-US" sz="2300" kern="1200" dirty="0"/>
            <a:t> di </a:t>
          </a:r>
          <a:r>
            <a:rPr lang="en-US" sz="2300" kern="1200" dirty="0" err="1"/>
            <a:t>intervensi</a:t>
          </a:r>
          <a:r>
            <a:rPr lang="en-US" sz="2300" kern="1200" dirty="0"/>
            <a:t> oleh program lain.</a:t>
          </a:r>
        </a:p>
      </dsp:txBody>
      <dsp:txXfrm>
        <a:off x="75534" y="1947805"/>
        <a:ext cx="10878547" cy="139625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D6CE2-88B0-4235-96C1-AE600A17CCF6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/>
            <a:t>ENCAPSULATION</a:t>
          </a:r>
          <a:endParaRPr lang="en-US" sz="3500" kern="1200" dirty="0"/>
        </a:p>
      </dsp:txBody>
      <dsp:txXfrm>
        <a:off x="3578967" y="49490"/>
        <a:ext cx="3871681" cy="9148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1241F-5717-4254-B3D8-3144AFB1CB4E}">
      <dsp:nvSpPr>
        <dsp:cNvPr id="0" name=""/>
        <dsp:cNvSpPr/>
      </dsp:nvSpPr>
      <dsp:spPr>
        <a:xfrm>
          <a:off x="0" y="5418"/>
          <a:ext cx="11029615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solidFill>
                <a:schemeClr val="bg1"/>
              </a:solidFill>
            </a:rPr>
            <a:t>Sebagai</a:t>
          </a:r>
          <a:r>
            <a:rPr lang="en-US" sz="3700" kern="1200" dirty="0">
              <a:solidFill>
                <a:schemeClr val="bg1"/>
              </a:solidFill>
            </a:rPr>
            <a:t> </a:t>
          </a:r>
          <a:r>
            <a:rPr lang="en-US" sz="3700" b="1" kern="1200" dirty="0">
              <a:solidFill>
                <a:schemeClr val="bg1"/>
              </a:solidFill>
            </a:rPr>
            <a:t>class </a:t>
          </a:r>
          <a:r>
            <a:rPr lang="en-US" sz="3700" b="1" kern="1200" dirty="0" err="1">
              <a:solidFill>
                <a:schemeClr val="bg1"/>
              </a:solidFill>
            </a:rPr>
            <a:t>Manusia</a:t>
          </a:r>
          <a:r>
            <a:rPr lang="en-US" sz="3700" b="1" kern="1200" dirty="0">
              <a:solidFill>
                <a:schemeClr val="bg1"/>
              </a:solidFill>
            </a:rPr>
            <a:t> </a:t>
          </a:r>
          <a:r>
            <a:rPr lang="en-US" sz="3700" kern="1200" dirty="0" err="1">
              <a:solidFill>
                <a:schemeClr val="bg1"/>
              </a:solidFill>
            </a:rPr>
            <a:t>kita</a:t>
          </a:r>
          <a:r>
            <a:rPr lang="en-US" sz="3700" kern="1200" dirty="0">
              <a:solidFill>
                <a:schemeClr val="bg1"/>
              </a:solidFill>
            </a:rPr>
            <a:t> </a:t>
          </a:r>
          <a:r>
            <a:rPr lang="en-US" sz="3700" kern="1200" dirty="0" err="1">
              <a:solidFill>
                <a:schemeClr val="bg1"/>
              </a:solidFill>
            </a:rPr>
            <a:t>memiliki</a:t>
          </a:r>
          <a:r>
            <a:rPr lang="en-US" sz="3700" kern="1200" dirty="0">
              <a:solidFill>
                <a:schemeClr val="bg1"/>
              </a:solidFill>
            </a:rPr>
            <a:t> ;</a:t>
          </a:r>
        </a:p>
      </dsp:txBody>
      <dsp:txXfrm>
        <a:off x="42265" y="47683"/>
        <a:ext cx="10945085" cy="781270"/>
      </dsp:txXfrm>
    </dsp:sp>
    <dsp:sp modelId="{27316304-A6AC-4A7E-AD80-93FD60C11744}">
      <dsp:nvSpPr>
        <dsp:cNvPr id="0" name=""/>
        <dsp:cNvSpPr/>
      </dsp:nvSpPr>
      <dsp:spPr>
        <a:xfrm>
          <a:off x="0" y="1242323"/>
          <a:ext cx="11029615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Bagian Tubuh :  MATA,       TELINGA,         MULUT,   dll</a:t>
          </a:r>
        </a:p>
      </dsp:txBody>
      <dsp:txXfrm>
        <a:off x="42265" y="1284588"/>
        <a:ext cx="10945085" cy="781270"/>
      </dsp:txXfrm>
    </dsp:sp>
    <dsp:sp modelId="{3AD22E6C-2C25-4CEB-A456-8CEAEF08A460}">
      <dsp:nvSpPr>
        <dsp:cNvPr id="0" name=""/>
        <dsp:cNvSpPr/>
      </dsp:nvSpPr>
      <dsp:spPr>
        <a:xfrm>
          <a:off x="0" y="2806262"/>
          <a:ext cx="11029615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Fungsi :          melihat()       mendengar()     berbicara()</a:t>
          </a:r>
        </a:p>
      </dsp:txBody>
      <dsp:txXfrm>
        <a:off x="42265" y="2848527"/>
        <a:ext cx="10945085" cy="78127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BE203-B5DB-47A3-85E5-79C79F373C6D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ENCAPSULATION</a:t>
          </a:r>
          <a:br>
            <a:rPr lang="en-US" sz="3000" b="0" kern="1200"/>
          </a:br>
          <a:endParaRPr lang="en-US" sz="3000" kern="1200"/>
        </a:p>
      </dsp:txBody>
      <dsp:txXfrm>
        <a:off x="3578967" y="49490"/>
        <a:ext cx="3871681" cy="9148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F6EBA-BB2F-405F-9977-35F36E3D0098}">
      <dsp:nvSpPr>
        <dsp:cNvPr id="0" name=""/>
        <dsp:cNvSpPr/>
      </dsp:nvSpPr>
      <dsp:spPr>
        <a:xfrm>
          <a:off x="1346" y="613937"/>
          <a:ext cx="4900854" cy="24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 </a:t>
          </a:r>
          <a:r>
            <a:rPr lang="en-US" sz="2400" kern="1200" dirty="0" err="1"/>
            <a:t>beberapa</a:t>
          </a:r>
          <a:r>
            <a:rPr lang="en-US" sz="2400" kern="1200" dirty="0"/>
            <a:t> Bahasa </a:t>
          </a:r>
          <a:r>
            <a:rPr lang="en-US" sz="2400" kern="1200" dirty="0" err="1"/>
            <a:t>pemrograman</a:t>
          </a:r>
          <a:r>
            <a:rPr lang="en-US" sz="2400" kern="1200" dirty="0"/>
            <a:t>, </a:t>
          </a:r>
          <a:r>
            <a:rPr lang="en-US" sz="2400" kern="1200" dirty="0" err="1"/>
            <a:t>kita</a:t>
          </a:r>
          <a:r>
            <a:rPr lang="en-US" sz="2400" kern="1200" dirty="0"/>
            <a:t> </a:t>
          </a:r>
          <a:r>
            <a:rPr lang="en-US" sz="2400" kern="1200" dirty="0" err="1"/>
            <a:t>bisa</a:t>
          </a:r>
          <a:r>
            <a:rPr lang="en-US" sz="2400" kern="1200" dirty="0"/>
            <a:t> </a:t>
          </a:r>
          <a:r>
            <a:rPr lang="en-US" sz="2400" kern="1200" dirty="0" err="1"/>
            <a:t>menggunakan</a:t>
          </a:r>
          <a:r>
            <a:rPr lang="en-US" sz="2400" kern="1200" dirty="0"/>
            <a:t> modifier Private pada </a:t>
          </a:r>
          <a:r>
            <a:rPr lang="en-US" sz="2400" kern="1200" dirty="0" err="1"/>
            <a:t>sebuah</a:t>
          </a:r>
          <a:r>
            <a:rPr lang="en-US" sz="2400" kern="1200" dirty="0"/>
            <a:t> property </a:t>
          </a:r>
          <a:r>
            <a:rPr lang="en-US" sz="2400" kern="1200" dirty="0" err="1"/>
            <a:t>atau</a:t>
          </a:r>
          <a:r>
            <a:rPr lang="en-US" sz="2400" kern="1200" dirty="0"/>
            <a:t> method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sebuah</a:t>
          </a:r>
          <a:r>
            <a:rPr lang="en-US" sz="2400" kern="1200" dirty="0"/>
            <a:t> class,  yang mana </a:t>
          </a:r>
          <a:r>
            <a:rPr lang="en-US" sz="2400" kern="1200" dirty="0" err="1"/>
            <a:t>ini</a:t>
          </a:r>
          <a:r>
            <a:rPr lang="en-US" sz="2400" kern="1200" dirty="0"/>
            <a:t> </a:t>
          </a:r>
          <a:r>
            <a:rPr lang="en-US" sz="2400" kern="1200" dirty="0" err="1"/>
            <a:t>menyebabakan</a:t>
          </a:r>
          <a:r>
            <a:rPr lang="en-US" sz="2400" kern="1200" dirty="0"/>
            <a:t> property/ method </a:t>
          </a:r>
          <a:r>
            <a:rPr lang="en-US" sz="2400" kern="1200" dirty="0" err="1"/>
            <a:t>tersebut</a:t>
          </a:r>
          <a:r>
            <a:rPr lang="en-US" sz="2400" kern="1200" dirty="0"/>
            <a:t> </a:t>
          </a:r>
          <a:r>
            <a:rPr lang="en-US" sz="2400" kern="1200" dirty="0" err="1"/>
            <a:t>tidak</a:t>
          </a:r>
          <a:r>
            <a:rPr lang="en-US" sz="2400" kern="1200" dirty="0"/>
            <a:t> </a:t>
          </a:r>
          <a:r>
            <a:rPr lang="en-US" sz="2400" kern="1200" dirty="0" err="1"/>
            <a:t>dapat</a:t>
          </a:r>
          <a:r>
            <a:rPr lang="en-US" sz="2400" kern="1200" dirty="0"/>
            <a:t> </a:t>
          </a:r>
          <a:r>
            <a:rPr lang="en-US" sz="2400" kern="1200" dirty="0" err="1"/>
            <a:t>diakses</a:t>
          </a:r>
          <a:r>
            <a:rPr lang="en-US" sz="2400" kern="1200" dirty="0"/>
            <a:t> </a:t>
          </a:r>
          <a:r>
            <a:rPr lang="en-US" sz="2400" kern="1200" dirty="0" err="1"/>
            <a:t>selain</a:t>
          </a:r>
          <a:r>
            <a:rPr lang="en-US" sz="2400" kern="1200" dirty="0"/>
            <a:t> di </a:t>
          </a:r>
          <a:r>
            <a:rPr lang="en-US" sz="2400" kern="1200" dirty="0" err="1"/>
            <a:t>kelas</a:t>
          </a:r>
          <a:r>
            <a:rPr lang="en-US" sz="2400" kern="1200" dirty="0"/>
            <a:t> </a:t>
          </a:r>
          <a:r>
            <a:rPr lang="en-US" sz="2400" kern="1200" dirty="0" err="1"/>
            <a:t>itu</a:t>
          </a:r>
          <a:r>
            <a:rPr lang="en-US" sz="2400" kern="1200" dirty="0"/>
            <a:t> </a:t>
          </a:r>
          <a:r>
            <a:rPr lang="en-US" sz="2400" kern="1200" dirty="0" err="1"/>
            <a:t>sendiri</a:t>
          </a:r>
          <a:r>
            <a:rPr lang="en-US" sz="2400" kern="1200" dirty="0"/>
            <a:t>.</a:t>
          </a:r>
        </a:p>
      </dsp:txBody>
      <dsp:txXfrm>
        <a:off x="73117" y="685708"/>
        <a:ext cx="4757312" cy="2306885"/>
      </dsp:txXfrm>
    </dsp:sp>
    <dsp:sp modelId="{FAD81836-572D-4124-90AE-4C3D68286496}">
      <dsp:nvSpPr>
        <dsp:cNvPr id="0" name=""/>
        <dsp:cNvSpPr/>
      </dsp:nvSpPr>
      <dsp:spPr>
        <a:xfrm>
          <a:off x="6127414" y="613937"/>
          <a:ext cx="4900854" cy="24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Ini</a:t>
          </a:r>
          <a:r>
            <a:rPr lang="en-US" sz="2400" kern="1200" dirty="0"/>
            <a:t> </a:t>
          </a:r>
          <a:r>
            <a:rPr lang="en-US" sz="2400" kern="1200" dirty="0" err="1"/>
            <a:t>dapat</a:t>
          </a:r>
          <a:r>
            <a:rPr lang="en-US" sz="2400" kern="1200" dirty="0"/>
            <a:t> </a:t>
          </a:r>
          <a:r>
            <a:rPr lang="en-US" sz="2400" kern="1200" dirty="0" err="1"/>
            <a:t>disebut</a:t>
          </a:r>
          <a:r>
            <a:rPr lang="en-US" sz="2400" kern="1200" dirty="0"/>
            <a:t> juga </a:t>
          </a:r>
          <a:r>
            <a:rPr lang="en-US" sz="2400" kern="1200" dirty="0" err="1"/>
            <a:t>dengan</a:t>
          </a:r>
          <a:r>
            <a:rPr lang="en-US" sz="2400" kern="1200" dirty="0"/>
            <a:t> </a:t>
          </a:r>
          <a:r>
            <a:rPr lang="en-US" sz="2400" kern="1200" dirty="0" err="1"/>
            <a:t>konsep</a:t>
          </a:r>
          <a:r>
            <a:rPr lang="en-US" sz="2400" kern="1200" dirty="0"/>
            <a:t> data hiding, </a:t>
          </a:r>
          <a:r>
            <a:rPr lang="en-US" sz="2400" kern="1200" dirty="0" err="1"/>
            <a:t>jadi</a:t>
          </a:r>
          <a:r>
            <a:rPr lang="en-US" sz="2400" kern="1200" dirty="0"/>
            <a:t> Encapsulation juga </a:t>
          </a:r>
          <a:r>
            <a:rPr lang="en-US" sz="2400" kern="1200" dirty="0" err="1"/>
            <a:t>berguna</a:t>
          </a:r>
          <a:r>
            <a:rPr lang="en-US" sz="2400" kern="1200" dirty="0"/>
            <a:t> </a:t>
          </a:r>
          <a:r>
            <a:rPr lang="en-US" sz="2400" kern="1200" dirty="0" err="1"/>
            <a:t>sebagai</a:t>
          </a:r>
          <a:r>
            <a:rPr lang="en-US" sz="2400" kern="1200" dirty="0"/>
            <a:t> data hiding</a:t>
          </a:r>
        </a:p>
      </dsp:txBody>
      <dsp:txXfrm>
        <a:off x="6199185" y="685708"/>
        <a:ext cx="4757312" cy="230688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6639C-9282-4863-A726-4B72428ADD93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kern="1200"/>
            <a:t>Polymorphysm</a:t>
          </a:r>
          <a:endParaRPr lang="en-US" sz="4600" kern="1200"/>
        </a:p>
      </dsp:txBody>
      <dsp:txXfrm>
        <a:off x="3578967" y="49490"/>
        <a:ext cx="3871681" cy="914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A54F-E478-40C9-A0BF-A7B97AFF02CC}">
      <dsp:nvSpPr>
        <dsp:cNvPr id="0" name=""/>
        <dsp:cNvSpPr/>
      </dsp:nvSpPr>
      <dsp:spPr>
        <a:xfrm>
          <a:off x="0" y="14610"/>
          <a:ext cx="11029615" cy="15830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Salah </a:t>
          </a:r>
          <a:r>
            <a:rPr lang="en-US" sz="4100" kern="1200" dirty="0" err="1"/>
            <a:t>satu</a:t>
          </a:r>
          <a:r>
            <a:rPr lang="en-US" sz="4100" kern="1200" dirty="0"/>
            <a:t> </a:t>
          </a:r>
          <a:r>
            <a:rPr lang="en-US" sz="4100" kern="1200" dirty="0" err="1"/>
            <a:t>konsep</a:t>
          </a:r>
          <a:r>
            <a:rPr lang="en-US" sz="4100" kern="1200" dirty="0"/>
            <a:t> </a:t>
          </a:r>
          <a:r>
            <a:rPr lang="en-US" sz="4100" kern="1200" dirty="0" err="1"/>
            <a:t>pemrograman</a:t>
          </a:r>
          <a:r>
            <a:rPr lang="en-US" sz="4100" kern="1200" dirty="0"/>
            <a:t> yang </a:t>
          </a:r>
          <a:r>
            <a:rPr lang="en-US" sz="4100" kern="1200" dirty="0" err="1"/>
            <a:t>saat</a:t>
          </a:r>
          <a:r>
            <a:rPr lang="en-US" sz="4100" kern="1200" dirty="0"/>
            <a:t> </a:t>
          </a:r>
          <a:r>
            <a:rPr lang="en-US" sz="4100" kern="1200" dirty="0" err="1"/>
            <a:t>ini</a:t>
          </a:r>
          <a:r>
            <a:rPr lang="en-US" sz="4100" kern="1200" dirty="0"/>
            <a:t> paling </a:t>
          </a:r>
          <a:r>
            <a:rPr lang="en-US" sz="4100" kern="1200" dirty="0" err="1"/>
            <a:t>banyak</a:t>
          </a:r>
          <a:r>
            <a:rPr lang="en-US" sz="4100" kern="1200" dirty="0"/>
            <a:t> </a:t>
          </a:r>
          <a:r>
            <a:rPr lang="en-US" sz="4100" kern="1200" dirty="0" err="1"/>
            <a:t>dipakai</a:t>
          </a:r>
          <a:r>
            <a:rPr lang="en-US" sz="4100" kern="1200" dirty="0"/>
            <a:t> pada </a:t>
          </a:r>
          <a:r>
            <a:rPr lang="en-US" sz="4100" kern="1200" dirty="0" err="1"/>
            <a:t>pemrograman</a:t>
          </a:r>
          <a:r>
            <a:rPr lang="en-US" sz="4100" kern="1200" dirty="0"/>
            <a:t> modern.</a:t>
          </a:r>
        </a:p>
      </dsp:txBody>
      <dsp:txXfrm>
        <a:off x="77276" y="91886"/>
        <a:ext cx="10875063" cy="1428457"/>
      </dsp:txXfrm>
    </dsp:sp>
    <dsp:sp modelId="{4557C98D-0773-4F71-A8F4-29111B977196}">
      <dsp:nvSpPr>
        <dsp:cNvPr id="0" name=""/>
        <dsp:cNvSpPr/>
      </dsp:nvSpPr>
      <dsp:spPr>
        <a:xfrm>
          <a:off x="0" y="1876331"/>
          <a:ext cx="11029615" cy="15830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Adalah</a:t>
          </a:r>
          <a:r>
            <a:rPr lang="en-US" sz="4100" kern="1200" dirty="0"/>
            <a:t> salah </a:t>
          </a:r>
          <a:r>
            <a:rPr lang="en-US" sz="4100" kern="1200" dirty="0" err="1"/>
            <a:t>satu</a:t>
          </a:r>
          <a:r>
            <a:rPr lang="en-US" sz="4100" kern="1200" dirty="0"/>
            <a:t> style </a:t>
          </a:r>
          <a:r>
            <a:rPr lang="en-US" sz="4100" kern="1200" dirty="0" err="1"/>
            <a:t>pemrograman</a:t>
          </a:r>
          <a:r>
            <a:rPr lang="en-US" sz="4100" kern="1200" dirty="0"/>
            <a:t> yang </a:t>
          </a:r>
          <a:r>
            <a:rPr lang="en-US" sz="4100" kern="1200" dirty="0" err="1"/>
            <a:t>berhubungan</a:t>
          </a:r>
          <a:r>
            <a:rPr lang="en-US" sz="4100" kern="1200" dirty="0"/>
            <a:t> </a:t>
          </a:r>
          <a:r>
            <a:rPr lang="en-US" sz="4100" kern="1200" dirty="0" err="1"/>
            <a:t>dengan</a:t>
          </a:r>
          <a:r>
            <a:rPr lang="en-US" sz="4100" kern="1200" dirty="0"/>
            <a:t> Class dan Object ….</a:t>
          </a:r>
        </a:p>
      </dsp:txBody>
      <dsp:txXfrm>
        <a:off x="77276" y="1953607"/>
        <a:ext cx="10875063" cy="142845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39BDA-CFA4-490F-8438-7D753C199F7F}">
      <dsp:nvSpPr>
        <dsp:cNvPr id="0" name=""/>
        <dsp:cNvSpPr/>
      </dsp:nvSpPr>
      <dsp:spPr>
        <a:xfrm>
          <a:off x="827221" y="0"/>
          <a:ext cx="9375172" cy="367830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10879-F185-467F-AD73-0F513142722E}">
      <dsp:nvSpPr>
        <dsp:cNvPr id="0" name=""/>
        <dsp:cNvSpPr/>
      </dsp:nvSpPr>
      <dsp:spPr>
        <a:xfrm>
          <a:off x="120636" y="979929"/>
          <a:ext cx="10788342" cy="147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Artinya</a:t>
          </a:r>
          <a:r>
            <a:rPr lang="en-US" sz="3200" kern="1200" dirty="0"/>
            <a:t> </a:t>
          </a:r>
          <a:r>
            <a:rPr lang="en-US" sz="3200" kern="1200" dirty="0" err="1"/>
            <a:t>mempunyai</a:t>
          </a:r>
          <a:r>
            <a:rPr lang="en-US" sz="3200" kern="1200" dirty="0"/>
            <a:t> </a:t>
          </a:r>
          <a:r>
            <a:rPr lang="en-US" sz="3200" kern="1200" dirty="0" err="1"/>
            <a:t>berbagai</a:t>
          </a:r>
          <a:r>
            <a:rPr lang="en-US" sz="3200" kern="1200" dirty="0"/>
            <a:t> </a:t>
          </a:r>
          <a:r>
            <a:rPr lang="en-US" sz="3200" kern="1200" dirty="0" err="1"/>
            <a:t>bentuk</a:t>
          </a:r>
          <a:r>
            <a:rPr lang="en-US" sz="3200" kern="1200" dirty="0"/>
            <a:t>, dan </a:t>
          </a:r>
          <a:r>
            <a:rPr lang="en-US" sz="3200" kern="1200" dirty="0" err="1"/>
            <a:t>ini</a:t>
          </a:r>
          <a:r>
            <a:rPr lang="en-US" sz="3200" kern="1200" dirty="0"/>
            <a:t> </a:t>
          </a:r>
          <a:r>
            <a:rPr lang="en-US" sz="3200" kern="1200" dirty="0" err="1"/>
            <a:t>menjadikan</a:t>
          </a:r>
          <a:r>
            <a:rPr lang="en-US" sz="3200" kern="1200" dirty="0"/>
            <a:t> </a:t>
          </a:r>
          <a:r>
            <a:rPr lang="en-US" sz="3200" kern="1200" dirty="0" err="1"/>
            <a:t>kita</a:t>
          </a:r>
          <a:r>
            <a:rPr lang="en-US" sz="3200" kern="1200" dirty="0"/>
            <a:t> </a:t>
          </a:r>
          <a:r>
            <a:rPr lang="en-US" sz="3200" kern="1200" dirty="0" err="1"/>
            <a:t>bisa</a:t>
          </a:r>
          <a:r>
            <a:rPr lang="en-US" sz="3200" kern="1200" dirty="0"/>
            <a:t> </a:t>
          </a:r>
          <a:r>
            <a:rPr lang="en-US" sz="3200" kern="1200" dirty="0" err="1"/>
            <a:t>menggunakan</a:t>
          </a:r>
          <a:r>
            <a:rPr lang="en-US" sz="3200" kern="1200" dirty="0"/>
            <a:t> </a:t>
          </a:r>
          <a:r>
            <a:rPr lang="en-US" sz="3200" kern="1200" dirty="0" err="1"/>
            <a:t>lebih</a:t>
          </a:r>
          <a:r>
            <a:rPr lang="en-US" sz="3200" kern="1200" dirty="0"/>
            <a:t> </a:t>
          </a:r>
          <a:r>
            <a:rPr lang="en-US" sz="3200" kern="1200" dirty="0" err="1"/>
            <a:t>dari</a:t>
          </a:r>
          <a:r>
            <a:rPr lang="en-US" sz="3200" kern="1200" dirty="0"/>
            <a:t> </a:t>
          </a:r>
          <a:r>
            <a:rPr lang="en-US" sz="3200" kern="1200" dirty="0" err="1"/>
            <a:t>satu</a:t>
          </a:r>
          <a:r>
            <a:rPr lang="en-US" sz="3200" kern="1200" dirty="0"/>
            <a:t> </a:t>
          </a:r>
          <a:r>
            <a:rPr lang="en-US" sz="3200" kern="1200" dirty="0" err="1"/>
            <a:t>cara</a:t>
          </a:r>
          <a:r>
            <a:rPr lang="en-US" sz="3200" kern="1200" dirty="0"/>
            <a:t> </a:t>
          </a:r>
          <a:r>
            <a:rPr lang="en-US" sz="3200" kern="1200" dirty="0" err="1"/>
            <a:t>untuk</a:t>
          </a:r>
          <a:r>
            <a:rPr lang="en-US" sz="3200" kern="1200" dirty="0"/>
            <a:t> </a:t>
          </a:r>
          <a:r>
            <a:rPr lang="en-US" sz="3200" kern="1200" dirty="0" err="1"/>
            <a:t>melakukan</a:t>
          </a:r>
          <a:r>
            <a:rPr lang="en-US" sz="3200" kern="1200" dirty="0"/>
            <a:t> </a:t>
          </a:r>
          <a:r>
            <a:rPr lang="en-US" sz="3200" kern="1200" dirty="0" err="1"/>
            <a:t>sesuatu</a:t>
          </a:r>
          <a:endParaRPr lang="en-US" sz="3200" kern="1200" dirty="0"/>
        </a:p>
      </dsp:txBody>
      <dsp:txXfrm>
        <a:off x="192460" y="1051753"/>
        <a:ext cx="10644694" cy="132767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CBECB-BE3F-46CC-91AD-D619417B7EC0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kern="1200"/>
            <a:t>Polymorphysm</a:t>
          </a:r>
          <a:endParaRPr lang="en-US" sz="4600" kern="1200"/>
        </a:p>
      </dsp:txBody>
      <dsp:txXfrm>
        <a:off x="3578967" y="49490"/>
        <a:ext cx="3871681" cy="9148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E4B6-DDFA-4558-B4CD-E61D5AEB1F75}">
      <dsp:nvSpPr>
        <dsp:cNvPr id="0" name=""/>
        <dsp:cNvSpPr/>
      </dsp:nvSpPr>
      <dsp:spPr>
        <a:xfrm rot="5400000">
          <a:off x="-40116" y="111934"/>
          <a:ext cx="3671122" cy="3454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Polymorphysm</a:t>
          </a:r>
          <a:endParaRPr lang="en-US" sz="1400" kern="1200" dirty="0"/>
        </a:p>
      </dsp:txBody>
      <dsp:txXfrm rot="-5400000">
        <a:off x="68228" y="1730807"/>
        <a:ext cx="3454434" cy="216688"/>
      </dsp:txXfrm>
    </dsp:sp>
    <dsp:sp modelId="{718B2EBD-8CBB-48BC-995A-FEBF9EF7C07C}">
      <dsp:nvSpPr>
        <dsp:cNvPr id="0" name=""/>
        <dsp:cNvSpPr/>
      </dsp:nvSpPr>
      <dsp:spPr>
        <a:xfrm rot="5400000">
          <a:off x="6184737" y="-2401970"/>
          <a:ext cx="2387484" cy="73022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Overriding</a:t>
          </a: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Overloading</a:t>
          </a:r>
        </a:p>
      </dsp:txBody>
      <dsp:txXfrm rot="-5400000">
        <a:off x="3727345" y="171969"/>
        <a:ext cx="7185723" cy="215439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D27D-FB47-47F2-88BC-5B9BA1E4A891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OVERLOADING</a:t>
          </a:r>
          <a:endParaRPr lang="en-US" sz="4000" kern="1200" dirty="0"/>
        </a:p>
      </dsp:txBody>
      <dsp:txXfrm>
        <a:off x="3578967" y="49490"/>
        <a:ext cx="3871681" cy="91482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6839A-D417-403A-84C7-5216FDB2B0E1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kern="1200" dirty="0"/>
            <a:t>OVERRIDING</a:t>
          </a:r>
          <a:endParaRPr lang="en-US" sz="4700" kern="1200" dirty="0"/>
        </a:p>
      </dsp:txBody>
      <dsp:txXfrm>
        <a:off x="3578967" y="49490"/>
        <a:ext cx="3871681" cy="9148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FBEAC-2F2B-4255-B81C-39F2E48378A7}">
      <dsp:nvSpPr>
        <dsp:cNvPr id="0" name=""/>
        <dsp:cNvSpPr/>
      </dsp:nvSpPr>
      <dsp:spPr>
        <a:xfrm>
          <a:off x="0" y="233"/>
          <a:ext cx="3225114" cy="522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 </a:t>
          </a:r>
          <a:r>
            <a:rPr lang="en-US" sz="2800" kern="1200" dirty="0" err="1"/>
            <a:t>Manusia</a:t>
          </a:r>
          <a:endParaRPr lang="en-US" sz="2800" kern="1200" dirty="0"/>
        </a:p>
      </dsp:txBody>
      <dsp:txXfrm>
        <a:off x="25519" y="25752"/>
        <a:ext cx="3174076" cy="47171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4218-36A9-4D81-8A75-C08CD95509CC}">
      <dsp:nvSpPr>
        <dsp:cNvPr id="0" name=""/>
        <dsp:cNvSpPr/>
      </dsp:nvSpPr>
      <dsp:spPr>
        <a:xfrm>
          <a:off x="3529476" y="0"/>
          <a:ext cx="3970661" cy="3678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</a:t>
          </a:r>
        </a:p>
      </dsp:txBody>
      <dsp:txXfrm>
        <a:off x="3709036" y="179560"/>
        <a:ext cx="3611541" cy="3319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A9593-975E-4B73-9778-A81EA4C44AF0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kern="1200"/>
            <a:t>OOP Concept</a:t>
          </a:r>
          <a:endParaRPr lang="en-US" sz="4600" kern="1200"/>
        </a:p>
      </dsp:txBody>
      <dsp:txXfrm>
        <a:off x="3578967" y="49490"/>
        <a:ext cx="3871681" cy="914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BF8D0-79E8-4A9D-9F8E-1760FC1A9C5A}">
      <dsp:nvSpPr>
        <dsp:cNvPr id="0" name=""/>
        <dsp:cNvSpPr/>
      </dsp:nvSpPr>
      <dsp:spPr>
        <a:xfrm rot="5400000">
          <a:off x="6028817" y="-1690325"/>
          <a:ext cx="2942642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 err="1"/>
            <a:t>Inheritence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Abstraction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Encapsulation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 err="1"/>
            <a:t>Polymorphysm</a:t>
          </a:r>
          <a:endParaRPr lang="en-US" sz="4100" kern="1200" dirty="0"/>
        </a:p>
      </dsp:txBody>
      <dsp:txXfrm rot="-5400000">
        <a:off x="3970662" y="511478"/>
        <a:ext cx="6915305" cy="2655346"/>
      </dsp:txXfrm>
    </dsp:sp>
    <dsp:sp modelId="{4C83223F-3E9C-4DB8-9AC5-E421D5C7E92E}">
      <dsp:nvSpPr>
        <dsp:cNvPr id="0" name=""/>
        <dsp:cNvSpPr/>
      </dsp:nvSpPr>
      <dsp:spPr>
        <a:xfrm>
          <a:off x="0" y="0"/>
          <a:ext cx="3970661" cy="3678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Konsep</a:t>
          </a:r>
          <a:r>
            <a:rPr lang="en-US" sz="6500" kern="1200" dirty="0"/>
            <a:t> OOP</a:t>
          </a:r>
        </a:p>
      </dsp:txBody>
      <dsp:txXfrm>
        <a:off x="179560" y="179560"/>
        <a:ext cx="3611541" cy="33191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7C5FF-ED67-4024-B592-0A96605AF689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OOP In Real Life</a:t>
          </a:r>
          <a:endParaRPr lang="en-US" sz="4000" kern="1200" dirty="0"/>
        </a:p>
      </dsp:txBody>
      <dsp:txXfrm>
        <a:off x="3578967" y="49490"/>
        <a:ext cx="3871681" cy="914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C0DF5-1B1B-4DCA-B1AA-4A5B89F7535F}">
      <dsp:nvSpPr>
        <dsp:cNvPr id="0" name=""/>
        <dsp:cNvSpPr/>
      </dsp:nvSpPr>
      <dsp:spPr>
        <a:xfrm>
          <a:off x="5514974" y="1519964"/>
          <a:ext cx="1838936" cy="638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54"/>
              </a:lnTo>
              <a:lnTo>
                <a:pt x="1838936" y="319154"/>
              </a:lnTo>
              <a:lnTo>
                <a:pt x="1838936" y="63830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EBF00-736C-4D7E-873B-4B204928F979}">
      <dsp:nvSpPr>
        <dsp:cNvPr id="0" name=""/>
        <dsp:cNvSpPr/>
      </dsp:nvSpPr>
      <dsp:spPr>
        <a:xfrm>
          <a:off x="3676038" y="1519964"/>
          <a:ext cx="1838936" cy="638308"/>
        </a:xfrm>
        <a:custGeom>
          <a:avLst/>
          <a:gdLst/>
          <a:ahLst/>
          <a:cxnLst/>
          <a:rect l="0" t="0" r="0" b="0"/>
          <a:pathLst>
            <a:path>
              <a:moveTo>
                <a:pt x="1838936" y="0"/>
              </a:moveTo>
              <a:lnTo>
                <a:pt x="1838936" y="319154"/>
              </a:lnTo>
              <a:lnTo>
                <a:pt x="0" y="319154"/>
              </a:lnTo>
              <a:lnTo>
                <a:pt x="0" y="63830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B7886-7703-4DA6-9C98-B3B73DA23638}">
      <dsp:nvSpPr>
        <dsp:cNvPr id="0" name=""/>
        <dsp:cNvSpPr/>
      </dsp:nvSpPr>
      <dsp:spPr>
        <a:xfrm>
          <a:off x="3995192" y="182"/>
          <a:ext cx="3039564" cy="151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 err="1"/>
            <a:t>Manusia</a:t>
          </a:r>
          <a:endParaRPr lang="en-US" sz="4800" b="1" kern="1200" dirty="0"/>
        </a:p>
      </dsp:txBody>
      <dsp:txXfrm>
        <a:off x="3995192" y="182"/>
        <a:ext cx="3039564" cy="1519782"/>
      </dsp:txXfrm>
    </dsp:sp>
    <dsp:sp modelId="{E1BD90D6-C325-454F-AAD3-5AA1F9EAE89D}">
      <dsp:nvSpPr>
        <dsp:cNvPr id="0" name=""/>
        <dsp:cNvSpPr/>
      </dsp:nvSpPr>
      <dsp:spPr>
        <a:xfrm>
          <a:off x="2156256" y="2158273"/>
          <a:ext cx="3039564" cy="151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Laki-laki</a:t>
          </a:r>
          <a:endParaRPr lang="en-US" sz="4000" kern="1200" dirty="0"/>
        </a:p>
      </dsp:txBody>
      <dsp:txXfrm>
        <a:off x="2156256" y="2158273"/>
        <a:ext cx="3039564" cy="1519782"/>
      </dsp:txXfrm>
    </dsp:sp>
    <dsp:sp modelId="{0CE5E2F7-56B2-42F3-9144-FD7E99C5C87B}">
      <dsp:nvSpPr>
        <dsp:cNvPr id="0" name=""/>
        <dsp:cNvSpPr/>
      </dsp:nvSpPr>
      <dsp:spPr>
        <a:xfrm>
          <a:off x="5834129" y="2158273"/>
          <a:ext cx="3039564" cy="151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Perempuan</a:t>
          </a:r>
          <a:endParaRPr lang="en-US" sz="2800" kern="1200" dirty="0"/>
        </a:p>
      </dsp:txBody>
      <dsp:txXfrm>
        <a:off x="5834129" y="2158273"/>
        <a:ext cx="3039564" cy="15197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76A65-5C10-45A7-A687-F188DD862E87}">
      <dsp:nvSpPr>
        <dsp:cNvPr id="0" name=""/>
        <dsp:cNvSpPr/>
      </dsp:nvSpPr>
      <dsp:spPr>
        <a:xfrm>
          <a:off x="3529477" y="0"/>
          <a:ext cx="3970661" cy="101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/>
            <a:t>OOP In Real Life</a:t>
          </a:r>
          <a:br>
            <a:rPr lang="en-US" sz="3000" b="0" kern="1200" dirty="0"/>
          </a:br>
          <a:endParaRPr lang="en-US" sz="3000" kern="1200" dirty="0"/>
        </a:p>
      </dsp:txBody>
      <dsp:txXfrm>
        <a:off x="3578967" y="49490"/>
        <a:ext cx="3871681" cy="9148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B84D-A6FC-4F2A-BB27-6B37F13659FE}">
      <dsp:nvSpPr>
        <dsp:cNvPr id="0" name=""/>
        <dsp:cNvSpPr/>
      </dsp:nvSpPr>
      <dsp:spPr>
        <a:xfrm>
          <a:off x="5514975" y="1519964"/>
          <a:ext cx="2389188" cy="638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54"/>
              </a:lnTo>
              <a:lnTo>
                <a:pt x="2389188" y="319154"/>
              </a:lnTo>
              <a:lnTo>
                <a:pt x="2389188" y="63830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C09AD-F93F-4C7D-8CE2-14CED6312A5E}">
      <dsp:nvSpPr>
        <dsp:cNvPr id="0" name=""/>
        <dsp:cNvSpPr/>
      </dsp:nvSpPr>
      <dsp:spPr>
        <a:xfrm>
          <a:off x="3115846" y="1519964"/>
          <a:ext cx="2399128" cy="638308"/>
        </a:xfrm>
        <a:custGeom>
          <a:avLst/>
          <a:gdLst/>
          <a:ahLst/>
          <a:cxnLst/>
          <a:rect l="0" t="0" r="0" b="0"/>
          <a:pathLst>
            <a:path>
              <a:moveTo>
                <a:pt x="2399128" y="0"/>
              </a:moveTo>
              <a:lnTo>
                <a:pt x="2399128" y="319154"/>
              </a:lnTo>
              <a:lnTo>
                <a:pt x="0" y="319154"/>
              </a:lnTo>
              <a:lnTo>
                <a:pt x="0" y="63830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9E7B0-EEA0-4B3D-9720-41CFADCD20A0}">
      <dsp:nvSpPr>
        <dsp:cNvPr id="0" name=""/>
        <dsp:cNvSpPr/>
      </dsp:nvSpPr>
      <dsp:spPr>
        <a:xfrm>
          <a:off x="3558483" y="182"/>
          <a:ext cx="3912983" cy="151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Setiap</a:t>
          </a:r>
          <a:r>
            <a:rPr lang="en-US" sz="4000" kern="1200" dirty="0"/>
            <a:t> </a:t>
          </a:r>
          <a:r>
            <a:rPr lang="en-US" sz="4000" kern="1200" dirty="0" err="1"/>
            <a:t>Manusia</a:t>
          </a:r>
          <a:r>
            <a:rPr lang="en-US" sz="4000" kern="1200" dirty="0"/>
            <a:t> </a:t>
          </a:r>
          <a:r>
            <a:rPr lang="en-US" sz="4000" kern="1200" dirty="0" err="1"/>
            <a:t>Memiliki</a:t>
          </a:r>
          <a:r>
            <a:rPr lang="en-US" sz="4000" kern="1200" dirty="0"/>
            <a:t> :</a:t>
          </a:r>
        </a:p>
      </dsp:txBody>
      <dsp:txXfrm>
        <a:off x="3558483" y="182"/>
        <a:ext cx="3912983" cy="1519782"/>
      </dsp:txXfrm>
    </dsp:sp>
    <dsp:sp modelId="{037D5C82-F230-414F-8BD1-4EBF20AC83DB}">
      <dsp:nvSpPr>
        <dsp:cNvPr id="0" name=""/>
        <dsp:cNvSpPr/>
      </dsp:nvSpPr>
      <dsp:spPr>
        <a:xfrm>
          <a:off x="1045812" y="2158273"/>
          <a:ext cx="4140069" cy="151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Bagian</a:t>
          </a:r>
          <a:r>
            <a:rPr lang="en-US" sz="2800" kern="1200" dirty="0"/>
            <a:t> </a:t>
          </a:r>
          <a:r>
            <a:rPr lang="en-US" sz="2800" kern="1200" dirty="0" err="1"/>
            <a:t>Tubuh</a:t>
          </a:r>
          <a:r>
            <a:rPr lang="en-US" sz="2800" kern="1200" dirty="0"/>
            <a:t> :  </a:t>
          </a:r>
          <a:r>
            <a:rPr lang="en-US" sz="2800" kern="1200" dirty="0" err="1"/>
            <a:t>Tangan</a:t>
          </a:r>
          <a:r>
            <a:rPr lang="en-US" sz="2800" kern="1200" dirty="0"/>
            <a:t>, Kaki, Mata, </a:t>
          </a:r>
          <a:r>
            <a:rPr lang="en-US" sz="2800" kern="1200" dirty="0" err="1"/>
            <a:t>Jantung</a:t>
          </a:r>
          <a:r>
            <a:rPr lang="en-US" sz="2800" kern="1200" dirty="0"/>
            <a:t>, </a:t>
          </a:r>
          <a:r>
            <a:rPr lang="en-US" sz="2800" kern="1200" dirty="0" err="1"/>
            <a:t>dll</a:t>
          </a:r>
          <a:endParaRPr lang="en-US" sz="2800" kern="1200" dirty="0"/>
        </a:p>
      </dsp:txBody>
      <dsp:txXfrm>
        <a:off x="1045812" y="2158273"/>
        <a:ext cx="4140069" cy="1519782"/>
      </dsp:txXfrm>
    </dsp:sp>
    <dsp:sp modelId="{DEBDCF19-484A-48A6-8C5A-7E6E0697F3BF}">
      <dsp:nvSpPr>
        <dsp:cNvPr id="0" name=""/>
        <dsp:cNvSpPr/>
      </dsp:nvSpPr>
      <dsp:spPr>
        <a:xfrm>
          <a:off x="5824189" y="2158273"/>
          <a:ext cx="4159947" cy="1519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Fungsi</a:t>
          </a:r>
          <a:r>
            <a:rPr lang="en-US" sz="2800" kern="1200" dirty="0"/>
            <a:t> </a:t>
          </a:r>
          <a:r>
            <a:rPr lang="en-US" sz="2800" kern="1200" dirty="0" err="1"/>
            <a:t>Tubuh</a:t>
          </a:r>
          <a:r>
            <a:rPr lang="en-US" sz="2800" kern="1200" dirty="0"/>
            <a:t> : </a:t>
          </a:r>
          <a:r>
            <a:rPr lang="en-US" sz="2800" kern="1200" dirty="0" err="1"/>
            <a:t>Berjalan</a:t>
          </a:r>
          <a:r>
            <a:rPr lang="en-US" sz="2800" kern="1200" dirty="0"/>
            <a:t>, </a:t>
          </a:r>
          <a:r>
            <a:rPr lang="en-US" sz="2800" kern="1200" dirty="0" err="1"/>
            <a:t>Makan</a:t>
          </a:r>
          <a:r>
            <a:rPr lang="en-US" sz="2800" kern="1200" dirty="0"/>
            <a:t>, </a:t>
          </a:r>
          <a:r>
            <a:rPr lang="en-US" sz="2800" kern="1200" dirty="0" err="1"/>
            <a:t>Melihat</a:t>
          </a:r>
          <a:r>
            <a:rPr lang="en-US" sz="2800" kern="1200" dirty="0"/>
            <a:t> , </a:t>
          </a:r>
          <a:r>
            <a:rPr lang="en-US" sz="2800" kern="1200" dirty="0" err="1"/>
            <a:t>Berbicara</a:t>
          </a:r>
          <a:r>
            <a:rPr lang="en-US" sz="2800" kern="1200" dirty="0"/>
            <a:t>, </a:t>
          </a:r>
          <a:r>
            <a:rPr lang="en-US" sz="2800" kern="1200" dirty="0" err="1"/>
            <a:t>dll</a:t>
          </a:r>
          <a:endParaRPr lang="en-US" sz="2800" kern="1200" dirty="0"/>
        </a:p>
      </dsp:txBody>
      <dsp:txXfrm>
        <a:off x="5824189" y="2158273"/>
        <a:ext cx="4159947" cy="1519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027C0-3C2C-4711-870B-00307BB601D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6AFB7-E2C4-42D9-8EEC-046C9B62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173F9A2-9894-4544-88D0-A93F66CDD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931426"/>
              </p:ext>
            </p:extLst>
          </p:nvPr>
        </p:nvGraphicFramePr>
        <p:xfrm>
          <a:off x="581191" y="1020431"/>
          <a:ext cx="10993549" cy="1475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2EF4AA6-75DC-42E4-83BF-02A1CD0BA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Keyword that you will find the most :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3155-451A-4AF2-8A58-D5E9E5B08A03}"/>
              </a:ext>
            </a:extLst>
          </p:cNvPr>
          <p:cNvSpPr txBox="1"/>
          <p:nvPr/>
        </p:nvSpPr>
        <p:spPr>
          <a:xfrm>
            <a:off x="696809" y="3772235"/>
            <a:ext cx="10762311" cy="181588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numCol="2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Class				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Object (Instance)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Method/ </a:t>
            </a:r>
            <a:r>
              <a:rPr lang="en-US" sz="2800" dirty="0" err="1">
                <a:solidFill>
                  <a:schemeClr val="bg1"/>
                </a:solidFill>
              </a:rPr>
              <a:t>Behaviour</a:t>
            </a:r>
            <a:r>
              <a:rPr lang="en-US" sz="2800" dirty="0">
                <a:solidFill>
                  <a:schemeClr val="bg1"/>
                </a:solidFill>
              </a:rPr>
              <a:t> /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Attribute/ Property</a:t>
            </a:r>
          </a:p>
        </p:txBody>
      </p:sp>
    </p:spTree>
    <p:extLst>
      <p:ext uri="{BB962C8B-B14F-4D97-AF65-F5344CB8AC3E}">
        <p14:creationId xmlns:p14="http://schemas.microsoft.com/office/powerpoint/2010/main" val="1675517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B37438C-8192-43D5-BDF7-75E543D70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729699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B36565-1E26-482F-B208-5E68932A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43" y="2063578"/>
            <a:ext cx="4609068" cy="3991233"/>
          </a:xfr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tx1"/>
                </a:solidFill>
              </a:rPr>
              <a:t>LAKI – LAKI   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3D352-600D-46D5-A6F2-126973EFD444}"/>
              </a:ext>
            </a:extLst>
          </p:cNvPr>
          <p:cNvSpPr txBox="1">
            <a:spLocks/>
          </p:cNvSpPr>
          <p:nvPr/>
        </p:nvSpPr>
        <p:spPr>
          <a:xfrm>
            <a:off x="1355379" y="2774091"/>
            <a:ext cx="3904311" cy="30397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600" b="1" dirty="0" err="1">
                <a:solidFill>
                  <a:schemeClr val="tx1"/>
                </a:solidFill>
              </a:rPr>
              <a:t>Manusia</a:t>
            </a:r>
            <a:r>
              <a:rPr lang="en-US" sz="3600" b="1" dirty="0"/>
              <a:t>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class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800" dirty="0" err="1">
                <a:solidFill>
                  <a:schemeClr val="tx1"/>
                </a:solidFill>
              </a:rPr>
              <a:t>Bagian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Tubuh</a:t>
            </a:r>
            <a:r>
              <a:rPr lang="en-US" sz="2800" dirty="0">
                <a:solidFill>
                  <a:schemeClr val="tx1"/>
                </a:solidFill>
              </a:rPr>
              <a:t>:  </a:t>
            </a:r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properties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Tangan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Kaki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Mata </a:t>
            </a:r>
            <a:r>
              <a:rPr lang="en-US" sz="2400" dirty="0" err="1">
                <a:solidFill>
                  <a:schemeClr val="tx1"/>
                </a:solidFill>
              </a:rPr>
              <a:t>dll</a:t>
            </a:r>
            <a:r>
              <a:rPr lang="en-US" sz="2400" dirty="0">
                <a:solidFill>
                  <a:schemeClr val="tx1"/>
                </a:solidFill>
              </a:rPr>
              <a:t> 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600" dirty="0" err="1">
                <a:solidFill>
                  <a:schemeClr val="tx1"/>
                </a:solidFill>
              </a:rPr>
              <a:t>Fungsi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Tubuh</a:t>
            </a:r>
            <a:r>
              <a:rPr lang="en-US" sz="2600" dirty="0">
                <a:solidFill>
                  <a:schemeClr val="tx1"/>
                </a:solidFill>
              </a:rPr>
              <a:t> :    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berjalan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berbicara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melihat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B996AD-3FC6-405D-B18C-EDC10D271C04}"/>
              </a:ext>
            </a:extLst>
          </p:cNvPr>
          <p:cNvSpPr/>
          <p:nvPr/>
        </p:nvSpPr>
        <p:spPr>
          <a:xfrm>
            <a:off x="6096000" y="3793524"/>
            <a:ext cx="1911178" cy="481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553E8-9AAB-4FDF-A274-5B67DC530802}"/>
              </a:ext>
            </a:extLst>
          </p:cNvPr>
          <p:cNvSpPr txBox="1"/>
          <p:nvPr/>
        </p:nvSpPr>
        <p:spPr>
          <a:xfrm>
            <a:off x="9053126" y="2912758"/>
            <a:ext cx="2211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ILHAM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45D4D5-2841-4177-9E90-994A2F66A896}"/>
              </a:ext>
            </a:extLst>
          </p:cNvPr>
          <p:cNvSpPr/>
          <p:nvPr/>
        </p:nvSpPr>
        <p:spPr>
          <a:xfrm>
            <a:off x="8884509" y="3462981"/>
            <a:ext cx="1544594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B6E46-8252-4FB0-9477-5EE318DD2C1F}"/>
              </a:ext>
            </a:extLst>
          </p:cNvPr>
          <p:cNvSpPr txBox="1"/>
          <p:nvPr/>
        </p:nvSpPr>
        <p:spPr>
          <a:xfrm>
            <a:off x="8526163" y="4848224"/>
            <a:ext cx="253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Type </a:t>
            </a:r>
            <a:r>
              <a:rPr lang="en-US" sz="2400" b="1" dirty="0" err="1"/>
              <a:t>Laki-Laki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527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279E92-D2FA-4997-A607-76915DFFA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467598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4DA71D-09AE-4F1B-B483-D2234E3B7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54245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0941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3AD35DD-4708-4591-9ABA-A15FC9EA6C09}"/>
              </a:ext>
            </a:extLst>
          </p:cNvPr>
          <p:cNvGraphicFramePr/>
          <p:nvPr/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EAEC1E-B920-4323-BDBC-4256B4BB9D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6" y="2192338"/>
            <a:ext cx="4077472" cy="36782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600" b="1" dirty="0" err="1">
                <a:solidFill>
                  <a:schemeClr val="tx1"/>
                </a:solidFill>
              </a:rPr>
              <a:t>Manusia</a:t>
            </a:r>
            <a:r>
              <a:rPr lang="en-US" sz="3600" b="1" dirty="0"/>
              <a:t>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class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800" dirty="0" err="1">
                <a:solidFill>
                  <a:schemeClr val="tx1"/>
                </a:solidFill>
              </a:rPr>
              <a:t>Bagian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Tubuh</a:t>
            </a:r>
            <a:r>
              <a:rPr lang="en-US" sz="2800" dirty="0">
                <a:solidFill>
                  <a:schemeClr val="tx1"/>
                </a:solidFill>
              </a:rPr>
              <a:t>:  </a:t>
            </a:r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properties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Tangan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Kaki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Mata </a:t>
            </a:r>
            <a:r>
              <a:rPr lang="en-US" sz="2400" dirty="0" err="1">
                <a:solidFill>
                  <a:schemeClr val="tx1"/>
                </a:solidFill>
              </a:rPr>
              <a:t>dll</a:t>
            </a:r>
            <a:r>
              <a:rPr lang="en-US" sz="2400" dirty="0">
                <a:solidFill>
                  <a:schemeClr val="tx1"/>
                </a:solidFill>
              </a:rPr>
              <a:t> 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600" dirty="0" err="1">
                <a:solidFill>
                  <a:schemeClr val="tx1"/>
                </a:solidFill>
              </a:rPr>
              <a:t>Fungsi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Tubuh</a:t>
            </a:r>
            <a:r>
              <a:rPr lang="en-US" sz="2600" dirty="0">
                <a:solidFill>
                  <a:schemeClr val="tx1"/>
                </a:solidFill>
              </a:rPr>
              <a:t> :    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berjalan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berbicara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melihat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D0FE6-0CBF-4195-BF57-5004AA355D1E}"/>
              </a:ext>
            </a:extLst>
          </p:cNvPr>
          <p:cNvSpPr txBox="1"/>
          <p:nvPr/>
        </p:nvSpPr>
        <p:spPr>
          <a:xfrm>
            <a:off x="581026" y="2745977"/>
            <a:ext cx="3805623" cy="30891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61F37-E117-4EE9-9898-E031203BA962}"/>
              </a:ext>
            </a:extLst>
          </p:cNvPr>
          <p:cNvSpPr txBox="1"/>
          <p:nvPr/>
        </p:nvSpPr>
        <p:spPr>
          <a:xfrm>
            <a:off x="1489119" y="3921239"/>
            <a:ext cx="226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Disembunyikan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BF892E-7D70-4BA7-80A9-66224B06F06E}"/>
              </a:ext>
            </a:extLst>
          </p:cNvPr>
          <p:cNvSpPr/>
          <p:nvPr/>
        </p:nvSpPr>
        <p:spPr>
          <a:xfrm>
            <a:off x="5259860" y="3921239"/>
            <a:ext cx="2273644" cy="576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58A7B-27D3-4AD3-999E-3867F603379B}"/>
              </a:ext>
            </a:extLst>
          </p:cNvPr>
          <p:cNvSpPr txBox="1"/>
          <p:nvPr/>
        </p:nvSpPr>
        <p:spPr>
          <a:xfrm>
            <a:off x="8180173" y="2508422"/>
            <a:ext cx="21500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Kelas lain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08DEFA-47F0-4F4F-9870-09FA25AC47ED}"/>
              </a:ext>
            </a:extLst>
          </p:cNvPr>
          <p:cNvCxnSpPr/>
          <p:nvPr/>
        </p:nvCxnSpPr>
        <p:spPr>
          <a:xfrm>
            <a:off x="9218141" y="3076832"/>
            <a:ext cx="0" cy="84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5D8F4-D264-48EC-978A-34A031383EE1}"/>
              </a:ext>
            </a:extLst>
          </p:cNvPr>
          <p:cNvSpPr txBox="1"/>
          <p:nvPr/>
        </p:nvSpPr>
        <p:spPr>
          <a:xfrm>
            <a:off x="8043288" y="3947166"/>
            <a:ext cx="2349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Kita tau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berbicara</a:t>
            </a:r>
            <a:r>
              <a:rPr lang="en-US" sz="2000" dirty="0"/>
              <a:t>, </a:t>
            </a:r>
            <a:r>
              <a:rPr lang="en-US" sz="2000" dirty="0" err="1"/>
              <a:t>melihat</a:t>
            </a:r>
            <a:r>
              <a:rPr lang="en-US" sz="2000" dirty="0"/>
              <a:t>,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gimana</a:t>
            </a:r>
            <a:r>
              <a:rPr lang="en-US" sz="2000" dirty="0"/>
              <a:t> </a:t>
            </a:r>
            <a:r>
              <a:rPr lang="en-US" sz="2000" dirty="0" err="1"/>
              <a:t>detailnya</a:t>
            </a:r>
            <a:r>
              <a:rPr lang="en-US" sz="20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650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FF89B7-AD63-4B12-BF03-E9E6453D6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13773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AB6C0B-9DB2-4C38-99E8-7E734DB4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02792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265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E3F601-DEDB-430F-B8D6-76036799B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7E3F601-DEDB-430F-B8D6-76036799BA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53AD6C-5F1D-4042-A07F-1FE6414A0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0C53AD6C-5F1D-4042-A07F-1FE6414A08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E151BDB-FE1A-4A39-88CD-00E31B48E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248458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DD8C1E6-19BB-40DD-A26C-689BD9AB6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26649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FBBDE8-064D-4CC2-B55C-C2C9D2AFE14F}"/>
              </a:ext>
            </a:extLst>
          </p:cNvPr>
          <p:cNvCxnSpPr/>
          <p:nvPr/>
        </p:nvCxnSpPr>
        <p:spPr>
          <a:xfrm>
            <a:off x="4127157" y="4303240"/>
            <a:ext cx="0" cy="71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73512C-1675-440E-B5BA-4EFDA16F875B}"/>
              </a:ext>
            </a:extLst>
          </p:cNvPr>
          <p:cNvCxnSpPr/>
          <p:nvPr/>
        </p:nvCxnSpPr>
        <p:spPr>
          <a:xfrm>
            <a:off x="9601200" y="4256902"/>
            <a:ext cx="0" cy="71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28CB1-7848-4473-917C-7D70098358D8}"/>
              </a:ext>
            </a:extLst>
          </p:cNvPr>
          <p:cNvCxnSpPr/>
          <p:nvPr/>
        </p:nvCxnSpPr>
        <p:spPr>
          <a:xfrm>
            <a:off x="6672650" y="4303240"/>
            <a:ext cx="0" cy="61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2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558F0D-DD6F-481F-A378-05FF11EB4D3E}"/>
              </a:ext>
            </a:extLst>
          </p:cNvPr>
          <p:cNvGraphicFramePr/>
          <p:nvPr/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AD71B6-4621-4A8A-8DDC-0716E3724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8339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445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0F6EBA-BB2F-405F-9977-35F36E3D0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D81836-572D-4124-90AE-4C3D68286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83AF90-C19C-4DFF-BF97-67A986ADB731}"/>
              </a:ext>
            </a:extLst>
          </p:cNvPr>
          <p:cNvGraphicFramePr/>
          <p:nvPr/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7D4AAE-1B2E-4F17-B9F6-8FE322A60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49313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283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7D5B01-5124-4AA0-BC49-2CD47A62E9C2}"/>
              </a:ext>
            </a:extLst>
          </p:cNvPr>
          <p:cNvGraphicFramePr/>
          <p:nvPr/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B3CF5B-3388-4F30-8925-42D2CDD3F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60292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555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993289-C6DE-41FB-AFF4-A62F24596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988308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C27D-AC5A-4CCB-B418-1D4EB488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962" y="2113464"/>
            <a:ext cx="1977081" cy="68627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/>
              <a:t>Berjalan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DEB02FA-676F-4CC3-9611-79D9365B64B9}"/>
              </a:ext>
            </a:extLst>
          </p:cNvPr>
          <p:cNvSpPr/>
          <p:nvPr/>
        </p:nvSpPr>
        <p:spPr>
          <a:xfrm>
            <a:off x="994718" y="2849093"/>
            <a:ext cx="432487" cy="1458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792A976-5F94-42AA-9E31-8315709B1374}"/>
              </a:ext>
            </a:extLst>
          </p:cNvPr>
          <p:cNvSpPr/>
          <p:nvPr/>
        </p:nvSpPr>
        <p:spPr>
          <a:xfrm>
            <a:off x="2971799" y="2849093"/>
            <a:ext cx="432487" cy="1458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07BC0-6067-4252-92E7-CEB1120DAA35}"/>
              </a:ext>
            </a:extLst>
          </p:cNvPr>
          <p:cNvSpPr txBox="1"/>
          <p:nvPr/>
        </p:nvSpPr>
        <p:spPr>
          <a:xfrm>
            <a:off x="210063" y="4572457"/>
            <a:ext cx="287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Menggunakan</a:t>
            </a:r>
            <a:r>
              <a:rPr lang="en-US" b="1" dirty="0"/>
              <a:t> </a:t>
            </a:r>
            <a:r>
              <a:rPr lang="en-US" sz="2400" b="1" dirty="0" err="1"/>
              <a:t>Tangan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F0DA5-580E-45BF-AFA0-7CAAA53BACA2}"/>
              </a:ext>
            </a:extLst>
          </p:cNvPr>
          <p:cNvSpPr txBox="1"/>
          <p:nvPr/>
        </p:nvSpPr>
        <p:spPr>
          <a:xfrm>
            <a:off x="2675237" y="4510902"/>
            <a:ext cx="28791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Menggunakan</a:t>
            </a:r>
            <a:r>
              <a:rPr lang="en-US" sz="2800" b="1" dirty="0"/>
              <a:t> </a:t>
            </a:r>
            <a:r>
              <a:rPr lang="en-US" sz="2400" b="1" dirty="0"/>
              <a:t>Kaki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815CC-0617-4585-B33F-95E9600444A6}"/>
              </a:ext>
            </a:extLst>
          </p:cNvPr>
          <p:cNvSpPr txBox="1"/>
          <p:nvPr/>
        </p:nvSpPr>
        <p:spPr>
          <a:xfrm>
            <a:off x="6638670" y="2456600"/>
            <a:ext cx="455861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Manusia</a:t>
            </a:r>
            <a:r>
              <a:rPr lang="en-US" dirty="0"/>
              <a:t>() {</a:t>
            </a:r>
          </a:p>
          <a:p>
            <a:r>
              <a:rPr lang="en-US" dirty="0"/>
              <a:t>	fun </a:t>
            </a:r>
            <a:r>
              <a:rPr lang="en-US" dirty="0" err="1"/>
              <a:t>jalan</a:t>
            </a:r>
            <a:r>
              <a:rPr lang="en-US" dirty="0"/>
              <a:t>(kaki) {</a:t>
            </a:r>
          </a:p>
          <a:p>
            <a:r>
              <a:rPr lang="en-US" dirty="0"/>
              <a:t>		print(“ Saya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kaki”)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D118C-E811-4776-B194-5D443B9248D8}"/>
              </a:ext>
            </a:extLst>
          </p:cNvPr>
          <p:cNvSpPr txBox="1"/>
          <p:nvPr/>
        </p:nvSpPr>
        <p:spPr>
          <a:xfrm>
            <a:off x="6637640" y="4218514"/>
            <a:ext cx="455964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Manusia</a:t>
            </a:r>
            <a:r>
              <a:rPr lang="en-US" dirty="0"/>
              <a:t>() {</a:t>
            </a:r>
          </a:p>
          <a:p>
            <a:r>
              <a:rPr lang="en-US" dirty="0"/>
              <a:t>	fun </a:t>
            </a:r>
            <a:r>
              <a:rPr lang="en-US" dirty="0" err="1"/>
              <a:t>jalan</a:t>
            </a:r>
            <a:r>
              <a:rPr lang="en-US" dirty="0"/>
              <a:t>(</a:t>
            </a:r>
            <a:r>
              <a:rPr lang="en-US" dirty="0" err="1"/>
              <a:t>tangan</a:t>
            </a:r>
            <a:r>
              <a:rPr lang="en-US" dirty="0"/>
              <a:t>) {</a:t>
            </a:r>
          </a:p>
          <a:p>
            <a:r>
              <a:rPr lang="en-US" dirty="0"/>
              <a:t>		print(“ Saya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					</a:t>
            </a:r>
            <a:r>
              <a:rPr lang="en-US" dirty="0" err="1"/>
              <a:t>tangan</a:t>
            </a:r>
            <a:r>
              <a:rPr lang="en-US" dirty="0"/>
              <a:t>”)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2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DA303F-FFBC-43E3-97F9-C4C92820C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526694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B22D-B27A-4C39-B09E-50983C40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2490457"/>
            <a:ext cx="3379575" cy="187708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 err="1"/>
              <a:t>Berjalan</a:t>
            </a:r>
            <a:r>
              <a:rPr lang="en-US" sz="3600" dirty="0"/>
              <a:t>()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ECF0349-112F-4D66-830C-E12CD4983729}"/>
              </a:ext>
            </a:extLst>
          </p:cNvPr>
          <p:cNvSpPr/>
          <p:nvPr/>
        </p:nvSpPr>
        <p:spPr>
          <a:xfrm flipV="1">
            <a:off x="4312508" y="3429000"/>
            <a:ext cx="1458098" cy="206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75964-E485-4C48-98EB-6A3B6804CD4C}"/>
              </a:ext>
            </a:extLst>
          </p:cNvPr>
          <p:cNvSpPr txBox="1"/>
          <p:nvPr/>
        </p:nvSpPr>
        <p:spPr>
          <a:xfrm>
            <a:off x="6693245" y="3028889"/>
            <a:ext cx="313861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normal</a:t>
            </a:r>
          </a:p>
          <a:p>
            <a:pPr algn="ctr"/>
            <a:r>
              <a:rPr lang="en-US" i="1" dirty="0" err="1"/>
              <a:t>Menggunakan</a:t>
            </a:r>
            <a:r>
              <a:rPr lang="en-US" i="1" dirty="0"/>
              <a:t> kaki</a:t>
            </a:r>
          </a:p>
          <a:p>
            <a:pPr algn="ctr"/>
            <a:r>
              <a:rPr lang="en-US" i="1" dirty="0"/>
              <a:t>dan </a:t>
            </a:r>
            <a:r>
              <a:rPr lang="en-US" i="1" dirty="0" err="1"/>
              <a:t>wajah</a:t>
            </a:r>
            <a:r>
              <a:rPr lang="en-US" i="1" dirty="0"/>
              <a:t> </a:t>
            </a:r>
            <a:r>
              <a:rPr lang="en-US" i="1" dirty="0" err="1"/>
              <a:t>menghadap</a:t>
            </a:r>
            <a:r>
              <a:rPr lang="en-US" i="1" dirty="0"/>
              <a:t> </a:t>
            </a:r>
            <a:r>
              <a:rPr lang="en-US" i="1" dirty="0" err="1"/>
              <a:t>kedepan</a:t>
            </a:r>
            <a:endParaRPr lang="en-US" sz="3200" i="1" dirty="0"/>
          </a:p>
          <a:p>
            <a:endParaRPr lang="en-US" sz="24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1A7C116-9984-4AE8-B911-DDE9182C1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625746"/>
              </p:ext>
            </p:extLst>
          </p:nvPr>
        </p:nvGraphicFramePr>
        <p:xfrm>
          <a:off x="4312508" y="2063578"/>
          <a:ext cx="3225114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5AC913-FE34-47A4-BF76-93583640DD72}"/>
              </a:ext>
            </a:extLst>
          </p:cNvPr>
          <p:cNvSpPr txBox="1">
            <a:spLocks/>
          </p:cNvSpPr>
          <p:nvPr/>
        </p:nvSpPr>
        <p:spPr>
          <a:xfrm>
            <a:off x="581192" y="4461360"/>
            <a:ext cx="2862649" cy="187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3600" dirty="0" err="1"/>
              <a:t>Berjalan</a:t>
            </a:r>
            <a:r>
              <a:rPr lang="en-US" sz="3600" dirty="0"/>
              <a:t>()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74C4334-6324-40EC-97FB-B85F786773F8}"/>
              </a:ext>
            </a:extLst>
          </p:cNvPr>
          <p:cNvSpPr/>
          <p:nvPr/>
        </p:nvSpPr>
        <p:spPr>
          <a:xfrm>
            <a:off x="4646141" y="5399903"/>
            <a:ext cx="1458098" cy="206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1AE5E-76E5-44F0-9808-7ED5AB00332F}"/>
              </a:ext>
            </a:extLst>
          </p:cNvPr>
          <p:cNvSpPr txBox="1"/>
          <p:nvPr/>
        </p:nvSpPr>
        <p:spPr>
          <a:xfrm>
            <a:off x="6693245" y="5262833"/>
            <a:ext cx="33651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(</a:t>
            </a:r>
            <a:r>
              <a:rPr lang="en-US" dirty="0" err="1"/>
              <a:t>mundur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6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2" grpId="0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44FE52-B62D-4114-8362-877D733D8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252691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4F089E-129C-444B-AE3F-1234664F6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042067"/>
              </p:ext>
            </p:extLst>
          </p:nvPr>
        </p:nvGraphicFramePr>
        <p:xfrm>
          <a:off x="445267" y="2211859"/>
          <a:ext cx="11029615" cy="3634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146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51A54F-E478-40C9-A0BF-A7B97AFF0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251A54F-E478-40C9-A0BF-A7B97AFF02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57C98D-0773-4F71-A8F4-29111B977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557C98D-0773-4F71-A8F4-29111B9771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8BE3-ED2A-4E8D-9F8B-AC86DB1F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5D5DC6-C305-4D6C-9FB7-21C4BAB87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00461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5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058E97-1747-4B88-9D3A-9F3B04989519}"/>
              </a:ext>
            </a:extLst>
          </p:cNvPr>
          <p:cNvGraphicFramePr/>
          <p:nvPr/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AC4875-EE44-44E6-BFE9-CF648D9EB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45167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392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83223F-3E9C-4DB8-9AC5-E421D5C7E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C83223F-3E9C-4DB8-9AC5-E421D5C7E9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7BF8D0-79E8-4A9D-9F8E-1760FC1A9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87BF8D0-79E8-4A9D-9F8E-1760FC1A9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FC2AE15-AB1C-4DFF-92D7-A2BF29705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996217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73FAA9B-A75F-484B-A2F5-A6B15CE99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3353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6105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41BF12-5ABA-47F9-B249-4C62D5B39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815797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5045F9-2166-4B91-A8F1-639408B92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7605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0384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A15AD3-6DCD-4950-895D-AACFEDA2C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806138"/>
              </p:ext>
            </p:extLst>
          </p:nvPr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6E93F2-3362-4AA2-B1C8-1F3D5B2DF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65571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8192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DCE7E5-B56B-4B9F-AA83-F5A7ADCBF578}"/>
              </a:ext>
            </a:extLst>
          </p:cNvPr>
          <p:cNvGraphicFramePr/>
          <p:nvPr/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4938C3-C511-4E2C-A176-AA01D841C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08636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769D212-6C45-4477-995D-68426F88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57611"/>
              </p:ext>
            </p:extLst>
          </p:nvPr>
        </p:nvGraphicFramePr>
        <p:xfrm>
          <a:off x="581192" y="3157527"/>
          <a:ext cx="6437446" cy="1724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433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2EE32C1-AF2C-4ABB-87DA-AABDBECD1DA3}"/>
              </a:ext>
            </a:extLst>
          </p:cNvPr>
          <p:cNvGraphicFramePr/>
          <p:nvPr/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309-7042-4488-A983-8ADA8564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904311" cy="407202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chemeClr val="tx1"/>
                </a:solidFill>
              </a:rPr>
              <a:t>Manusia</a:t>
            </a:r>
            <a:r>
              <a:rPr lang="en-US" sz="3600" b="1" dirty="0"/>
              <a:t>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class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tx1"/>
                </a:solidFill>
              </a:rPr>
              <a:t>Bagian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Tubuh</a:t>
            </a:r>
            <a:r>
              <a:rPr lang="en-US" sz="2800" dirty="0">
                <a:solidFill>
                  <a:schemeClr val="tx1"/>
                </a:solidFill>
              </a:rPr>
              <a:t>:  </a:t>
            </a:r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properties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</a:rPr>
              <a:t>Tangan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Kaki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Mata </a:t>
            </a:r>
            <a:r>
              <a:rPr lang="en-US" sz="2400" dirty="0" err="1">
                <a:solidFill>
                  <a:schemeClr val="tx1"/>
                </a:solidFill>
              </a:rPr>
              <a:t>dll</a:t>
            </a:r>
            <a:r>
              <a:rPr lang="en-US" sz="2400" dirty="0">
                <a:solidFill>
                  <a:schemeClr val="tx1"/>
                </a:solidFill>
              </a:rPr>
              <a:t> 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tx1"/>
                </a:solidFill>
              </a:rPr>
              <a:t>Fungsi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Tubuh</a:t>
            </a:r>
            <a:r>
              <a:rPr lang="en-US" sz="2600" dirty="0">
                <a:solidFill>
                  <a:schemeClr val="tx1"/>
                </a:solidFill>
              </a:rPr>
              <a:t> :    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</a:rPr>
              <a:t>berjalan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</a:rPr>
              <a:t>berbicara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</a:rPr>
              <a:t>melihat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EF5E6-AE41-45C2-A6D3-F3D633E2DB60}"/>
              </a:ext>
            </a:extLst>
          </p:cNvPr>
          <p:cNvSpPr txBox="1"/>
          <p:nvPr/>
        </p:nvSpPr>
        <p:spPr>
          <a:xfrm>
            <a:off x="7068170" y="2150014"/>
            <a:ext cx="3904311" cy="16312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Laki-Laki</a:t>
            </a: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E9449-C273-4B98-B506-E9B93291A327}"/>
              </a:ext>
            </a:extLst>
          </p:cNvPr>
          <p:cNvSpPr txBox="1"/>
          <p:nvPr/>
        </p:nvSpPr>
        <p:spPr>
          <a:xfrm>
            <a:off x="7253202" y="3228945"/>
            <a:ext cx="171759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Manusia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class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D4BD1C-EF6B-4505-B1F8-680D07B6C740}"/>
              </a:ext>
            </a:extLst>
          </p:cNvPr>
          <p:cNvSpPr/>
          <p:nvPr/>
        </p:nvSpPr>
        <p:spPr>
          <a:xfrm>
            <a:off x="5066270" y="2965622"/>
            <a:ext cx="1594022" cy="135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A2283-81BC-404A-A09E-7CE4BF26DC7E}"/>
              </a:ext>
            </a:extLst>
          </p:cNvPr>
          <p:cNvSpPr txBox="1"/>
          <p:nvPr/>
        </p:nvSpPr>
        <p:spPr>
          <a:xfrm>
            <a:off x="7068170" y="4309185"/>
            <a:ext cx="3780957" cy="18466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Perempuan</a:t>
            </a: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4C56AC-F631-4862-B600-CC428571A694}"/>
              </a:ext>
            </a:extLst>
          </p:cNvPr>
          <p:cNvSpPr txBox="1"/>
          <p:nvPr/>
        </p:nvSpPr>
        <p:spPr>
          <a:xfrm>
            <a:off x="7253202" y="5572730"/>
            <a:ext cx="171759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Manusia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class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F52E00-6DAF-41BF-A6EF-1A23C50A3CBD}"/>
              </a:ext>
            </a:extLst>
          </p:cNvPr>
          <p:cNvSpPr/>
          <p:nvPr/>
        </p:nvSpPr>
        <p:spPr>
          <a:xfrm>
            <a:off x="5045675" y="5414605"/>
            <a:ext cx="1594022" cy="9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2BCC7-B18A-48DB-9E37-AD74C9FF4137}"/>
              </a:ext>
            </a:extLst>
          </p:cNvPr>
          <p:cNvSpPr txBox="1"/>
          <p:nvPr/>
        </p:nvSpPr>
        <p:spPr>
          <a:xfrm rot="5400000">
            <a:off x="4583039" y="4170685"/>
            <a:ext cx="228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INHERITENCE</a:t>
            </a:r>
          </a:p>
        </p:txBody>
      </p:sp>
    </p:spTree>
    <p:extLst>
      <p:ext uri="{BB962C8B-B14F-4D97-AF65-F5344CB8AC3E}">
        <p14:creationId xmlns:p14="http://schemas.microsoft.com/office/powerpoint/2010/main" val="3220976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B07A25-F0C5-409D-B0FF-F0EDF9FFF037}"/>
              </a:ext>
            </a:extLst>
          </p:cNvPr>
          <p:cNvGraphicFramePr/>
          <p:nvPr/>
        </p:nvGraphicFramePr>
        <p:xfrm>
          <a:off x="581192" y="702156"/>
          <a:ext cx="11029616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BF708B-70EF-4B76-A7C2-1927F51AE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666093"/>
              </p:ext>
            </p:extLst>
          </p:nvPr>
        </p:nvGraphicFramePr>
        <p:xfrm>
          <a:off x="581025" y="2347783"/>
          <a:ext cx="11029950" cy="3511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716ED83-D3FA-44CF-B738-C31D4A6F9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483736"/>
              </p:ext>
            </p:extLst>
          </p:nvPr>
        </p:nvGraphicFramePr>
        <p:xfrm>
          <a:off x="716693" y="2533134"/>
          <a:ext cx="5931242" cy="279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7788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1943</TotalTime>
  <Words>484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Programming(oop)</dc:title>
  <dc:creator>Raitenshi</dc:creator>
  <cp:lastModifiedBy>Raitenshi</cp:lastModifiedBy>
  <cp:revision>39</cp:revision>
  <dcterms:created xsi:type="dcterms:W3CDTF">2020-08-29T12:48:36Z</dcterms:created>
  <dcterms:modified xsi:type="dcterms:W3CDTF">2020-08-31T06:31:07Z</dcterms:modified>
</cp:coreProperties>
</file>