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6F30FCA-0E5E-4177-868F-AD64B35D907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0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9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03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950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9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78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71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9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36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219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3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5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12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372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201BEF-C69F-4E54-8818-8F4475407C9F}" type="datetimeFigureOut">
              <a:rPr lang="en-ID" smtClean="0"/>
              <a:t>11/09/2020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49ABDB-DD82-4DC8-9A4F-1FF038386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9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3F44-07DC-4165-833F-E00219F87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RECYCLERVIEW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AD04B-5941-4597-918C-81B76539D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710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5F0E-A1E3-4162-981D-71F074D6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7B79-6386-4266-9DDF-06619658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489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61DF-5804-4389-902E-11941E27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RecyclerView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2DBA-16C4-44C6-B31E-5CCCE1E0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class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data</a:t>
            </a:r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modern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dan 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menghandle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</a:t>
            </a:r>
          </a:p>
          <a:p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Layout Manager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Adapter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widget 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23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8931-9FA1-4FA3-A6C8-CCC0547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Flow</a:t>
            </a:r>
            <a:endParaRPr lang="en-ID" dirty="0"/>
          </a:p>
        </p:txBody>
      </p:sp>
      <p:pic>
        <p:nvPicPr>
          <p:cNvPr id="1026" name="Picture 2" descr="Kotlin &amp; RecyclerView for High Performance Lists in Android –  andreasjakl.com">
            <a:extLst>
              <a:ext uri="{FF2B5EF4-FFF2-40B4-BE49-F238E27FC236}">
                <a16:creationId xmlns:a16="http://schemas.microsoft.com/office/drawing/2014/main" id="{7164796C-718F-440F-8099-7284B01960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78" y="2557463"/>
            <a:ext cx="5898444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1408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87E5-7F94-4EF0-B5F8-C947545E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Layout Manager</a:t>
            </a:r>
            <a:endParaRPr lang="en-ID" dirty="0"/>
          </a:p>
        </p:txBody>
      </p:sp>
      <p:pic>
        <p:nvPicPr>
          <p:cNvPr id="2050" name="Picture 2" descr="Android Recylerview Tutorial. – The MarshMallowz">
            <a:extLst>
              <a:ext uri="{FF2B5EF4-FFF2-40B4-BE49-F238E27FC236}">
                <a16:creationId xmlns:a16="http://schemas.microsoft.com/office/drawing/2014/main" id="{B156159F-89C1-4D36-BA18-63F08E168F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23" y="2557993"/>
            <a:ext cx="6910754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4980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5809-055A-47AB-BA45-CF9E8F71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vs </a:t>
            </a:r>
            <a:r>
              <a:rPr lang="en-US" dirty="0" err="1"/>
              <a:t>RecyclerView</a:t>
            </a:r>
            <a:endParaRPr lang="en-ID" dirty="0"/>
          </a:p>
        </p:txBody>
      </p:sp>
      <p:pic>
        <p:nvPicPr>
          <p:cNvPr id="3074" name="Picture 2" descr="Android Listview Vs Recyclerview, HD Png Download , Transparent Png Image -  PNGitem">
            <a:extLst>
              <a:ext uri="{FF2B5EF4-FFF2-40B4-BE49-F238E27FC236}">
                <a16:creationId xmlns:a16="http://schemas.microsoft.com/office/drawing/2014/main" id="{2D85D73C-EDCE-4EBE-9E2A-D0DBCBBE44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7" y="2516100"/>
            <a:ext cx="5732585" cy="32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F59815-AC54-4868-A977-381417B2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44" y="2636479"/>
            <a:ext cx="5627076" cy="10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16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432B7-F34D-4315-A38E-3ABF70FAE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FRAGMENT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BCB611-B063-4FCB-8222-9C0443F51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03878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F1C2-BBC1-4B23-B764-CC62012C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Fragment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38E6-8257-4AE3-8AF0-A3D6161B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Diperkenalkan</a:t>
            </a:r>
            <a:r>
              <a:rPr lang="en-US" dirty="0"/>
              <a:t> pada </a:t>
            </a:r>
            <a:r>
              <a:rPr lang="en-US" dirty="0" err="1"/>
              <a:t>versi</a:t>
            </a:r>
            <a:r>
              <a:rPr lang="en-US" dirty="0"/>
              <a:t> Android 3.0 (API level 11)</a:t>
            </a:r>
          </a:p>
          <a:p>
            <a:r>
              <a:rPr lang="en-US" dirty="0" err="1"/>
              <a:t>Sebuah</a:t>
            </a:r>
            <a:r>
              <a:rPr lang="en-US" dirty="0"/>
              <a:t> class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(reusable class)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pada Activity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fragment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Multi Panel UI</a:t>
            </a:r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Activity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containernya</a:t>
            </a:r>
            <a:endParaRPr lang="en-US" dirty="0"/>
          </a:p>
          <a:p>
            <a:r>
              <a:rPr lang="en-US" dirty="0" err="1"/>
              <a:t>Mempunyai</a:t>
            </a:r>
            <a:r>
              <a:rPr lang="en-US" dirty="0"/>
              <a:t> lifecycle </a:t>
            </a:r>
            <a:r>
              <a:rPr lang="en-US" dirty="0" err="1"/>
              <a:t>tersendiri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lifcycle</a:t>
            </a:r>
            <a:r>
              <a:rPr lang="en-US" dirty="0"/>
              <a:t> </a:t>
            </a:r>
            <a:r>
              <a:rPr lang="en-US" dirty="0" err="1"/>
              <a:t>containernya</a:t>
            </a:r>
            <a:r>
              <a:rPr lang="en-US" dirty="0"/>
              <a:t>/ Activity</a:t>
            </a:r>
          </a:p>
        </p:txBody>
      </p:sp>
    </p:spTree>
    <p:extLst>
      <p:ext uri="{BB962C8B-B14F-4D97-AF65-F5344CB8AC3E}">
        <p14:creationId xmlns:p14="http://schemas.microsoft.com/office/powerpoint/2010/main" val="3255792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E806-8D60-4F90-B7C7-1DD9EB09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Fragament</a:t>
            </a:r>
            <a:r>
              <a:rPr lang="en-US" dirty="0"/>
              <a:t> for Multi Panel UI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6921-5910-4D9C-839D-30FAC84B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1026" name="Picture 2" descr="Android Fragment Tutorial - A Comprehensive Guide for Beginners - DataFlair">
            <a:extLst>
              <a:ext uri="{FF2B5EF4-FFF2-40B4-BE49-F238E27FC236}">
                <a16:creationId xmlns:a16="http://schemas.microsoft.com/office/drawing/2014/main" id="{04B8A322-222A-4121-A17F-1BC6AF80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54" y="2479429"/>
            <a:ext cx="5706208" cy="363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0822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C802-818D-4698-B711-8538D643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Lifecycle</a:t>
            </a:r>
            <a:endParaRPr lang="en-ID" dirty="0"/>
          </a:p>
        </p:txBody>
      </p:sp>
      <p:pic>
        <p:nvPicPr>
          <p:cNvPr id="2050" name="Picture 2" descr="Creating and Using Fragments | CodePath Android Cliffnotes">
            <a:extLst>
              <a:ext uri="{FF2B5EF4-FFF2-40B4-BE49-F238E27FC236}">
                <a16:creationId xmlns:a16="http://schemas.microsoft.com/office/drawing/2014/main" id="{3C9861C9-C0C3-4282-82DF-6E53651C26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1" y="2461846"/>
            <a:ext cx="5213838" cy="349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26601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1492</TotalTime>
  <Words>118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RECYCLERVIEW</vt:lpstr>
      <vt:lpstr>What is RecyclerView?</vt:lpstr>
      <vt:lpstr>RecyclerView Flow</vt:lpstr>
      <vt:lpstr>RecyclerView Layout Manager</vt:lpstr>
      <vt:lpstr>ListView vs RecyclerView</vt:lpstr>
      <vt:lpstr>FRAGMENT</vt:lpstr>
      <vt:lpstr>What is Fragment</vt:lpstr>
      <vt:lpstr>Fragament for Multi Panel UI</vt:lpstr>
      <vt:lpstr>Fragment Lifecycle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RECYCLERVIEW</dc:title>
  <dc:creator>raitenshi</dc:creator>
  <cp:lastModifiedBy>raitenshi</cp:lastModifiedBy>
  <cp:revision>22</cp:revision>
  <dcterms:created xsi:type="dcterms:W3CDTF">2020-09-10T04:41:15Z</dcterms:created>
  <dcterms:modified xsi:type="dcterms:W3CDTF">2020-09-11T07:42:12Z</dcterms:modified>
</cp:coreProperties>
</file>