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F7F16-1A07-4529-ABAE-041B99E108B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A5F2A5-FA20-4411-A8C7-B84FB9FDC6D5}">
      <dgm:prSet/>
      <dgm:spPr/>
      <dgm:t>
        <a:bodyPr/>
        <a:lstStyle/>
        <a:p>
          <a:r>
            <a:rPr lang="en-US" b="0" i="0"/>
            <a:t>Skala Prioritas</a:t>
          </a:r>
          <a:endParaRPr lang="en-US"/>
        </a:p>
      </dgm:t>
    </dgm:pt>
    <dgm:pt modelId="{BF63FA1B-9B41-4D16-B161-487CCECDEE6A}" type="parTrans" cxnId="{62CB24B1-006B-485B-BE4F-34C049F98A74}">
      <dgm:prSet/>
      <dgm:spPr/>
      <dgm:t>
        <a:bodyPr/>
        <a:lstStyle/>
        <a:p>
          <a:endParaRPr lang="en-US"/>
        </a:p>
      </dgm:t>
    </dgm:pt>
    <dgm:pt modelId="{C145BD50-164F-4A77-847D-D30BB7020369}" type="sibTrans" cxnId="{62CB24B1-006B-485B-BE4F-34C049F98A74}">
      <dgm:prSet/>
      <dgm:spPr/>
      <dgm:t>
        <a:bodyPr/>
        <a:lstStyle/>
        <a:p>
          <a:endParaRPr lang="en-US"/>
        </a:p>
      </dgm:t>
    </dgm:pt>
    <dgm:pt modelId="{570EA862-767F-41A1-8976-E84323725980}" type="pres">
      <dgm:prSet presAssocID="{638F7F16-1A07-4529-ABAE-041B99E108BA}" presName="Name0" presStyleCnt="0">
        <dgm:presLayoutVars>
          <dgm:dir/>
          <dgm:animLvl val="lvl"/>
          <dgm:resizeHandles val="exact"/>
        </dgm:presLayoutVars>
      </dgm:prSet>
      <dgm:spPr/>
    </dgm:pt>
    <dgm:pt modelId="{D8FE1B5B-8774-413B-BFE1-935781663D56}" type="pres">
      <dgm:prSet presAssocID="{C1A5F2A5-FA20-4411-A8C7-B84FB9FDC6D5}" presName="linNode" presStyleCnt="0"/>
      <dgm:spPr/>
    </dgm:pt>
    <dgm:pt modelId="{8B473139-48BC-4F10-943E-A5C0E64103D6}" type="pres">
      <dgm:prSet presAssocID="{C1A5F2A5-FA20-4411-A8C7-B84FB9FDC6D5}" presName="parentText" presStyleLbl="node1" presStyleIdx="0" presStyleCnt="1" custLinFactNeighborX="-4548" custLinFactNeighborY="-50641">
        <dgm:presLayoutVars>
          <dgm:chMax val="1"/>
          <dgm:bulletEnabled val="1"/>
        </dgm:presLayoutVars>
      </dgm:prSet>
      <dgm:spPr/>
    </dgm:pt>
  </dgm:ptLst>
  <dgm:cxnLst>
    <dgm:cxn modelId="{506C2050-EA3A-4DE6-947A-A8E151BDF0A8}" type="presOf" srcId="{638F7F16-1A07-4529-ABAE-041B99E108BA}" destId="{570EA862-767F-41A1-8976-E84323725980}" srcOrd="0" destOrd="0" presId="urn:microsoft.com/office/officeart/2005/8/layout/vList5"/>
    <dgm:cxn modelId="{62CB24B1-006B-485B-BE4F-34C049F98A74}" srcId="{638F7F16-1A07-4529-ABAE-041B99E108BA}" destId="{C1A5F2A5-FA20-4411-A8C7-B84FB9FDC6D5}" srcOrd="0" destOrd="0" parTransId="{BF63FA1B-9B41-4D16-B161-487CCECDEE6A}" sibTransId="{C145BD50-164F-4A77-847D-D30BB7020369}"/>
    <dgm:cxn modelId="{26AC4CFD-6B9C-4FE4-91B2-483A19341252}" type="presOf" srcId="{C1A5F2A5-FA20-4411-A8C7-B84FB9FDC6D5}" destId="{8B473139-48BC-4F10-943E-A5C0E64103D6}" srcOrd="0" destOrd="0" presId="urn:microsoft.com/office/officeart/2005/8/layout/vList5"/>
    <dgm:cxn modelId="{86C9D5C6-2DCD-4F4B-9648-36BD135E2ED6}" type="presParOf" srcId="{570EA862-767F-41A1-8976-E84323725980}" destId="{D8FE1B5B-8774-413B-BFE1-935781663D56}" srcOrd="0" destOrd="0" presId="urn:microsoft.com/office/officeart/2005/8/layout/vList5"/>
    <dgm:cxn modelId="{FA0BA796-DE87-412A-926C-46FE8E4C1D02}" type="presParOf" srcId="{D8FE1B5B-8774-413B-BFE1-935781663D56}" destId="{8B473139-48BC-4F10-943E-A5C0E64103D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66A1FB-9AD3-43C8-AF91-E099D05F1EE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40890-0520-4623-96A7-EF6D4EA8BFE9}">
      <dgm:prSet/>
      <dgm:spPr/>
      <dgm:t>
        <a:bodyPr/>
        <a:lstStyle/>
        <a:p>
          <a:r>
            <a:rPr lang="en-US" dirty="0" err="1"/>
            <a:t>Penting</a:t>
          </a:r>
          <a:r>
            <a:rPr lang="en-US" dirty="0"/>
            <a:t> dan </a:t>
          </a:r>
          <a:r>
            <a:rPr lang="en-US" dirty="0" err="1"/>
            <a:t>Mendesak</a:t>
          </a:r>
          <a:r>
            <a:rPr lang="en-US" dirty="0"/>
            <a:t> </a:t>
          </a:r>
        </a:p>
      </dgm:t>
    </dgm:pt>
    <dgm:pt modelId="{6ED70ACC-3282-428B-B36F-CF8670AAEA66}" type="parTrans" cxnId="{AF1B00CD-87D1-4855-9727-08CDABA800F3}">
      <dgm:prSet/>
      <dgm:spPr/>
      <dgm:t>
        <a:bodyPr/>
        <a:lstStyle/>
        <a:p>
          <a:endParaRPr lang="en-US"/>
        </a:p>
      </dgm:t>
    </dgm:pt>
    <dgm:pt modelId="{28D53230-2F8D-4DAA-AFB1-EB18A380C89D}" type="sibTrans" cxnId="{AF1B00CD-87D1-4855-9727-08CDABA800F3}">
      <dgm:prSet/>
      <dgm:spPr/>
      <dgm:t>
        <a:bodyPr/>
        <a:lstStyle/>
        <a:p>
          <a:endParaRPr lang="en-US"/>
        </a:p>
      </dgm:t>
    </dgm:pt>
    <dgm:pt modelId="{788EF8CD-38B4-4667-B1E8-C6BF4F6C7881}">
      <dgm:prSet/>
      <dgm:spPr/>
      <dgm:t>
        <a:bodyPr/>
        <a:lstStyle/>
        <a:p>
          <a:r>
            <a:rPr lang="en-US"/>
            <a:t>Sembahyang ( berdasarkan waktu solat)</a:t>
          </a:r>
        </a:p>
      </dgm:t>
    </dgm:pt>
    <dgm:pt modelId="{ACF362D2-32BA-4DFB-897C-AECB48AEABB5}" type="parTrans" cxnId="{8CF292D5-FFF3-4FF9-8F8F-48BF2F88E6DE}">
      <dgm:prSet/>
      <dgm:spPr/>
      <dgm:t>
        <a:bodyPr/>
        <a:lstStyle/>
        <a:p>
          <a:endParaRPr lang="en-US"/>
        </a:p>
      </dgm:t>
    </dgm:pt>
    <dgm:pt modelId="{FF3C0A60-ADA0-40B4-A7C8-EE9B2A05BF6C}" type="sibTrans" cxnId="{8CF292D5-FFF3-4FF9-8F8F-48BF2F88E6DE}">
      <dgm:prSet/>
      <dgm:spPr/>
      <dgm:t>
        <a:bodyPr/>
        <a:lstStyle/>
        <a:p>
          <a:endParaRPr lang="en-US"/>
        </a:p>
      </dgm:t>
    </dgm:pt>
    <dgm:pt modelId="{0A2C12AD-FDF0-4733-8C32-5E031F13274D}">
      <dgm:prSet/>
      <dgm:spPr/>
      <dgm:t>
        <a:bodyPr/>
        <a:lstStyle/>
        <a:p>
          <a:r>
            <a:rPr lang="en-US"/>
            <a:t>Tugas Arkademy ( 10.00 – 14.00 )</a:t>
          </a:r>
        </a:p>
      </dgm:t>
    </dgm:pt>
    <dgm:pt modelId="{8E685216-D770-4F7C-A82C-E9DC6688094E}" type="parTrans" cxnId="{BF764460-ABA0-45AB-A899-00C6DEFC2862}">
      <dgm:prSet/>
      <dgm:spPr/>
      <dgm:t>
        <a:bodyPr/>
        <a:lstStyle/>
        <a:p>
          <a:endParaRPr lang="en-US"/>
        </a:p>
      </dgm:t>
    </dgm:pt>
    <dgm:pt modelId="{8F77C826-C955-4D64-AD8A-2D7146E15191}" type="sibTrans" cxnId="{BF764460-ABA0-45AB-A899-00C6DEFC2862}">
      <dgm:prSet/>
      <dgm:spPr/>
      <dgm:t>
        <a:bodyPr/>
        <a:lstStyle/>
        <a:p>
          <a:endParaRPr lang="en-US"/>
        </a:p>
      </dgm:t>
    </dgm:pt>
    <dgm:pt modelId="{C3D60038-8F7C-422F-BDF7-9D6602D7F1AD}">
      <dgm:prSet/>
      <dgm:spPr/>
      <dgm:t>
        <a:bodyPr/>
        <a:lstStyle/>
        <a:p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Penting</a:t>
          </a:r>
          <a:r>
            <a:rPr lang="en-US" dirty="0"/>
            <a:t> </a:t>
          </a:r>
          <a:r>
            <a:rPr lang="en-US" dirty="0" err="1"/>
            <a:t>Tapi</a:t>
          </a:r>
          <a:r>
            <a:rPr lang="en-US" dirty="0"/>
            <a:t> </a:t>
          </a:r>
          <a:r>
            <a:rPr lang="en-US" dirty="0" err="1"/>
            <a:t>Mendesak</a:t>
          </a:r>
          <a:endParaRPr lang="en-US" dirty="0"/>
        </a:p>
      </dgm:t>
    </dgm:pt>
    <dgm:pt modelId="{4224B4C3-D2CE-4E86-B1F7-A3C514345DA0}" type="parTrans" cxnId="{EF0C64C7-2701-4C32-A96B-0B0BF26D3558}">
      <dgm:prSet/>
      <dgm:spPr/>
      <dgm:t>
        <a:bodyPr/>
        <a:lstStyle/>
        <a:p>
          <a:endParaRPr lang="en-US"/>
        </a:p>
      </dgm:t>
    </dgm:pt>
    <dgm:pt modelId="{E1B87232-D48A-40C0-B6A6-8B2B6F23526B}" type="sibTrans" cxnId="{EF0C64C7-2701-4C32-A96B-0B0BF26D3558}">
      <dgm:prSet/>
      <dgm:spPr/>
      <dgm:t>
        <a:bodyPr/>
        <a:lstStyle/>
        <a:p>
          <a:endParaRPr lang="en-US"/>
        </a:p>
      </dgm:t>
    </dgm:pt>
    <dgm:pt modelId="{EB7009B6-C0D0-4697-AD97-BF6DF4FF3593}">
      <dgm:prSet/>
      <dgm:spPr/>
      <dgm:t>
        <a:bodyPr/>
        <a:lstStyle/>
        <a:p>
          <a:r>
            <a:rPr lang="en-US"/>
            <a:t>Belanja barang sekunder ( 18.00 – 20.00 )</a:t>
          </a:r>
        </a:p>
      </dgm:t>
    </dgm:pt>
    <dgm:pt modelId="{28E69138-6874-4308-8B9A-1FCB0FF2ABC2}" type="parTrans" cxnId="{ACAF8B1B-8BBA-462D-B1E8-ACBC6D7C779D}">
      <dgm:prSet/>
      <dgm:spPr/>
      <dgm:t>
        <a:bodyPr/>
        <a:lstStyle/>
        <a:p>
          <a:endParaRPr lang="en-US"/>
        </a:p>
      </dgm:t>
    </dgm:pt>
    <dgm:pt modelId="{234AF540-E0DE-4491-8527-A3866797A840}" type="sibTrans" cxnId="{ACAF8B1B-8BBA-462D-B1E8-ACBC6D7C779D}">
      <dgm:prSet/>
      <dgm:spPr/>
      <dgm:t>
        <a:bodyPr/>
        <a:lstStyle/>
        <a:p>
          <a:endParaRPr lang="en-US"/>
        </a:p>
      </dgm:t>
    </dgm:pt>
    <dgm:pt modelId="{A3E1324A-E1DB-43A9-B034-B212E93DC01E}">
      <dgm:prSet/>
      <dgm:spPr/>
      <dgm:t>
        <a:bodyPr/>
        <a:lstStyle/>
        <a:p>
          <a:r>
            <a:rPr lang="en-US"/>
            <a:t>Mencuci Pakaian ( Saat mandi sore )</a:t>
          </a:r>
        </a:p>
      </dgm:t>
    </dgm:pt>
    <dgm:pt modelId="{602F61D4-946B-497B-AD96-DF2E0917DB7F}" type="parTrans" cxnId="{4BC922BE-91DD-4FDE-87A5-8777B3F9ADA4}">
      <dgm:prSet/>
      <dgm:spPr/>
      <dgm:t>
        <a:bodyPr/>
        <a:lstStyle/>
        <a:p>
          <a:endParaRPr lang="en-US"/>
        </a:p>
      </dgm:t>
    </dgm:pt>
    <dgm:pt modelId="{1860C30D-275D-4FC5-A53E-6DE855109131}" type="sibTrans" cxnId="{4BC922BE-91DD-4FDE-87A5-8777B3F9ADA4}">
      <dgm:prSet/>
      <dgm:spPr/>
      <dgm:t>
        <a:bodyPr/>
        <a:lstStyle/>
        <a:p>
          <a:endParaRPr lang="en-US"/>
        </a:p>
      </dgm:t>
    </dgm:pt>
    <dgm:pt modelId="{F01112AB-F4C9-4DA7-8DCC-0860FF03B14D}">
      <dgm:prSet/>
      <dgm:spPr/>
      <dgm:t>
        <a:bodyPr/>
        <a:lstStyle/>
        <a:p>
          <a:r>
            <a:rPr lang="en-US"/>
            <a:t>Penting Tapi Tidak Mendesak</a:t>
          </a:r>
        </a:p>
      </dgm:t>
    </dgm:pt>
    <dgm:pt modelId="{AC360DD4-6622-4DFA-A31F-2F5B2401B81A}" type="parTrans" cxnId="{1BEB4C23-6A13-41D9-9AFF-7250A29C89D2}">
      <dgm:prSet/>
      <dgm:spPr/>
      <dgm:t>
        <a:bodyPr/>
        <a:lstStyle/>
        <a:p>
          <a:endParaRPr lang="en-US"/>
        </a:p>
      </dgm:t>
    </dgm:pt>
    <dgm:pt modelId="{D84C8571-CBF9-48C6-9B46-5730416E29D8}" type="sibTrans" cxnId="{1BEB4C23-6A13-41D9-9AFF-7250A29C89D2}">
      <dgm:prSet/>
      <dgm:spPr/>
      <dgm:t>
        <a:bodyPr/>
        <a:lstStyle/>
        <a:p>
          <a:endParaRPr lang="en-US"/>
        </a:p>
      </dgm:t>
    </dgm:pt>
    <dgm:pt modelId="{26188B76-E8F4-40A4-B1F0-0110B4BD195B}">
      <dgm:prSet/>
      <dgm:spPr/>
      <dgm:t>
        <a:bodyPr/>
        <a:lstStyle/>
        <a:p>
          <a:r>
            <a:rPr lang="en-US"/>
            <a:t>Olahraga ( 05.00 – 06.00 )</a:t>
          </a:r>
        </a:p>
      </dgm:t>
    </dgm:pt>
    <dgm:pt modelId="{03FC0316-631A-4B26-A71F-EE17B08B6672}" type="parTrans" cxnId="{76AC91E7-49CE-448B-BF04-932BA8708184}">
      <dgm:prSet/>
      <dgm:spPr/>
      <dgm:t>
        <a:bodyPr/>
        <a:lstStyle/>
        <a:p>
          <a:endParaRPr lang="en-US"/>
        </a:p>
      </dgm:t>
    </dgm:pt>
    <dgm:pt modelId="{A893CA11-0E94-4DA9-A55C-E9FE98DEB5D9}" type="sibTrans" cxnId="{76AC91E7-49CE-448B-BF04-932BA8708184}">
      <dgm:prSet/>
      <dgm:spPr/>
      <dgm:t>
        <a:bodyPr/>
        <a:lstStyle/>
        <a:p>
          <a:endParaRPr lang="en-US"/>
        </a:p>
      </dgm:t>
    </dgm:pt>
    <dgm:pt modelId="{4A70BE6E-5F7D-4B22-8C78-834DD2A64520}">
      <dgm:prSet/>
      <dgm:spPr/>
      <dgm:t>
        <a:bodyPr/>
        <a:lstStyle/>
        <a:p>
          <a:r>
            <a:rPr lang="en-US"/>
            <a:t>Self healing ( 16.00 – 17.00 )</a:t>
          </a:r>
        </a:p>
      </dgm:t>
    </dgm:pt>
    <dgm:pt modelId="{1D0E0AB8-7A55-423F-9CB4-B848759A35F6}" type="parTrans" cxnId="{8A907608-D58D-45A6-B8B1-85B9D59CEBF3}">
      <dgm:prSet/>
      <dgm:spPr/>
      <dgm:t>
        <a:bodyPr/>
        <a:lstStyle/>
        <a:p>
          <a:endParaRPr lang="en-US"/>
        </a:p>
      </dgm:t>
    </dgm:pt>
    <dgm:pt modelId="{B202E447-38A9-403A-BABE-AF35554AA062}" type="sibTrans" cxnId="{8A907608-D58D-45A6-B8B1-85B9D59CEBF3}">
      <dgm:prSet/>
      <dgm:spPr/>
      <dgm:t>
        <a:bodyPr/>
        <a:lstStyle/>
        <a:p>
          <a:endParaRPr lang="en-US"/>
        </a:p>
      </dgm:t>
    </dgm:pt>
    <dgm:pt modelId="{1E86DDE0-B495-4F9C-A014-D71D0BCFC306}">
      <dgm:prSet/>
      <dgm:spPr/>
      <dgm:t>
        <a:bodyPr/>
        <a:lstStyle/>
        <a:p>
          <a:r>
            <a:rPr lang="en-US" dirty="0" err="1"/>
            <a:t>Tidak</a:t>
          </a:r>
          <a:r>
            <a:rPr lang="en-US" dirty="0"/>
            <a:t>  </a:t>
          </a:r>
          <a:r>
            <a:rPr lang="en-US" dirty="0" err="1"/>
            <a:t>Penting</a:t>
          </a:r>
          <a:r>
            <a:rPr lang="en-US" dirty="0"/>
            <a:t> dan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Mendesak</a:t>
          </a:r>
          <a:endParaRPr lang="en-US" dirty="0"/>
        </a:p>
      </dgm:t>
    </dgm:pt>
    <dgm:pt modelId="{B77329DF-2D4A-4191-B16B-5B1B372F9705}" type="parTrans" cxnId="{07EA7E00-9676-4773-ABEE-2E5DAFA5EE58}">
      <dgm:prSet/>
      <dgm:spPr/>
      <dgm:t>
        <a:bodyPr/>
        <a:lstStyle/>
        <a:p>
          <a:endParaRPr lang="en-US"/>
        </a:p>
      </dgm:t>
    </dgm:pt>
    <dgm:pt modelId="{A7F30908-6E03-4F09-8A64-DB1E33F7D61E}" type="sibTrans" cxnId="{07EA7E00-9676-4773-ABEE-2E5DAFA5EE58}">
      <dgm:prSet/>
      <dgm:spPr/>
      <dgm:t>
        <a:bodyPr/>
        <a:lstStyle/>
        <a:p>
          <a:endParaRPr lang="en-US"/>
        </a:p>
      </dgm:t>
    </dgm:pt>
    <dgm:pt modelId="{2DE96EA7-C937-4AFC-84E8-6E16412F5965}">
      <dgm:prSet/>
      <dgm:spPr/>
      <dgm:t>
        <a:bodyPr/>
        <a:lstStyle/>
        <a:p>
          <a:r>
            <a:rPr lang="en-US" dirty="0" err="1"/>
            <a:t>Mencuci</a:t>
          </a:r>
          <a:r>
            <a:rPr lang="en-US" dirty="0"/>
            <a:t> </a:t>
          </a:r>
          <a:r>
            <a:rPr lang="en-US" dirty="0" err="1"/>
            <a:t>Kendaraan</a:t>
          </a:r>
          <a:r>
            <a:rPr lang="en-US" dirty="0"/>
            <a:t> ( </a:t>
          </a:r>
          <a:r>
            <a:rPr lang="en-US" dirty="0" err="1"/>
            <a:t>Sekotor</a:t>
          </a:r>
          <a:r>
            <a:rPr lang="en-US" dirty="0"/>
            <a:t> dan </a:t>
          </a:r>
          <a:r>
            <a:rPr lang="en-US" dirty="0" err="1"/>
            <a:t>seingatnya</a:t>
          </a:r>
          <a:r>
            <a:rPr lang="en-US" dirty="0"/>
            <a:t> )</a:t>
          </a:r>
        </a:p>
      </dgm:t>
    </dgm:pt>
    <dgm:pt modelId="{F482B56B-BA5D-4F6E-B770-864D2F6F9939}" type="parTrans" cxnId="{2EEBDEBF-E694-41E1-8332-436ED5BF40CE}">
      <dgm:prSet/>
      <dgm:spPr/>
      <dgm:t>
        <a:bodyPr/>
        <a:lstStyle/>
        <a:p>
          <a:endParaRPr lang="en-US"/>
        </a:p>
      </dgm:t>
    </dgm:pt>
    <dgm:pt modelId="{D7DDCA1B-1B6E-44F7-953B-F46274786182}" type="sibTrans" cxnId="{2EEBDEBF-E694-41E1-8332-436ED5BF40CE}">
      <dgm:prSet/>
      <dgm:spPr/>
      <dgm:t>
        <a:bodyPr/>
        <a:lstStyle/>
        <a:p>
          <a:endParaRPr lang="en-US"/>
        </a:p>
      </dgm:t>
    </dgm:pt>
    <dgm:pt modelId="{DA2AEF34-9D31-46C0-A9E3-2DB8EAC8CC0B}" type="pres">
      <dgm:prSet presAssocID="{DD66A1FB-9AD3-43C8-AF91-E099D05F1EE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113E9E-2CA3-4C28-8768-2A4AFD4F223E}" type="pres">
      <dgm:prSet presAssocID="{77140890-0520-4623-96A7-EF6D4EA8BFE9}" presName="root" presStyleCnt="0"/>
      <dgm:spPr/>
    </dgm:pt>
    <dgm:pt modelId="{C58EE708-D474-458A-BA57-7C0819FBC7F8}" type="pres">
      <dgm:prSet presAssocID="{77140890-0520-4623-96A7-EF6D4EA8BFE9}" presName="rootComposite" presStyleCnt="0"/>
      <dgm:spPr/>
    </dgm:pt>
    <dgm:pt modelId="{952BDF69-4397-4EFF-A122-548B3F4D02CE}" type="pres">
      <dgm:prSet presAssocID="{77140890-0520-4623-96A7-EF6D4EA8BFE9}" presName="rootText" presStyleLbl="node1" presStyleIdx="0" presStyleCnt="4"/>
      <dgm:spPr/>
    </dgm:pt>
    <dgm:pt modelId="{2D3DC2B4-8C32-45A5-BFDA-AEA95A8108FA}" type="pres">
      <dgm:prSet presAssocID="{77140890-0520-4623-96A7-EF6D4EA8BFE9}" presName="rootConnector" presStyleLbl="node1" presStyleIdx="0" presStyleCnt="4"/>
      <dgm:spPr/>
    </dgm:pt>
    <dgm:pt modelId="{26D66F17-7E18-4620-A641-7EF1F08FBF2C}" type="pres">
      <dgm:prSet presAssocID="{77140890-0520-4623-96A7-EF6D4EA8BFE9}" presName="childShape" presStyleCnt="0"/>
      <dgm:spPr/>
    </dgm:pt>
    <dgm:pt modelId="{8C669CBF-9C93-492A-8603-76E07B2EDC10}" type="pres">
      <dgm:prSet presAssocID="{ACF362D2-32BA-4DFB-897C-AECB48AEABB5}" presName="Name13" presStyleLbl="parChTrans1D2" presStyleIdx="0" presStyleCnt="7"/>
      <dgm:spPr/>
    </dgm:pt>
    <dgm:pt modelId="{02220ABA-BC88-44F0-A2C0-968C6F5008E7}" type="pres">
      <dgm:prSet presAssocID="{788EF8CD-38B4-4667-B1E8-C6BF4F6C7881}" presName="childText" presStyleLbl="bgAcc1" presStyleIdx="0" presStyleCnt="7">
        <dgm:presLayoutVars>
          <dgm:bulletEnabled val="1"/>
        </dgm:presLayoutVars>
      </dgm:prSet>
      <dgm:spPr/>
    </dgm:pt>
    <dgm:pt modelId="{355B5651-1277-4E6B-9730-CCD48F4C141A}" type="pres">
      <dgm:prSet presAssocID="{8E685216-D770-4F7C-A82C-E9DC6688094E}" presName="Name13" presStyleLbl="parChTrans1D2" presStyleIdx="1" presStyleCnt="7"/>
      <dgm:spPr/>
    </dgm:pt>
    <dgm:pt modelId="{947541A4-03AF-45CA-B841-14A5DBD1B099}" type="pres">
      <dgm:prSet presAssocID="{0A2C12AD-FDF0-4733-8C32-5E031F13274D}" presName="childText" presStyleLbl="bgAcc1" presStyleIdx="1" presStyleCnt="7">
        <dgm:presLayoutVars>
          <dgm:bulletEnabled val="1"/>
        </dgm:presLayoutVars>
      </dgm:prSet>
      <dgm:spPr/>
    </dgm:pt>
    <dgm:pt modelId="{9ACFAC37-F664-4490-9A27-59CA3C60C1DF}" type="pres">
      <dgm:prSet presAssocID="{C3D60038-8F7C-422F-BDF7-9D6602D7F1AD}" presName="root" presStyleCnt="0"/>
      <dgm:spPr/>
    </dgm:pt>
    <dgm:pt modelId="{E387722C-190E-46BD-8ABC-746071978928}" type="pres">
      <dgm:prSet presAssocID="{C3D60038-8F7C-422F-BDF7-9D6602D7F1AD}" presName="rootComposite" presStyleCnt="0"/>
      <dgm:spPr/>
    </dgm:pt>
    <dgm:pt modelId="{97CFF194-3551-4CA0-B3A7-2CB36A1D5984}" type="pres">
      <dgm:prSet presAssocID="{C3D60038-8F7C-422F-BDF7-9D6602D7F1AD}" presName="rootText" presStyleLbl="node1" presStyleIdx="1" presStyleCnt="4"/>
      <dgm:spPr/>
    </dgm:pt>
    <dgm:pt modelId="{F0584BBC-AE57-44F0-8240-8F67F81DB409}" type="pres">
      <dgm:prSet presAssocID="{C3D60038-8F7C-422F-BDF7-9D6602D7F1AD}" presName="rootConnector" presStyleLbl="node1" presStyleIdx="1" presStyleCnt="4"/>
      <dgm:spPr/>
    </dgm:pt>
    <dgm:pt modelId="{54FD6FB6-2180-4240-814D-1F435DA3BF89}" type="pres">
      <dgm:prSet presAssocID="{C3D60038-8F7C-422F-BDF7-9D6602D7F1AD}" presName="childShape" presStyleCnt="0"/>
      <dgm:spPr/>
    </dgm:pt>
    <dgm:pt modelId="{9C3304F4-B14B-41F7-93DE-B8415867C230}" type="pres">
      <dgm:prSet presAssocID="{28E69138-6874-4308-8B9A-1FCB0FF2ABC2}" presName="Name13" presStyleLbl="parChTrans1D2" presStyleIdx="2" presStyleCnt="7"/>
      <dgm:spPr/>
    </dgm:pt>
    <dgm:pt modelId="{BF3F2123-DA6C-4E6C-BEFD-CCFD64EECC25}" type="pres">
      <dgm:prSet presAssocID="{EB7009B6-C0D0-4697-AD97-BF6DF4FF3593}" presName="childText" presStyleLbl="bgAcc1" presStyleIdx="2" presStyleCnt="7">
        <dgm:presLayoutVars>
          <dgm:bulletEnabled val="1"/>
        </dgm:presLayoutVars>
      </dgm:prSet>
      <dgm:spPr/>
    </dgm:pt>
    <dgm:pt modelId="{4F05A5FA-E286-42FE-8049-4D4561E9C943}" type="pres">
      <dgm:prSet presAssocID="{602F61D4-946B-497B-AD96-DF2E0917DB7F}" presName="Name13" presStyleLbl="parChTrans1D2" presStyleIdx="3" presStyleCnt="7"/>
      <dgm:spPr/>
    </dgm:pt>
    <dgm:pt modelId="{08D31820-73C9-40A0-84D1-88207BB38077}" type="pres">
      <dgm:prSet presAssocID="{A3E1324A-E1DB-43A9-B034-B212E93DC01E}" presName="childText" presStyleLbl="bgAcc1" presStyleIdx="3" presStyleCnt="7">
        <dgm:presLayoutVars>
          <dgm:bulletEnabled val="1"/>
        </dgm:presLayoutVars>
      </dgm:prSet>
      <dgm:spPr/>
    </dgm:pt>
    <dgm:pt modelId="{8B8645F2-40DC-4B10-9AD0-9055701D02BA}" type="pres">
      <dgm:prSet presAssocID="{F01112AB-F4C9-4DA7-8DCC-0860FF03B14D}" presName="root" presStyleCnt="0"/>
      <dgm:spPr/>
    </dgm:pt>
    <dgm:pt modelId="{CB33FEB7-F29D-4E3E-A7AE-E970FE219468}" type="pres">
      <dgm:prSet presAssocID="{F01112AB-F4C9-4DA7-8DCC-0860FF03B14D}" presName="rootComposite" presStyleCnt="0"/>
      <dgm:spPr/>
    </dgm:pt>
    <dgm:pt modelId="{FF5F8F78-AAC2-4B56-8CA4-3874BA8B81B8}" type="pres">
      <dgm:prSet presAssocID="{F01112AB-F4C9-4DA7-8DCC-0860FF03B14D}" presName="rootText" presStyleLbl="node1" presStyleIdx="2" presStyleCnt="4"/>
      <dgm:spPr/>
    </dgm:pt>
    <dgm:pt modelId="{19EE86D9-B168-41E3-9C21-5E57FCB253BE}" type="pres">
      <dgm:prSet presAssocID="{F01112AB-F4C9-4DA7-8DCC-0860FF03B14D}" presName="rootConnector" presStyleLbl="node1" presStyleIdx="2" presStyleCnt="4"/>
      <dgm:spPr/>
    </dgm:pt>
    <dgm:pt modelId="{077EE272-904B-4C2C-B11A-BA2C8691474C}" type="pres">
      <dgm:prSet presAssocID="{F01112AB-F4C9-4DA7-8DCC-0860FF03B14D}" presName="childShape" presStyleCnt="0"/>
      <dgm:spPr/>
    </dgm:pt>
    <dgm:pt modelId="{69F335A6-3A3F-4455-BA21-09BED6C86B7C}" type="pres">
      <dgm:prSet presAssocID="{03FC0316-631A-4B26-A71F-EE17B08B6672}" presName="Name13" presStyleLbl="parChTrans1D2" presStyleIdx="4" presStyleCnt="7"/>
      <dgm:spPr/>
    </dgm:pt>
    <dgm:pt modelId="{F60483FB-25C9-4581-AEA1-326AD70A1FD7}" type="pres">
      <dgm:prSet presAssocID="{26188B76-E8F4-40A4-B1F0-0110B4BD195B}" presName="childText" presStyleLbl="bgAcc1" presStyleIdx="4" presStyleCnt="7">
        <dgm:presLayoutVars>
          <dgm:bulletEnabled val="1"/>
        </dgm:presLayoutVars>
      </dgm:prSet>
      <dgm:spPr/>
    </dgm:pt>
    <dgm:pt modelId="{368094C8-AEE6-4976-8ACD-7F4028721443}" type="pres">
      <dgm:prSet presAssocID="{1D0E0AB8-7A55-423F-9CB4-B848759A35F6}" presName="Name13" presStyleLbl="parChTrans1D2" presStyleIdx="5" presStyleCnt="7"/>
      <dgm:spPr/>
    </dgm:pt>
    <dgm:pt modelId="{808EF7AC-4EBD-412D-B99E-6ADD21D8E82D}" type="pres">
      <dgm:prSet presAssocID="{4A70BE6E-5F7D-4B22-8C78-834DD2A64520}" presName="childText" presStyleLbl="bgAcc1" presStyleIdx="5" presStyleCnt="7">
        <dgm:presLayoutVars>
          <dgm:bulletEnabled val="1"/>
        </dgm:presLayoutVars>
      </dgm:prSet>
      <dgm:spPr/>
    </dgm:pt>
    <dgm:pt modelId="{38AFE6E3-0FB1-46C7-B5B2-359DF3F2372E}" type="pres">
      <dgm:prSet presAssocID="{1E86DDE0-B495-4F9C-A014-D71D0BCFC306}" presName="root" presStyleCnt="0"/>
      <dgm:spPr/>
    </dgm:pt>
    <dgm:pt modelId="{69DBEB58-0B7F-4809-BE3C-188DFD2CEDE9}" type="pres">
      <dgm:prSet presAssocID="{1E86DDE0-B495-4F9C-A014-D71D0BCFC306}" presName="rootComposite" presStyleCnt="0"/>
      <dgm:spPr/>
    </dgm:pt>
    <dgm:pt modelId="{F5AC1A49-8E38-4A25-AE30-F3F08FC98A7E}" type="pres">
      <dgm:prSet presAssocID="{1E86DDE0-B495-4F9C-A014-D71D0BCFC306}" presName="rootText" presStyleLbl="node1" presStyleIdx="3" presStyleCnt="4"/>
      <dgm:spPr/>
    </dgm:pt>
    <dgm:pt modelId="{2A54551B-0321-4C90-9FB8-EFD0E7CEA024}" type="pres">
      <dgm:prSet presAssocID="{1E86DDE0-B495-4F9C-A014-D71D0BCFC306}" presName="rootConnector" presStyleLbl="node1" presStyleIdx="3" presStyleCnt="4"/>
      <dgm:spPr/>
    </dgm:pt>
    <dgm:pt modelId="{D3594D88-79B0-4CED-9271-4812C89356BB}" type="pres">
      <dgm:prSet presAssocID="{1E86DDE0-B495-4F9C-A014-D71D0BCFC306}" presName="childShape" presStyleCnt="0"/>
      <dgm:spPr/>
    </dgm:pt>
    <dgm:pt modelId="{5D2D17C0-AAAC-4728-A50D-56B4B5CD11F3}" type="pres">
      <dgm:prSet presAssocID="{F482B56B-BA5D-4F6E-B770-864D2F6F9939}" presName="Name13" presStyleLbl="parChTrans1D2" presStyleIdx="6" presStyleCnt="7"/>
      <dgm:spPr/>
    </dgm:pt>
    <dgm:pt modelId="{5B30CFCD-1C0F-49CC-A560-F7100FAAAF4E}" type="pres">
      <dgm:prSet presAssocID="{2DE96EA7-C937-4AFC-84E8-6E16412F5965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07EA7E00-9676-4773-ABEE-2E5DAFA5EE58}" srcId="{DD66A1FB-9AD3-43C8-AF91-E099D05F1EE7}" destId="{1E86DDE0-B495-4F9C-A014-D71D0BCFC306}" srcOrd="3" destOrd="0" parTransId="{B77329DF-2D4A-4191-B16B-5B1B372F9705}" sibTransId="{A7F30908-6E03-4F09-8A64-DB1E33F7D61E}"/>
    <dgm:cxn modelId="{8A907608-D58D-45A6-B8B1-85B9D59CEBF3}" srcId="{F01112AB-F4C9-4DA7-8DCC-0860FF03B14D}" destId="{4A70BE6E-5F7D-4B22-8C78-834DD2A64520}" srcOrd="1" destOrd="0" parTransId="{1D0E0AB8-7A55-423F-9CB4-B848759A35F6}" sibTransId="{B202E447-38A9-403A-BABE-AF35554AA062}"/>
    <dgm:cxn modelId="{ADB1EF08-7452-4BF8-9500-72EBC6C37E73}" type="presOf" srcId="{F482B56B-BA5D-4F6E-B770-864D2F6F9939}" destId="{5D2D17C0-AAAC-4728-A50D-56B4B5CD11F3}" srcOrd="0" destOrd="0" presId="urn:microsoft.com/office/officeart/2005/8/layout/hierarchy3"/>
    <dgm:cxn modelId="{E0213013-A391-436F-A4BD-A672A2DEAF30}" type="presOf" srcId="{ACF362D2-32BA-4DFB-897C-AECB48AEABB5}" destId="{8C669CBF-9C93-492A-8603-76E07B2EDC10}" srcOrd="0" destOrd="0" presId="urn:microsoft.com/office/officeart/2005/8/layout/hierarchy3"/>
    <dgm:cxn modelId="{EC8DA915-BF6A-4644-8549-E9B646FB0934}" type="presOf" srcId="{26188B76-E8F4-40A4-B1F0-0110B4BD195B}" destId="{F60483FB-25C9-4581-AEA1-326AD70A1FD7}" srcOrd="0" destOrd="0" presId="urn:microsoft.com/office/officeart/2005/8/layout/hierarchy3"/>
    <dgm:cxn modelId="{ED73FF16-D091-4CFD-8D83-653F498D9353}" type="presOf" srcId="{03FC0316-631A-4B26-A71F-EE17B08B6672}" destId="{69F335A6-3A3F-4455-BA21-09BED6C86B7C}" srcOrd="0" destOrd="0" presId="urn:microsoft.com/office/officeart/2005/8/layout/hierarchy3"/>
    <dgm:cxn modelId="{ACAF8B1B-8BBA-462D-B1E8-ACBC6D7C779D}" srcId="{C3D60038-8F7C-422F-BDF7-9D6602D7F1AD}" destId="{EB7009B6-C0D0-4697-AD97-BF6DF4FF3593}" srcOrd="0" destOrd="0" parTransId="{28E69138-6874-4308-8B9A-1FCB0FF2ABC2}" sibTransId="{234AF540-E0DE-4491-8527-A3866797A840}"/>
    <dgm:cxn modelId="{1BEB4C23-6A13-41D9-9AFF-7250A29C89D2}" srcId="{DD66A1FB-9AD3-43C8-AF91-E099D05F1EE7}" destId="{F01112AB-F4C9-4DA7-8DCC-0860FF03B14D}" srcOrd="2" destOrd="0" parTransId="{AC360DD4-6622-4DFA-A31F-2F5B2401B81A}" sibTransId="{D84C8571-CBF9-48C6-9B46-5730416E29D8}"/>
    <dgm:cxn modelId="{FDBEEF26-0EBE-4B9C-8B82-5CC80BA04E72}" type="presOf" srcId="{8E685216-D770-4F7C-A82C-E9DC6688094E}" destId="{355B5651-1277-4E6B-9730-CCD48F4C141A}" srcOrd="0" destOrd="0" presId="urn:microsoft.com/office/officeart/2005/8/layout/hierarchy3"/>
    <dgm:cxn modelId="{AB035933-C410-4FB9-B611-00BCAF536CB2}" type="presOf" srcId="{0A2C12AD-FDF0-4733-8C32-5E031F13274D}" destId="{947541A4-03AF-45CA-B841-14A5DBD1B099}" srcOrd="0" destOrd="0" presId="urn:microsoft.com/office/officeart/2005/8/layout/hierarchy3"/>
    <dgm:cxn modelId="{AC67273D-3915-4F32-AC96-B0911C88DE4B}" type="presOf" srcId="{F01112AB-F4C9-4DA7-8DCC-0860FF03B14D}" destId="{19EE86D9-B168-41E3-9C21-5E57FCB253BE}" srcOrd="1" destOrd="0" presId="urn:microsoft.com/office/officeart/2005/8/layout/hierarchy3"/>
    <dgm:cxn modelId="{D6012E5F-BDC2-4BE9-9424-19AA69953F67}" type="presOf" srcId="{28E69138-6874-4308-8B9A-1FCB0FF2ABC2}" destId="{9C3304F4-B14B-41F7-93DE-B8415867C230}" srcOrd="0" destOrd="0" presId="urn:microsoft.com/office/officeart/2005/8/layout/hierarchy3"/>
    <dgm:cxn modelId="{BF764460-ABA0-45AB-A899-00C6DEFC2862}" srcId="{77140890-0520-4623-96A7-EF6D4EA8BFE9}" destId="{0A2C12AD-FDF0-4733-8C32-5E031F13274D}" srcOrd="1" destOrd="0" parTransId="{8E685216-D770-4F7C-A82C-E9DC6688094E}" sibTransId="{8F77C826-C955-4D64-AD8A-2D7146E15191}"/>
    <dgm:cxn modelId="{C449C36B-64C3-407A-A7AD-CBBD2D42AD00}" type="presOf" srcId="{77140890-0520-4623-96A7-EF6D4EA8BFE9}" destId="{952BDF69-4397-4EFF-A122-548B3F4D02CE}" srcOrd="0" destOrd="0" presId="urn:microsoft.com/office/officeart/2005/8/layout/hierarchy3"/>
    <dgm:cxn modelId="{8CB48E72-560D-40BB-9A90-753C21ECFD8F}" type="presOf" srcId="{EB7009B6-C0D0-4697-AD97-BF6DF4FF3593}" destId="{BF3F2123-DA6C-4E6C-BEFD-CCFD64EECC25}" srcOrd="0" destOrd="0" presId="urn:microsoft.com/office/officeart/2005/8/layout/hierarchy3"/>
    <dgm:cxn modelId="{9CA95354-9293-4184-A69D-E68CCEA8B35B}" type="presOf" srcId="{C3D60038-8F7C-422F-BDF7-9D6602D7F1AD}" destId="{F0584BBC-AE57-44F0-8240-8F67F81DB409}" srcOrd="1" destOrd="0" presId="urn:microsoft.com/office/officeart/2005/8/layout/hierarchy3"/>
    <dgm:cxn modelId="{3B91B077-B06F-44F5-B2E8-9F59AB03B58D}" type="presOf" srcId="{F01112AB-F4C9-4DA7-8DCC-0860FF03B14D}" destId="{FF5F8F78-AAC2-4B56-8CA4-3874BA8B81B8}" srcOrd="0" destOrd="0" presId="urn:microsoft.com/office/officeart/2005/8/layout/hierarchy3"/>
    <dgm:cxn modelId="{5BC5AB81-868B-4A0F-8FF4-A26FCF3EA3AA}" type="presOf" srcId="{C3D60038-8F7C-422F-BDF7-9D6602D7F1AD}" destId="{97CFF194-3551-4CA0-B3A7-2CB36A1D5984}" srcOrd="0" destOrd="0" presId="urn:microsoft.com/office/officeart/2005/8/layout/hierarchy3"/>
    <dgm:cxn modelId="{2F3604AD-C013-437D-A865-68CF84B027AF}" type="presOf" srcId="{1E86DDE0-B495-4F9C-A014-D71D0BCFC306}" destId="{2A54551B-0321-4C90-9FB8-EFD0E7CEA024}" srcOrd="1" destOrd="0" presId="urn:microsoft.com/office/officeart/2005/8/layout/hierarchy3"/>
    <dgm:cxn modelId="{C9C14BB5-3EBA-4D2A-867C-FC1EF3C545EE}" type="presOf" srcId="{788EF8CD-38B4-4667-B1E8-C6BF4F6C7881}" destId="{02220ABA-BC88-44F0-A2C0-968C6F5008E7}" srcOrd="0" destOrd="0" presId="urn:microsoft.com/office/officeart/2005/8/layout/hierarchy3"/>
    <dgm:cxn modelId="{F5FD2EB8-65AA-4224-9AA2-85DF58D9D95D}" type="presOf" srcId="{1E86DDE0-B495-4F9C-A014-D71D0BCFC306}" destId="{F5AC1A49-8E38-4A25-AE30-F3F08FC98A7E}" srcOrd="0" destOrd="0" presId="urn:microsoft.com/office/officeart/2005/8/layout/hierarchy3"/>
    <dgm:cxn modelId="{42EB66B8-B2E0-4F3F-809A-171F726DBDBE}" type="presOf" srcId="{602F61D4-946B-497B-AD96-DF2E0917DB7F}" destId="{4F05A5FA-E286-42FE-8049-4D4561E9C943}" srcOrd="0" destOrd="0" presId="urn:microsoft.com/office/officeart/2005/8/layout/hierarchy3"/>
    <dgm:cxn modelId="{381239BD-84AC-4F4C-8B4F-51C1D9C167A6}" type="presOf" srcId="{A3E1324A-E1DB-43A9-B034-B212E93DC01E}" destId="{08D31820-73C9-40A0-84D1-88207BB38077}" srcOrd="0" destOrd="0" presId="urn:microsoft.com/office/officeart/2005/8/layout/hierarchy3"/>
    <dgm:cxn modelId="{4BC922BE-91DD-4FDE-87A5-8777B3F9ADA4}" srcId="{C3D60038-8F7C-422F-BDF7-9D6602D7F1AD}" destId="{A3E1324A-E1DB-43A9-B034-B212E93DC01E}" srcOrd="1" destOrd="0" parTransId="{602F61D4-946B-497B-AD96-DF2E0917DB7F}" sibTransId="{1860C30D-275D-4FC5-A53E-6DE855109131}"/>
    <dgm:cxn modelId="{2EEBDEBF-E694-41E1-8332-436ED5BF40CE}" srcId="{1E86DDE0-B495-4F9C-A014-D71D0BCFC306}" destId="{2DE96EA7-C937-4AFC-84E8-6E16412F5965}" srcOrd="0" destOrd="0" parTransId="{F482B56B-BA5D-4F6E-B770-864D2F6F9939}" sibTransId="{D7DDCA1B-1B6E-44F7-953B-F46274786182}"/>
    <dgm:cxn modelId="{EF0C64C7-2701-4C32-A96B-0B0BF26D3558}" srcId="{DD66A1FB-9AD3-43C8-AF91-E099D05F1EE7}" destId="{C3D60038-8F7C-422F-BDF7-9D6602D7F1AD}" srcOrd="1" destOrd="0" parTransId="{4224B4C3-D2CE-4E86-B1F7-A3C514345DA0}" sibTransId="{E1B87232-D48A-40C0-B6A6-8B2B6F23526B}"/>
    <dgm:cxn modelId="{AF1B00CD-87D1-4855-9727-08CDABA800F3}" srcId="{DD66A1FB-9AD3-43C8-AF91-E099D05F1EE7}" destId="{77140890-0520-4623-96A7-EF6D4EA8BFE9}" srcOrd="0" destOrd="0" parTransId="{6ED70ACC-3282-428B-B36F-CF8670AAEA66}" sibTransId="{28D53230-2F8D-4DAA-AFB1-EB18A380C89D}"/>
    <dgm:cxn modelId="{3832D2D1-A5E7-42B4-8096-D08453EE81D9}" type="presOf" srcId="{DD66A1FB-9AD3-43C8-AF91-E099D05F1EE7}" destId="{DA2AEF34-9D31-46C0-A9E3-2DB8EAC8CC0B}" srcOrd="0" destOrd="0" presId="urn:microsoft.com/office/officeart/2005/8/layout/hierarchy3"/>
    <dgm:cxn modelId="{007A65D2-B8A9-471F-9AD6-92EDA817A148}" type="presOf" srcId="{2DE96EA7-C937-4AFC-84E8-6E16412F5965}" destId="{5B30CFCD-1C0F-49CC-A560-F7100FAAAF4E}" srcOrd="0" destOrd="0" presId="urn:microsoft.com/office/officeart/2005/8/layout/hierarchy3"/>
    <dgm:cxn modelId="{8CF292D5-FFF3-4FF9-8F8F-48BF2F88E6DE}" srcId="{77140890-0520-4623-96A7-EF6D4EA8BFE9}" destId="{788EF8CD-38B4-4667-B1E8-C6BF4F6C7881}" srcOrd="0" destOrd="0" parTransId="{ACF362D2-32BA-4DFB-897C-AECB48AEABB5}" sibTransId="{FF3C0A60-ADA0-40B4-A7C8-EE9B2A05BF6C}"/>
    <dgm:cxn modelId="{4FFDE5E1-5166-4A23-BD13-9BDD81AB6B99}" type="presOf" srcId="{77140890-0520-4623-96A7-EF6D4EA8BFE9}" destId="{2D3DC2B4-8C32-45A5-BFDA-AEA95A8108FA}" srcOrd="1" destOrd="0" presId="urn:microsoft.com/office/officeart/2005/8/layout/hierarchy3"/>
    <dgm:cxn modelId="{76AC91E7-49CE-448B-BF04-932BA8708184}" srcId="{F01112AB-F4C9-4DA7-8DCC-0860FF03B14D}" destId="{26188B76-E8F4-40A4-B1F0-0110B4BD195B}" srcOrd="0" destOrd="0" parTransId="{03FC0316-631A-4B26-A71F-EE17B08B6672}" sibTransId="{A893CA11-0E94-4DA9-A55C-E9FE98DEB5D9}"/>
    <dgm:cxn modelId="{CC5D0BED-BA08-46E3-899B-350B1F9D2934}" type="presOf" srcId="{1D0E0AB8-7A55-423F-9CB4-B848759A35F6}" destId="{368094C8-AEE6-4976-8ACD-7F4028721443}" srcOrd="0" destOrd="0" presId="urn:microsoft.com/office/officeart/2005/8/layout/hierarchy3"/>
    <dgm:cxn modelId="{DB4EA1F5-F2F0-4BDE-AB2C-A7A13CCD6186}" type="presOf" srcId="{4A70BE6E-5F7D-4B22-8C78-834DD2A64520}" destId="{808EF7AC-4EBD-412D-B99E-6ADD21D8E82D}" srcOrd="0" destOrd="0" presId="urn:microsoft.com/office/officeart/2005/8/layout/hierarchy3"/>
    <dgm:cxn modelId="{FED3D8B9-FC88-444F-A719-9BC4AB617330}" type="presParOf" srcId="{DA2AEF34-9D31-46C0-A9E3-2DB8EAC8CC0B}" destId="{1E113E9E-2CA3-4C28-8768-2A4AFD4F223E}" srcOrd="0" destOrd="0" presId="urn:microsoft.com/office/officeart/2005/8/layout/hierarchy3"/>
    <dgm:cxn modelId="{99DF69A9-6E10-4FA1-9E0A-7CB41DEE916A}" type="presParOf" srcId="{1E113E9E-2CA3-4C28-8768-2A4AFD4F223E}" destId="{C58EE708-D474-458A-BA57-7C0819FBC7F8}" srcOrd="0" destOrd="0" presId="urn:microsoft.com/office/officeart/2005/8/layout/hierarchy3"/>
    <dgm:cxn modelId="{428F5EB5-C257-4ED7-A43A-4C69DD3E0346}" type="presParOf" srcId="{C58EE708-D474-458A-BA57-7C0819FBC7F8}" destId="{952BDF69-4397-4EFF-A122-548B3F4D02CE}" srcOrd="0" destOrd="0" presId="urn:microsoft.com/office/officeart/2005/8/layout/hierarchy3"/>
    <dgm:cxn modelId="{45705FAE-09DC-4442-9525-FA54571C12C4}" type="presParOf" srcId="{C58EE708-D474-458A-BA57-7C0819FBC7F8}" destId="{2D3DC2B4-8C32-45A5-BFDA-AEA95A8108FA}" srcOrd="1" destOrd="0" presId="urn:microsoft.com/office/officeart/2005/8/layout/hierarchy3"/>
    <dgm:cxn modelId="{90ED6793-22DC-4469-9E67-A0BB22EDD67D}" type="presParOf" srcId="{1E113E9E-2CA3-4C28-8768-2A4AFD4F223E}" destId="{26D66F17-7E18-4620-A641-7EF1F08FBF2C}" srcOrd="1" destOrd="0" presId="urn:microsoft.com/office/officeart/2005/8/layout/hierarchy3"/>
    <dgm:cxn modelId="{5D632AEE-D220-40AB-BCB3-5EEBEAC50CE8}" type="presParOf" srcId="{26D66F17-7E18-4620-A641-7EF1F08FBF2C}" destId="{8C669CBF-9C93-492A-8603-76E07B2EDC10}" srcOrd="0" destOrd="0" presId="urn:microsoft.com/office/officeart/2005/8/layout/hierarchy3"/>
    <dgm:cxn modelId="{90371709-25B6-47BF-A580-AC2C7832BF2A}" type="presParOf" srcId="{26D66F17-7E18-4620-A641-7EF1F08FBF2C}" destId="{02220ABA-BC88-44F0-A2C0-968C6F5008E7}" srcOrd="1" destOrd="0" presId="urn:microsoft.com/office/officeart/2005/8/layout/hierarchy3"/>
    <dgm:cxn modelId="{9E654E53-5489-43A1-B5BE-4D54E95246CA}" type="presParOf" srcId="{26D66F17-7E18-4620-A641-7EF1F08FBF2C}" destId="{355B5651-1277-4E6B-9730-CCD48F4C141A}" srcOrd="2" destOrd="0" presId="urn:microsoft.com/office/officeart/2005/8/layout/hierarchy3"/>
    <dgm:cxn modelId="{BD7B354E-7253-45D1-B84C-94FDEC4D1B3F}" type="presParOf" srcId="{26D66F17-7E18-4620-A641-7EF1F08FBF2C}" destId="{947541A4-03AF-45CA-B841-14A5DBD1B099}" srcOrd="3" destOrd="0" presId="urn:microsoft.com/office/officeart/2005/8/layout/hierarchy3"/>
    <dgm:cxn modelId="{6253F4C7-AA72-4C01-A88F-947651055CAD}" type="presParOf" srcId="{DA2AEF34-9D31-46C0-A9E3-2DB8EAC8CC0B}" destId="{9ACFAC37-F664-4490-9A27-59CA3C60C1DF}" srcOrd="1" destOrd="0" presId="urn:microsoft.com/office/officeart/2005/8/layout/hierarchy3"/>
    <dgm:cxn modelId="{A11D0674-5691-4132-9F6A-52D3F0E2E0D8}" type="presParOf" srcId="{9ACFAC37-F664-4490-9A27-59CA3C60C1DF}" destId="{E387722C-190E-46BD-8ABC-746071978928}" srcOrd="0" destOrd="0" presId="urn:microsoft.com/office/officeart/2005/8/layout/hierarchy3"/>
    <dgm:cxn modelId="{A0B0747C-E4D4-4843-8BF5-07F5CCB6232C}" type="presParOf" srcId="{E387722C-190E-46BD-8ABC-746071978928}" destId="{97CFF194-3551-4CA0-B3A7-2CB36A1D5984}" srcOrd="0" destOrd="0" presId="urn:microsoft.com/office/officeart/2005/8/layout/hierarchy3"/>
    <dgm:cxn modelId="{100F4DBB-E4F2-4D13-9FBF-F7BE2CE38E6F}" type="presParOf" srcId="{E387722C-190E-46BD-8ABC-746071978928}" destId="{F0584BBC-AE57-44F0-8240-8F67F81DB409}" srcOrd="1" destOrd="0" presId="urn:microsoft.com/office/officeart/2005/8/layout/hierarchy3"/>
    <dgm:cxn modelId="{6DB3CE1F-AA93-4144-8AA6-8F99ABEB4288}" type="presParOf" srcId="{9ACFAC37-F664-4490-9A27-59CA3C60C1DF}" destId="{54FD6FB6-2180-4240-814D-1F435DA3BF89}" srcOrd="1" destOrd="0" presId="urn:microsoft.com/office/officeart/2005/8/layout/hierarchy3"/>
    <dgm:cxn modelId="{4E98A7DB-2F9B-4F09-8FAF-A43478FAF158}" type="presParOf" srcId="{54FD6FB6-2180-4240-814D-1F435DA3BF89}" destId="{9C3304F4-B14B-41F7-93DE-B8415867C230}" srcOrd="0" destOrd="0" presId="urn:microsoft.com/office/officeart/2005/8/layout/hierarchy3"/>
    <dgm:cxn modelId="{620BB0AD-D16D-45CF-9282-44D2E14E0EF4}" type="presParOf" srcId="{54FD6FB6-2180-4240-814D-1F435DA3BF89}" destId="{BF3F2123-DA6C-4E6C-BEFD-CCFD64EECC25}" srcOrd="1" destOrd="0" presId="urn:microsoft.com/office/officeart/2005/8/layout/hierarchy3"/>
    <dgm:cxn modelId="{05D7E96E-ED44-4F07-BAF6-A9E942DDE493}" type="presParOf" srcId="{54FD6FB6-2180-4240-814D-1F435DA3BF89}" destId="{4F05A5FA-E286-42FE-8049-4D4561E9C943}" srcOrd="2" destOrd="0" presId="urn:microsoft.com/office/officeart/2005/8/layout/hierarchy3"/>
    <dgm:cxn modelId="{7662E01B-8F3F-4906-A2AB-3B406DD9A5B5}" type="presParOf" srcId="{54FD6FB6-2180-4240-814D-1F435DA3BF89}" destId="{08D31820-73C9-40A0-84D1-88207BB38077}" srcOrd="3" destOrd="0" presId="urn:microsoft.com/office/officeart/2005/8/layout/hierarchy3"/>
    <dgm:cxn modelId="{75BC9B00-8051-4A8F-9B8C-2CA2C8F02C2F}" type="presParOf" srcId="{DA2AEF34-9D31-46C0-A9E3-2DB8EAC8CC0B}" destId="{8B8645F2-40DC-4B10-9AD0-9055701D02BA}" srcOrd="2" destOrd="0" presId="urn:microsoft.com/office/officeart/2005/8/layout/hierarchy3"/>
    <dgm:cxn modelId="{F164914B-9BF3-4A2C-95D0-1CEF903345F1}" type="presParOf" srcId="{8B8645F2-40DC-4B10-9AD0-9055701D02BA}" destId="{CB33FEB7-F29D-4E3E-A7AE-E970FE219468}" srcOrd="0" destOrd="0" presId="urn:microsoft.com/office/officeart/2005/8/layout/hierarchy3"/>
    <dgm:cxn modelId="{23E9363C-7A86-4067-BD28-700D0051BE24}" type="presParOf" srcId="{CB33FEB7-F29D-4E3E-A7AE-E970FE219468}" destId="{FF5F8F78-AAC2-4B56-8CA4-3874BA8B81B8}" srcOrd="0" destOrd="0" presId="urn:microsoft.com/office/officeart/2005/8/layout/hierarchy3"/>
    <dgm:cxn modelId="{820F9005-2902-41E6-B10E-B4353613D2D7}" type="presParOf" srcId="{CB33FEB7-F29D-4E3E-A7AE-E970FE219468}" destId="{19EE86D9-B168-41E3-9C21-5E57FCB253BE}" srcOrd="1" destOrd="0" presId="urn:microsoft.com/office/officeart/2005/8/layout/hierarchy3"/>
    <dgm:cxn modelId="{68E271C6-6DFE-4722-A65B-277620E5E80F}" type="presParOf" srcId="{8B8645F2-40DC-4B10-9AD0-9055701D02BA}" destId="{077EE272-904B-4C2C-B11A-BA2C8691474C}" srcOrd="1" destOrd="0" presId="urn:microsoft.com/office/officeart/2005/8/layout/hierarchy3"/>
    <dgm:cxn modelId="{3C940E36-F0A9-492B-82D7-19C3DAEC6C56}" type="presParOf" srcId="{077EE272-904B-4C2C-B11A-BA2C8691474C}" destId="{69F335A6-3A3F-4455-BA21-09BED6C86B7C}" srcOrd="0" destOrd="0" presId="urn:microsoft.com/office/officeart/2005/8/layout/hierarchy3"/>
    <dgm:cxn modelId="{D0FE4244-7D6E-4108-B6EE-12BCD1E8A47E}" type="presParOf" srcId="{077EE272-904B-4C2C-B11A-BA2C8691474C}" destId="{F60483FB-25C9-4581-AEA1-326AD70A1FD7}" srcOrd="1" destOrd="0" presId="urn:microsoft.com/office/officeart/2005/8/layout/hierarchy3"/>
    <dgm:cxn modelId="{FE591907-B2E4-40A4-9C27-CAD418EB931B}" type="presParOf" srcId="{077EE272-904B-4C2C-B11A-BA2C8691474C}" destId="{368094C8-AEE6-4976-8ACD-7F4028721443}" srcOrd="2" destOrd="0" presId="urn:microsoft.com/office/officeart/2005/8/layout/hierarchy3"/>
    <dgm:cxn modelId="{75C9CACE-5FEA-41BA-8FC2-1A18617D6D04}" type="presParOf" srcId="{077EE272-904B-4C2C-B11A-BA2C8691474C}" destId="{808EF7AC-4EBD-412D-B99E-6ADD21D8E82D}" srcOrd="3" destOrd="0" presId="urn:microsoft.com/office/officeart/2005/8/layout/hierarchy3"/>
    <dgm:cxn modelId="{20B82C11-B8BD-4438-823A-DFE95856207D}" type="presParOf" srcId="{DA2AEF34-9D31-46C0-A9E3-2DB8EAC8CC0B}" destId="{38AFE6E3-0FB1-46C7-B5B2-359DF3F2372E}" srcOrd="3" destOrd="0" presId="urn:microsoft.com/office/officeart/2005/8/layout/hierarchy3"/>
    <dgm:cxn modelId="{F4766674-39DF-44BB-9724-EAE58D068A31}" type="presParOf" srcId="{38AFE6E3-0FB1-46C7-B5B2-359DF3F2372E}" destId="{69DBEB58-0B7F-4809-BE3C-188DFD2CEDE9}" srcOrd="0" destOrd="0" presId="urn:microsoft.com/office/officeart/2005/8/layout/hierarchy3"/>
    <dgm:cxn modelId="{EC991716-910B-48B8-BE07-5145F0D71EBE}" type="presParOf" srcId="{69DBEB58-0B7F-4809-BE3C-188DFD2CEDE9}" destId="{F5AC1A49-8E38-4A25-AE30-F3F08FC98A7E}" srcOrd="0" destOrd="0" presId="urn:microsoft.com/office/officeart/2005/8/layout/hierarchy3"/>
    <dgm:cxn modelId="{C27653D7-D234-43E6-8A19-4584CA7DCFC1}" type="presParOf" srcId="{69DBEB58-0B7F-4809-BE3C-188DFD2CEDE9}" destId="{2A54551B-0321-4C90-9FB8-EFD0E7CEA024}" srcOrd="1" destOrd="0" presId="urn:microsoft.com/office/officeart/2005/8/layout/hierarchy3"/>
    <dgm:cxn modelId="{EE56FB6E-3BA2-43A9-9EA6-99F1D403F3F8}" type="presParOf" srcId="{38AFE6E3-0FB1-46C7-B5B2-359DF3F2372E}" destId="{D3594D88-79B0-4CED-9271-4812C89356BB}" srcOrd="1" destOrd="0" presId="urn:microsoft.com/office/officeart/2005/8/layout/hierarchy3"/>
    <dgm:cxn modelId="{69A1CC79-B1B0-4BFE-9A16-9A00E27565F0}" type="presParOf" srcId="{D3594D88-79B0-4CED-9271-4812C89356BB}" destId="{5D2D17C0-AAAC-4728-A50D-56B4B5CD11F3}" srcOrd="0" destOrd="0" presId="urn:microsoft.com/office/officeart/2005/8/layout/hierarchy3"/>
    <dgm:cxn modelId="{68BBD55B-B5B0-4C73-9040-7B982058868F}" type="presParOf" srcId="{D3594D88-79B0-4CED-9271-4812C89356BB}" destId="{5B30CFCD-1C0F-49CC-A560-F7100FAAAF4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73139-48BC-4F10-943E-A5C0E64103D6}">
      <dsp:nvSpPr>
        <dsp:cNvPr id="0" name=""/>
        <dsp:cNvSpPr/>
      </dsp:nvSpPr>
      <dsp:spPr>
        <a:xfrm>
          <a:off x="2915815" y="0"/>
          <a:ext cx="3457179" cy="1049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/>
            <a:t>Skala Prioritas</a:t>
          </a:r>
          <a:endParaRPr lang="en-US" sz="4100" kern="1200"/>
        </a:p>
      </dsp:txBody>
      <dsp:txXfrm>
        <a:off x="2967034" y="51219"/>
        <a:ext cx="3354741" cy="946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BDF69-4397-4EFF-A122-548B3F4D02CE}">
      <dsp:nvSpPr>
        <dsp:cNvPr id="0" name=""/>
        <dsp:cNvSpPr/>
      </dsp:nvSpPr>
      <dsp:spPr>
        <a:xfrm>
          <a:off x="1758" y="597151"/>
          <a:ext cx="2021001" cy="101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Penting</a:t>
          </a:r>
          <a:r>
            <a:rPr lang="en-US" sz="2200" kern="1200" dirty="0"/>
            <a:t> dan </a:t>
          </a:r>
          <a:r>
            <a:rPr lang="en-US" sz="2200" kern="1200" dirty="0" err="1"/>
            <a:t>Mendesak</a:t>
          </a:r>
          <a:r>
            <a:rPr lang="en-US" sz="2200" kern="1200" dirty="0"/>
            <a:t> </a:t>
          </a:r>
        </a:p>
      </dsp:txBody>
      <dsp:txXfrm>
        <a:off x="31355" y="626748"/>
        <a:ext cx="1961807" cy="951306"/>
      </dsp:txXfrm>
    </dsp:sp>
    <dsp:sp modelId="{8C669CBF-9C93-492A-8603-76E07B2EDC10}">
      <dsp:nvSpPr>
        <dsp:cNvPr id="0" name=""/>
        <dsp:cNvSpPr/>
      </dsp:nvSpPr>
      <dsp:spPr>
        <a:xfrm>
          <a:off x="203858" y="1607652"/>
          <a:ext cx="202100" cy="75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875"/>
              </a:lnTo>
              <a:lnTo>
                <a:pt x="202100" y="7578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20ABA-BC88-44F0-A2C0-968C6F5008E7}">
      <dsp:nvSpPr>
        <dsp:cNvPr id="0" name=""/>
        <dsp:cNvSpPr/>
      </dsp:nvSpPr>
      <dsp:spPr>
        <a:xfrm>
          <a:off x="405958" y="1860278"/>
          <a:ext cx="1616801" cy="101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Sembahyang ( berdasarkan waktu solat)</a:t>
          </a:r>
        </a:p>
      </dsp:txBody>
      <dsp:txXfrm>
        <a:off x="435555" y="1889875"/>
        <a:ext cx="1557607" cy="951306"/>
      </dsp:txXfrm>
    </dsp:sp>
    <dsp:sp modelId="{355B5651-1277-4E6B-9730-CCD48F4C141A}">
      <dsp:nvSpPr>
        <dsp:cNvPr id="0" name=""/>
        <dsp:cNvSpPr/>
      </dsp:nvSpPr>
      <dsp:spPr>
        <a:xfrm>
          <a:off x="203858" y="1607652"/>
          <a:ext cx="202100" cy="2021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001"/>
              </a:lnTo>
              <a:lnTo>
                <a:pt x="202100" y="20210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541A4-03AF-45CA-B841-14A5DBD1B099}">
      <dsp:nvSpPr>
        <dsp:cNvPr id="0" name=""/>
        <dsp:cNvSpPr/>
      </dsp:nvSpPr>
      <dsp:spPr>
        <a:xfrm>
          <a:off x="405958" y="3123404"/>
          <a:ext cx="1616801" cy="101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Tugas Arkademy ( 10.00 – 14.00 )</a:t>
          </a:r>
        </a:p>
      </dsp:txBody>
      <dsp:txXfrm>
        <a:off x="435555" y="3153001"/>
        <a:ext cx="1557607" cy="951306"/>
      </dsp:txXfrm>
    </dsp:sp>
    <dsp:sp modelId="{97CFF194-3551-4CA0-B3A7-2CB36A1D5984}">
      <dsp:nvSpPr>
        <dsp:cNvPr id="0" name=""/>
        <dsp:cNvSpPr/>
      </dsp:nvSpPr>
      <dsp:spPr>
        <a:xfrm>
          <a:off x="2528010" y="597151"/>
          <a:ext cx="2021001" cy="101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Tidak</a:t>
          </a:r>
          <a:r>
            <a:rPr lang="en-US" sz="2200" kern="1200" dirty="0"/>
            <a:t> </a:t>
          </a:r>
          <a:r>
            <a:rPr lang="en-US" sz="2200" kern="1200" dirty="0" err="1"/>
            <a:t>Penting</a:t>
          </a:r>
          <a:r>
            <a:rPr lang="en-US" sz="2200" kern="1200" dirty="0"/>
            <a:t> </a:t>
          </a:r>
          <a:r>
            <a:rPr lang="en-US" sz="2200" kern="1200" dirty="0" err="1"/>
            <a:t>Tapi</a:t>
          </a:r>
          <a:r>
            <a:rPr lang="en-US" sz="2200" kern="1200" dirty="0"/>
            <a:t> </a:t>
          </a:r>
          <a:r>
            <a:rPr lang="en-US" sz="2200" kern="1200" dirty="0" err="1"/>
            <a:t>Mendesak</a:t>
          </a:r>
          <a:endParaRPr lang="en-US" sz="2200" kern="1200" dirty="0"/>
        </a:p>
      </dsp:txBody>
      <dsp:txXfrm>
        <a:off x="2557607" y="626748"/>
        <a:ext cx="1961807" cy="951306"/>
      </dsp:txXfrm>
    </dsp:sp>
    <dsp:sp modelId="{9C3304F4-B14B-41F7-93DE-B8415867C230}">
      <dsp:nvSpPr>
        <dsp:cNvPr id="0" name=""/>
        <dsp:cNvSpPr/>
      </dsp:nvSpPr>
      <dsp:spPr>
        <a:xfrm>
          <a:off x="2730110" y="1607652"/>
          <a:ext cx="202100" cy="75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875"/>
              </a:lnTo>
              <a:lnTo>
                <a:pt x="202100" y="7578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F2123-DA6C-4E6C-BEFD-CCFD64EECC25}">
      <dsp:nvSpPr>
        <dsp:cNvPr id="0" name=""/>
        <dsp:cNvSpPr/>
      </dsp:nvSpPr>
      <dsp:spPr>
        <a:xfrm>
          <a:off x="2932210" y="1860278"/>
          <a:ext cx="1616801" cy="101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Belanja barang sekunder ( 18.00 – 20.00 )</a:t>
          </a:r>
        </a:p>
      </dsp:txBody>
      <dsp:txXfrm>
        <a:off x="2961807" y="1889875"/>
        <a:ext cx="1557607" cy="951306"/>
      </dsp:txXfrm>
    </dsp:sp>
    <dsp:sp modelId="{4F05A5FA-E286-42FE-8049-4D4561E9C943}">
      <dsp:nvSpPr>
        <dsp:cNvPr id="0" name=""/>
        <dsp:cNvSpPr/>
      </dsp:nvSpPr>
      <dsp:spPr>
        <a:xfrm>
          <a:off x="2730110" y="1607652"/>
          <a:ext cx="202100" cy="2021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001"/>
              </a:lnTo>
              <a:lnTo>
                <a:pt x="202100" y="20210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31820-73C9-40A0-84D1-88207BB38077}">
      <dsp:nvSpPr>
        <dsp:cNvPr id="0" name=""/>
        <dsp:cNvSpPr/>
      </dsp:nvSpPr>
      <dsp:spPr>
        <a:xfrm>
          <a:off x="2932210" y="3123404"/>
          <a:ext cx="1616801" cy="101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Mencuci Pakaian ( Saat mandi sore )</a:t>
          </a:r>
        </a:p>
      </dsp:txBody>
      <dsp:txXfrm>
        <a:off x="2961807" y="3153001"/>
        <a:ext cx="1557607" cy="951306"/>
      </dsp:txXfrm>
    </dsp:sp>
    <dsp:sp modelId="{FF5F8F78-AAC2-4B56-8CA4-3874BA8B81B8}">
      <dsp:nvSpPr>
        <dsp:cNvPr id="0" name=""/>
        <dsp:cNvSpPr/>
      </dsp:nvSpPr>
      <dsp:spPr>
        <a:xfrm>
          <a:off x="5054262" y="597151"/>
          <a:ext cx="2021001" cy="101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Penting Tapi Tidak Mendesak</a:t>
          </a:r>
        </a:p>
      </dsp:txBody>
      <dsp:txXfrm>
        <a:off x="5083859" y="626748"/>
        <a:ext cx="1961807" cy="951306"/>
      </dsp:txXfrm>
    </dsp:sp>
    <dsp:sp modelId="{69F335A6-3A3F-4455-BA21-09BED6C86B7C}">
      <dsp:nvSpPr>
        <dsp:cNvPr id="0" name=""/>
        <dsp:cNvSpPr/>
      </dsp:nvSpPr>
      <dsp:spPr>
        <a:xfrm>
          <a:off x="5256362" y="1607652"/>
          <a:ext cx="202100" cy="75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875"/>
              </a:lnTo>
              <a:lnTo>
                <a:pt x="202100" y="7578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483FB-25C9-4581-AEA1-326AD70A1FD7}">
      <dsp:nvSpPr>
        <dsp:cNvPr id="0" name=""/>
        <dsp:cNvSpPr/>
      </dsp:nvSpPr>
      <dsp:spPr>
        <a:xfrm>
          <a:off x="5458463" y="1860278"/>
          <a:ext cx="1616801" cy="101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Olahraga ( 05.00 – 06.00 )</a:t>
          </a:r>
        </a:p>
      </dsp:txBody>
      <dsp:txXfrm>
        <a:off x="5488060" y="1889875"/>
        <a:ext cx="1557607" cy="951306"/>
      </dsp:txXfrm>
    </dsp:sp>
    <dsp:sp modelId="{368094C8-AEE6-4976-8ACD-7F4028721443}">
      <dsp:nvSpPr>
        <dsp:cNvPr id="0" name=""/>
        <dsp:cNvSpPr/>
      </dsp:nvSpPr>
      <dsp:spPr>
        <a:xfrm>
          <a:off x="5256362" y="1607652"/>
          <a:ext cx="202100" cy="2021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1001"/>
              </a:lnTo>
              <a:lnTo>
                <a:pt x="202100" y="20210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EF7AC-4EBD-412D-B99E-6ADD21D8E82D}">
      <dsp:nvSpPr>
        <dsp:cNvPr id="0" name=""/>
        <dsp:cNvSpPr/>
      </dsp:nvSpPr>
      <dsp:spPr>
        <a:xfrm>
          <a:off x="5458463" y="3123404"/>
          <a:ext cx="1616801" cy="101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Self healing ( 16.00 – 17.00 )</a:t>
          </a:r>
        </a:p>
      </dsp:txBody>
      <dsp:txXfrm>
        <a:off x="5488060" y="3153001"/>
        <a:ext cx="1557607" cy="951306"/>
      </dsp:txXfrm>
    </dsp:sp>
    <dsp:sp modelId="{F5AC1A49-8E38-4A25-AE30-F3F08FC98A7E}">
      <dsp:nvSpPr>
        <dsp:cNvPr id="0" name=""/>
        <dsp:cNvSpPr/>
      </dsp:nvSpPr>
      <dsp:spPr>
        <a:xfrm>
          <a:off x="7580514" y="597151"/>
          <a:ext cx="2021001" cy="101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Tidak</a:t>
          </a:r>
          <a:r>
            <a:rPr lang="en-US" sz="2200" kern="1200" dirty="0"/>
            <a:t>  </a:t>
          </a:r>
          <a:r>
            <a:rPr lang="en-US" sz="2200" kern="1200" dirty="0" err="1"/>
            <a:t>Penting</a:t>
          </a:r>
          <a:r>
            <a:rPr lang="en-US" sz="2200" kern="1200" dirty="0"/>
            <a:t> dan </a:t>
          </a:r>
          <a:r>
            <a:rPr lang="en-US" sz="2200" kern="1200" dirty="0" err="1"/>
            <a:t>Tidak</a:t>
          </a:r>
          <a:r>
            <a:rPr lang="en-US" sz="2200" kern="1200" dirty="0"/>
            <a:t> </a:t>
          </a:r>
          <a:r>
            <a:rPr lang="en-US" sz="2200" kern="1200" dirty="0" err="1"/>
            <a:t>Mendesak</a:t>
          </a:r>
          <a:endParaRPr lang="en-US" sz="2200" kern="1200" dirty="0"/>
        </a:p>
      </dsp:txBody>
      <dsp:txXfrm>
        <a:off x="7610111" y="626748"/>
        <a:ext cx="1961807" cy="951306"/>
      </dsp:txXfrm>
    </dsp:sp>
    <dsp:sp modelId="{5D2D17C0-AAAC-4728-A50D-56B4B5CD11F3}">
      <dsp:nvSpPr>
        <dsp:cNvPr id="0" name=""/>
        <dsp:cNvSpPr/>
      </dsp:nvSpPr>
      <dsp:spPr>
        <a:xfrm>
          <a:off x="7782615" y="1607652"/>
          <a:ext cx="202100" cy="75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875"/>
              </a:lnTo>
              <a:lnTo>
                <a:pt x="202100" y="7578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0CFCD-1C0F-49CC-A560-F7100FAAAF4E}">
      <dsp:nvSpPr>
        <dsp:cNvPr id="0" name=""/>
        <dsp:cNvSpPr/>
      </dsp:nvSpPr>
      <dsp:spPr>
        <a:xfrm>
          <a:off x="7984715" y="1860278"/>
          <a:ext cx="1616801" cy="1010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Mencuci</a:t>
          </a:r>
          <a:r>
            <a:rPr lang="en-US" sz="1700" kern="1200" dirty="0"/>
            <a:t> </a:t>
          </a:r>
          <a:r>
            <a:rPr lang="en-US" sz="1700" kern="1200" dirty="0" err="1"/>
            <a:t>Kendaraan</a:t>
          </a:r>
          <a:r>
            <a:rPr lang="en-US" sz="1700" kern="1200" dirty="0"/>
            <a:t> ( </a:t>
          </a:r>
          <a:r>
            <a:rPr lang="en-US" sz="1700" kern="1200" dirty="0" err="1"/>
            <a:t>Sekotor</a:t>
          </a:r>
          <a:r>
            <a:rPr lang="en-US" sz="1700" kern="1200" dirty="0"/>
            <a:t> dan </a:t>
          </a:r>
          <a:r>
            <a:rPr lang="en-US" sz="1700" kern="1200" dirty="0" err="1"/>
            <a:t>seingatnya</a:t>
          </a:r>
          <a:r>
            <a:rPr lang="en-US" sz="1700" kern="1200" dirty="0"/>
            <a:t> )</a:t>
          </a:r>
        </a:p>
      </dsp:txBody>
      <dsp:txXfrm>
        <a:off x="8014312" y="1889875"/>
        <a:ext cx="1557607" cy="951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017-D522-4867-B6BE-6A2787E081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D885742-1ECF-47D5-A0EB-6EF1213EEE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24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017-D522-4867-B6BE-6A2787E081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5742-1ECF-47D5-A0EB-6EF1213EEEA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2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017-D522-4867-B6BE-6A2787E081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5742-1ECF-47D5-A0EB-6EF1213EEE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017-D522-4867-B6BE-6A2787E081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5742-1ECF-47D5-A0EB-6EF1213EEEA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017-D522-4867-B6BE-6A2787E081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5742-1ECF-47D5-A0EB-6EF1213EEE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27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017-D522-4867-B6BE-6A2787E081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5742-1ECF-47D5-A0EB-6EF1213EEEA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1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017-D522-4867-B6BE-6A2787E081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5742-1ECF-47D5-A0EB-6EF1213EEEA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1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017-D522-4867-B6BE-6A2787E081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5742-1ECF-47D5-A0EB-6EF1213EEEA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5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017-D522-4867-B6BE-6A2787E081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5742-1ECF-47D5-A0EB-6EF1213EE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4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017-D522-4867-B6BE-6A2787E081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5742-1ECF-47D5-A0EB-6EF1213EEEA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4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A7F017-D522-4867-B6BE-6A2787E081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5742-1ECF-47D5-A0EB-6EF1213EEEA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7F017-D522-4867-B6BE-6A2787E0819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D885742-1ECF-47D5-A0EB-6EF1213EEEA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72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D477-7952-450C-A6D2-1766548A3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DD0D-68D7-4CBB-948F-5258B8F80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3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DED069-FADF-42A3-91DF-5DD8917FC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116618"/>
              </p:ext>
            </p:extLst>
          </p:nvPr>
        </p:nvGraphicFramePr>
        <p:xfrm>
          <a:off x="1451578" y="571081"/>
          <a:ext cx="9603275" cy="104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E12936-FEDC-4612-A9F3-D797DD96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50588"/>
              </p:ext>
            </p:extLst>
          </p:nvPr>
        </p:nvGraphicFramePr>
        <p:xfrm>
          <a:off x="1451577" y="1373181"/>
          <a:ext cx="9603275" cy="4731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705699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66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Raitenshi</dc:creator>
  <cp:lastModifiedBy>Raitenshi</cp:lastModifiedBy>
  <cp:revision>4</cp:revision>
  <dcterms:created xsi:type="dcterms:W3CDTF">2020-09-01T04:24:53Z</dcterms:created>
  <dcterms:modified xsi:type="dcterms:W3CDTF">2020-09-01T05:18:58Z</dcterms:modified>
</cp:coreProperties>
</file>