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tenshi" initials="r" lastIdx="1" clrIdx="0">
    <p:extLst>
      <p:ext uri="{19B8F6BF-5375-455C-9EA6-DF929625EA0E}">
        <p15:presenceInfo xmlns:p15="http://schemas.microsoft.com/office/powerpoint/2012/main" userId="raiten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CD70E-B19A-4B5F-B55F-EDC5BCB1658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86EC6B2B-5CCB-42DF-992F-B3B4C16AE5B7}">
      <dgm:prSet/>
      <dgm:spPr/>
      <dgm:t>
        <a:bodyPr/>
        <a:lstStyle/>
        <a:p>
          <a:r>
            <a:rPr lang="en-US" b="1"/>
            <a:t>Authentication</a:t>
          </a:r>
          <a:endParaRPr lang="en-ID"/>
        </a:p>
      </dgm:t>
    </dgm:pt>
    <dgm:pt modelId="{9F0FC737-18CE-4561-A86D-CE6DB8461096}" type="parTrans" cxnId="{82ED5E1D-C5D0-457F-BF5C-07EE4F863569}">
      <dgm:prSet/>
      <dgm:spPr/>
      <dgm:t>
        <a:bodyPr/>
        <a:lstStyle/>
        <a:p>
          <a:endParaRPr lang="en-ID"/>
        </a:p>
      </dgm:t>
    </dgm:pt>
    <dgm:pt modelId="{D580FAA0-BBAF-44B3-98E4-35575265E0E1}" type="sibTrans" cxnId="{82ED5E1D-C5D0-457F-BF5C-07EE4F863569}">
      <dgm:prSet/>
      <dgm:spPr/>
      <dgm:t>
        <a:bodyPr/>
        <a:lstStyle/>
        <a:p>
          <a:endParaRPr lang="en-ID"/>
        </a:p>
      </dgm:t>
    </dgm:pt>
    <dgm:pt modelId="{CD920FE3-957D-4F6A-884E-C83D0940683E}">
      <dgm:prSet/>
      <dgm:spPr/>
      <dgm:t>
        <a:bodyPr/>
        <a:lstStyle/>
        <a:p>
          <a:r>
            <a:rPr lang="en-US"/>
            <a:t>Validator sebuah credential untuk memeriksa pemilik identitas</a:t>
          </a:r>
          <a:endParaRPr lang="en-ID"/>
        </a:p>
      </dgm:t>
    </dgm:pt>
    <dgm:pt modelId="{DEE8A8F0-4DA8-43D7-AD52-B1E8E9576E98}" type="parTrans" cxnId="{F0B12A35-6E64-466E-BE6D-E3EF5E14C65D}">
      <dgm:prSet/>
      <dgm:spPr/>
      <dgm:t>
        <a:bodyPr/>
        <a:lstStyle/>
        <a:p>
          <a:endParaRPr lang="en-ID"/>
        </a:p>
      </dgm:t>
    </dgm:pt>
    <dgm:pt modelId="{3411A180-8DDD-43DD-B6B3-C18EAF67D49C}" type="sibTrans" cxnId="{F0B12A35-6E64-466E-BE6D-E3EF5E14C65D}">
      <dgm:prSet/>
      <dgm:spPr/>
      <dgm:t>
        <a:bodyPr/>
        <a:lstStyle/>
        <a:p>
          <a:endParaRPr lang="en-ID"/>
        </a:p>
      </dgm:t>
    </dgm:pt>
    <dgm:pt modelId="{94427E43-AF87-4141-9B4D-473E459C052B}">
      <dgm:prSet/>
      <dgm:spPr/>
      <dgm:t>
        <a:bodyPr/>
        <a:lstStyle/>
        <a:p>
          <a:r>
            <a:rPr lang="en-US"/>
            <a:t>Contoh : Proses login menggunakan username dan password, dll</a:t>
          </a:r>
          <a:endParaRPr lang="en-ID"/>
        </a:p>
      </dgm:t>
    </dgm:pt>
    <dgm:pt modelId="{BC2F854E-ED45-4FB0-ADC1-B73FC4EDFF94}" type="parTrans" cxnId="{010F80BA-79E5-4C21-A1B5-23987FF2165B}">
      <dgm:prSet/>
      <dgm:spPr/>
      <dgm:t>
        <a:bodyPr/>
        <a:lstStyle/>
        <a:p>
          <a:endParaRPr lang="en-ID"/>
        </a:p>
      </dgm:t>
    </dgm:pt>
    <dgm:pt modelId="{D03783FC-0F97-417C-BCE1-891E7B9B9D54}" type="sibTrans" cxnId="{010F80BA-79E5-4C21-A1B5-23987FF2165B}">
      <dgm:prSet/>
      <dgm:spPr/>
      <dgm:t>
        <a:bodyPr/>
        <a:lstStyle/>
        <a:p>
          <a:endParaRPr lang="en-ID"/>
        </a:p>
      </dgm:t>
    </dgm:pt>
    <dgm:pt modelId="{A6145A07-62A9-41CA-A05A-D174B86B0E7E}" type="pres">
      <dgm:prSet presAssocID="{9A9CD70E-B19A-4B5F-B55F-EDC5BCB1658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44539B-BF26-4892-9029-31C7F1722EE2}" type="pres">
      <dgm:prSet presAssocID="{86EC6B2B-5CCB-42DF-992F-B3B4C16AE5B7}" presName="root" presStyleCnt="0"/>
      <dgm:spPr/>
    </dgm:pt>
    <dgm:pt modelId="{FAC8CD67-D7AD-4F14-9D07-3C7251344934}" type="pres">
      <dgm:prSet presAssocID="{86EC6B2B-5CCB-42DF-992F-B3B4C16AE5B7}" presName="rootComposite" presStyleCnt="0"/>
      <dgm:spPr/>
    </dgm:pt>
    <dgm:pt modelId="{717FD974-1551-4F08-B34E-7469711B3563}" type="pres">
      <dgm:prSet presAssocID="{86EC6B2B-5CCB-42DF-992F-B3B4C16AE5B7}" presName="rootText" presStyleLbl="node1" presStyleIdx="0" presStyleCnt="1"/>
      <dgm:spPr/>
    </dgm:pt>
    <dgm:pt modelId="{C66D66D7-B986-49EE-8096-1D634BA31D1D}" type="pres">
      <dgm:prSet presAssocID="{86EC6B2B-5CCB-42DF-992F-B3B4C16AE5B7}" presName="rootConnector" presStyleLbl="node1" presStyleIdx="0" presStyleCnt="1"/>
      <dgm:spPr/>
    </dgm:pt>
    <dgm:pt modelId="{A9C9A223-1F56-4574-9536-A19CDE659BC0}" type="pres">
      <dgm:prSet presAssocID="{86EC6B2B-5CCB-42DF-992F-B3B4C16AE5B7}" presName="childShape" presStyleCnt="0"/>
      <dgm:spPr/>
    </dgm:pt>
    <dgm:pt modelId="{7978F70D-15A3-43DA-A8E2-F845CEF4CC10}" type="pres">
      <dgm:prSet presAssocID="{DEE8A8F0-4DA8-43D7-AD52-B1E8E9576E98}" presName="Name13" presStyleLbl="parChTrans1D2" presStyleIdx="0" presStyleCnt="2"/>
      <dgm:spPr/>
    </dgm:pt>
    <dgm:pt modelId="{F09C0919-FEA2-49C3-BDA9-BD6E90A605D1}" type="pres">
      <dgm:prSet presAssocID="{CD920FE3-957D-4F6A-884E-C83D0940683E}" presName="childText" presStyleLbl="bgAcc1" presStyleIdx="0" presStyleCnt="2">
        <dgm:presLayoutVars>
          <dgm:bulletEnabled val="1"/>
        </dgm:presLayoutVars>
      </dgm:prSet>
      <dgm:spPr/>
    </dgm:pt>
    <dgm:pt modelId="{BC8A6539-B180-4AB2-A407-CB0FE3857253}" type="pres">
      <dgm:prSet presAssocID="{BC2F854E-ED45-4FB0-ADC1-B73FC4EDFF94}" presName="Name13" presStyleLbl="parChTrans1D2" presStyleIdx="1" presStyleCnt="2"/>
      <dgm:spPr/>
    </dgm:pt>
    <dgm:pt modelId="{F5D0D161-7D22-4921-BC13-A5F4EAC1F2FC}" type="pres">
      <dgm:prSet presAssocID="{94427E43-AF87-4141-9B4D-473E459C052B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82ED5E1D-C5D0-457F-BF5C-07EE4F863569}" srcId="{9A9CD70E-B19A-4B5F-B55F-EDC5BCB1658A}" destId="{86EC6B2B-5CCB-42DF-992F-B3B4C16AE5B7}" srcOrd="0" destOrd="0" parTransId="{9F0FC737-18CE-4561-A86D-CE6DB8461096}" sibTransId="{D580FAA0-BBAF-44B3-98E4-35575265E0E1}"/>
    <dgm:cxn modelId="{F0B12A35-6E64-466E-BE6D-E3EF5E14C65D}" srcId="{86EC6B2B-5CCB-42DF-992F-B3B4C16AE5B7}" destId="{CD920FE3-957D-4F6A-884E-C83D0940683E}" srcOrd="0" destOrd="0" parTransId="{DEE8A8F0-4DA8-43D7-AD52-B1E8E9576E98}" sibTransId="{3411A180-8DDD-43DD-B6B3-C18EAF67D49C}"/>
    <dgm:cxn modelId="{31EC4B36-7AB5-4628-9D6B-824EB7A66BA8}" type="presOf" srcId="{BC2F854E-ED45-4FB0-ADC1-B73FC4EDFF94}" destId="{BC8A6539-B180-4AB2-A407-CB0FE3857253}" srcOrd="0" destOrd="0" presId="urn:microsoft.com/office/officeart/2005/8/layout/hierarchy3"/>
    <dgm:cxn modelId="{91013E4D-CA40-4593-AED4-B0B202F969EB}" type="presOf" srcId="{DEE8A8F0-4DA8-43D7-AD52-B1E8E9576E98}" destId="{7978F70D-15A3-43DA-A8E2-F845CEF4CC10}" srcOrd="0" destOrd="0" presId="urn:microsoft.com/office/officeart/2005/8/layout/hierarchy3"/>
    <dgm:cxn modelId="{7B3CF890-329B-4B2F-8A67-68754D46E098}" type="presOf" srcId="{CD920FE3-957D-4F6A-884E-C83D0940683E}" destId="{F09C0919-FEA2-49C3-BDA9-BD6E90A605D1}" srcOrd="0" destOrd="0" presId="urn:microsoft.com/office/officeart/2005/8/layout/hierarchy3"/>
    <dgm:cxn modelId="{010F80BA-79E5-4C21-A1B5-23987FF2165B}" srcId="{86EC6B2B-5CCB-42DF-992F-B3B4C16AE5B7}" destId="{94427E43-AF87-4141-9B4D-473E459C052B}" srcOrd="1" destOrd="0" parTransId="{BC2F854E-ED45-4FB0-ADC1-B73FC4EDFF94}" sibTransId="{D03783FC-0F97-417C-BCE1-891E7B9B9D54}"/>
    <dgm:cxn modelId="{84ECC0C4-63B7-479B-A40B-7C766FBA748C}" type="presOf" srcId="{86EC6B2B-5CCB-42DF-992F-B3B4C16AE5B7}" destId="{717FD974-1551-4F08-B34E-7469711B3563}" srcOrd="0" destOrd="0" presId="urn:microsoft.com/office/officeart/2005/8/layout/hierarchy3"/>
    <dgm:cxn modelId="{C25F29E3-205E-4C92-A1EF-E47B28FC2D58}" type="presOf" srcId="{9A9CD70E-B19A-4B5F-B55F-EDC5BCB1658A}" destId="{A6145A07-62A9-41CA-A05A-D174B86B0E7E}" srcOrd="0" destOrd="0" presId="urn:microsoft.com/office/officeart/2005/8/layout/hierarchy3"/>
    <dgm:cxn modelId="{9219F4FC-8154-4340-9772-02AEC9358E88}" type="presOf" srcId="{86EC6B2B-5CCB-42DF-992F-B3B4C16AE5B7}" destId="{C66D66D7-B986-49EE-8096-1D634BA31D1D}" srcOrd="1" destOrd="0" presId="urn:microsoft.com/office/officeart/2005/8/layout/hierarchy3"/>
    <dgm:cxn modelId="{8E68A3FD-0540-465B-997A-26A6E7FF6515}" type="presOf" srcId="{94427E43-AF87-4141-9B4D-473E459C052B}" destId="{F5D0D161-7D22-4921-BC13-A5F4EAC1F2FC}" srcOrd="0" destOrd="0" presId="urn:microsoft.com/office/officeart/2005/8/layout/hierarchy3"/>
    <dgm:cxn modelId="{5160F01E-A8CC-4264-9303-81DB303A7A97}" type="presParOf" srcId="{A6145A07-62A9-41CA-A05A-D174B86B0E7E}" destId="{4A44539B-BF26-4892-9029-31C7F1722EE2}" srcOrd="0" destOrd="0" presId="urn:microsoft.com/office/officeart/2005/8/layout/hierarchy3"/>
    <dgm:cxn modelId="{D76D5980-C91F-4801-A277-99A24A2AC4A4}" type="presParOf" srcId="{4A44539B-BF26-4892-9029-31C7F1722EE2}" destId="{FAC8CD67-D7AD-4F14-9D07-3C7251344934}" srcOrd="0" destOrd="0" presId="urn:microsoft.com/office/officeart/2005/8/layout/hierarchy3"/>
    <dgm:cxn modelId="{A68027D6-6B0F-40AB-98A5-DFE719984D34}" type="presParOf" srcId="{FAC8CD67-D7AD-4F14-9D07-3C7251344934}" destId="{717FD974-1551-4F08-B34E-7469711B3563}" srcOrd="0" destOrd="0" presId="urn:microsoft.com/office/officeart/2005/8/layout/hierarchy3"/>
    <dgm:cxn modelId="{2D8DA8A9-AB13-4E67-B9AE-6ACE22B5DC61}" type="presParOf" srcId="{FAC8CD67-D7AD-4F14-9D07-3C7251344934}" destId="{C66D66D7-B986-49EE-8096-1D634BA31D1D}" srcOrd="1" destOrd="0" presId="urn:microsoft.com/office/officeart/2005/8/layout/hierarchy3"/>
    <dgm:cxn modelId="{2698F545-23D7-4860-A2A7-1C0E18A1AA01}" type="presParOf" srcId="{4A44539B-BF26-4892-9029-31C7F1722EE2}" destId="{A9C9A223-1F56-4574-9536-A19CDE659BC0}" srcOrd="1" destOrd="0" presId="urn:microsoft.com/office/officeart/2005/8/layout/hierarchy3"/>
    <dgm:cxn modelId="{253208CE-664B-476B-B94D-9C44CCF49F44}" type="presParOf" srcId="{A9C9A223-1F56-4574-9536-A19CDE659BC0}" destId="{7978F70D-15A3-43DA-A8E2-F845CEF4CC10}" srcOrd="0" destOrd="0" presId="urn:microsoft.com/office/officeart/2005/8/layout/hierarchy3"/>
    <dgm:cxn modelId="{2D04D51A-445B-481B-BED5-DE155D7C3127}" type="presParOf" srcId="{A9C9A223-1F56-4574-9536-A19CDE659BC0}" destId="{F09C0919-FEA2-49C3-BDA9-BD6E90A605D1}" srcOrd="1" destOrd="0" presId="urn:microsoft.com/office/officeart/2005/8/layout/hierarchy3"/>
    <dgm:cxn modelId="{A5B7E0AE-1A1B-49D4-9C6C-B34FDFA3C59F}" type="presParOf" srcId="{A9C9A223-1F56-4574-9536-A19CDE659BC0}" destId="{BC8A6539-B180-4AB2-A407-CB0FE3857253}" srcOrd="2" destOrd="0" presId="urn:microsoft.com/office/officeart/2005/8/layout/hierarchy3"/>
    <dgm:cxn modelId="{70310085-59C6-4B03-911C-2473B2BE10FB}" type="presParOf" srcId="{A9C9A223-1F56-4574-9536-A19CDE659BC0}" destId="{F5D0D161-7D22-4921-BC13-A5F4EAC1F2F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E0CFF-275D-4A20-8856-3A1BEBA73E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31D2BC4E-2161-4E73-9341-D579347021E6}">
      <dgm:prSet/>
      <dgm:spPr/>
      <dgm:t>
        <a:bodyPr/>
        <a:lstStyle/>
        <a:p>
          <a:r>
            <a:rPr lang="en-US" b="1" dirty="0"/>
            <a:t>Authorization</a:t>
          </a:r>
          <a:endParaRPr lang="en-ID" b="1" dirty="0"/>
        </a:p>
      </dgm:t>
    </dgm:pt>
    <dgm:pt modelId="{DA177CB2-05D2-43A3-A266-4EC18993A445}" type="parTrans" cxnId="{75D1485B-A64F-485A-BC83-CB0045503DD4}">
      <dgm:prSet/>
      <dgm:spPr/>
      <dgm:t>
        <a:bodyPr/>
        <a:lstStyle/>
        <a:p>
          <a:endParaRPr lang="en-ID"/>
        </a:p>
      </dgm:t>
    </dgm:pt>
    <dgm:pt modelId="{2F821355-60B1-4F62-8A97-8AC67B781643}" type="sibTrans" cxnId="{75D1485B-A64F-485A-BC83-CB0045503DD4}">
      <dgm:prSet/>
      <dgm:spPr/>
      <dgm:t>
        <a:bodyPr/>
        <a:lstStyle/>
        <a:p>
          <a:endParaRPr lang="en-ID"/>
        </a:p>
      </dgm:t>
    </dgm:pt>
    <dgm:pt modelId="{6AA90FCD-86BF-4D83-BD53-272A60DAEDAD}">
      <dgm:prSet/>
      <dgm:spPr/>
      <dgm:t>
        <a:bodyPr/>
        <a:lstStyle/>
        <a:p>
          <a:r>
            <a:rPr lang="en-ID"/>
            <a:t>Proseses yang dilakukan setelah proses Authentication</a:t>
          </a:r>
        </a:p>
      </dgm:t>
    </dgm:pt>
    <dgm:pt modelId="{2607692C-84D3-4800-A4A9-DF2C9054FDF4}" type="parTrans" cxnId="{A7638951-D451-41B2-B0D4-3E6B9C71564E}">
      <dgm:prSet/>
      <dgm:spPr/>
      <dgm:t>
        <a:bodyPr/>
        <a:lstStyle/>
        <a:p>
          <a:endParaRPr lang="en-ID"/>
        </a:p>
      </dgm:t>
    </dgm:pt>
    <dgm:pt modelId="{3CFB7980-8C67-4746-9B56-39D952DBC23E}" type="sibTrans" cxnId="{A7638951-D451-41B2-B0D4-3E6B9C71564E}">
      <dgm:prSet/>
      <dgm:spPr/>
      <dgm:t>
        <a:bodyPr/>
        <a:lstStyle/>
        <a:p>
          <a:endParaRPr lang="en-ID"/>
        </a:p>
      </dgm:t>
    </dgm:pt>
    <dgm:pt modelId="{F666BD51-E378-4345-A7D4-D35A9C19A199}">
      <dgm:prSet/>
      <dgm:spPr/>
      <dgm:t>
        <a:bodyPr/>
        <a:lstStyle/>
        <a:p>
          <a:r>
            <a:rPr lang="en-ID" dirty="0" err="1"/>
            <a:t>Memvalidasi</a:t>
          </a:r>
          <a:r>
            <a:rPr lang="en-ID" dirty="0"/>
            <a:t> </a:t>
          </a:r>
          <a:r>
            <a:rPr lang="en-ID" dirty="0" err="1"/>
            <a:t>apakah</a:t>
          </a:r>
          <a:r>
            <a:rPr lang="en-ID" dirty="0"/>
            <a:t> </a:t>
          </a:r>
          <a:r>
            <a:rPr lang="en-ID" dirty="0" err="1"/>
            <a:t>pemilik</a:t>
          </a:r>
          <a:r>
            <a:rPr lang="en-ID" dirty="0"/>
            <a:t> </a:t>
          </a:r>
          <a:r>
            <a:rPr lang="en-ID" dirty="0" err="1"/>
            <a:t>identitas</a:t>
          </a:r>
          <a:r>
            <a:rPr lang="en-ID" dirty="0"/>
            <a:t> </a:t>
          </a:r>
          <a:r>
            <a:rPr lang="en-ID" dirty="0" err="1"/>
            <a:t>memiliki</a:t>
          </a:r>
          <a:r>
            <a:rPr lang="en-ID" dirty="0"/>
            <a:t> </a:t>
          </a:r>
          <a:r>
            <a:rPr lang="en-ID" dirty="0" err="1"/>
            <a:t>hak</a:t>
          </a:r>
          <a:r>
            <a:rPr lang="en-ID" dirty="0"/>
            <a:t> </a:t>
          </a:r>
          <a:r>
            <a:rPr lang="en-ID" dirty="0" err="1"/>
            <a:t>akses</a:t>
          </a:r>
          <a:r>
            <a:rPr lang="en-ID" dirty="0"/>
            <a:t> </a:t>
          </a:r>
          <a:r>
            <a:rPr lang="en-ID" dirty="0" err="1"/>
            <a:t>terhadap</a:t>
          </a:r>
          <a:r>
            <a:rPr lang="en-ID" dirty="0"/>
            <a:t> resource yang </a:t>
          </a:r>
          <a:r>
            <a:rPr lang="en-ID" dirty="0" err="1"/>
            <a:t>diminta</a:t>
          </a:r>
          <a:endParaRPr lang="en-ID" dirty="0"/>
        </a:p>
      </dgm:t>
    </dgm:pt>
    <dgm:pt modelId="{BCDDF25E-2B38-4121-91FC-D6BA196A82F2}" type="parTrans" cxnId="{6D566D9B-17B6-449F-87E0-9B9D70DF84EB}">
      <dgm:prSet/>
      <dgm:spPr/>
      <dgm:t>
        <a:bodyPr/>
        <a:lstStyle/>
        <a:p>
          <a:endParaRPr lang="en-ID"/>
        </a:p>
      </dgm:t>
    </dgm:pt>
    <dgm:pt modelId="{D80C4A91-9AE3-4ECE-BF01-4B55144C78B9}" type="sibTrans" cxnId="{6D566D9B-17B6-449F-87E0-9B9D70DF84EB}">
      <dgm:prSet/>
      <dgm:spPr/>
      <dgm:t>
        <a:bodyPr/>
        <a:lstStyle/>
        <a:p>
          <a:endParaRPr lang="en-ID"/>
        </a:p>
      </dgm:t>
    </dgm:pt>
    <dgm:pt modelId="{499B39C3-7610-48F9-A1C0-BF8250CE6F9F}" type="pres">
      <dgm:prSet presAssocID="{19DE0CFF-275D-4A20-8856-3A1BEBA73E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48D718-BB8D-41DD-87D7-A5597C44D18C}" type="pres">
      <dgm:prSet presAssocID="{31D2BC4E-2161-4E73-9341-D579347021E6}" presName="root" presStyleCnt="0"/>
      <dgm:spPr/>
    </dgm:pt>
    <dgm:pt modelId="{2533E3DC-B840-42E1-867E-27B9D2516656}" type="pres">
      <dgm:prSet presAssocID="{31D2BC4E-2161-4E73-9341-D579347021E6}" presName="rootComposite" presStyleCnt="0"/>
      <dgm:spPr/>
    </dgm:pt>
    <dgm:pt modelId="{28452D6B-78F8-4F8B-808A-EB9CDF366078}" type="pres">
      <dgm:prSet presAssocID="{31D2BC4E-2161-4E73-9341-D579347021E6}" presName="rootText" presStyleLbl="node1" presStyleIdx="0" presStyleCnt="1"/>
      <dgm:spPr/>
    </dgm:pt>
    <dgm:pt modelId="{C2A958A3-6224-45BC-AA74-E54884B3E8C2}" type="pres">
      <dgm:prSet presAssocID="{31D2BC4E-2161-4E73-9341-D579347021E6}" presName="rootConnector" presStyleLbl="node1" presStyleIdx="0" presStyleCnt="1"/>
      <dgm:spPr/>
    </dgm:pt>
    <dgm:pt modelId="{01DA4A56-6A94-4253-9735-567FCF7AE8DB}" type="pres">
      <dgm:prSet presAssocID="{31D2BC4E-2161-4E73-9341-D579347021E6}" presName="childShape" presStyleCnt="0"/>
      <dgm:spPr/>
    </dgm:pt>
    <dgm:pt modelId="{C2F8B0B0-86F4-4023-A18C-59D927E5D6F4}" type="pres">
      <dgm:prSet presAssocID="{2607692C-84D3-4800-A4A9-DF2C9054FDF4}" presName="Name13" presStyleLbl="parChTrans1D2" presStyleIdx="0" presStyleCnt="2"/>
      <dgm:spPr/>
    </dgm:pt>
    <dgm:pt modelId="{5A6813D6-94DE-491F-8C9D-8C6765A062C5}" type="pres">
      <dgm:prSet presAssocID="{6AA90FCD-86BF-4D83-BD53-272A60DAEDAD}" presName="childText" presStyleLbl="bgAcc1" presStyleIdx="0" presStyleCnt="2">
        <dgm:presLayoutVars>
          <dgm:bulletEnabled val="1"/>
        </dgm:presLayoutVars>
      </dgm:prSet>
      <dgm:spPr/>
    </dgm:pt>
    <dgm:pt modelId="{A5A91DF5-244D-4F17-89CC-DEF148698BD5}" type="pres">
      <dgm:prSet presAssocID="{BCDDF25E-2B38-4121-91FC-D6BA196A82F2}" presName="Name13" presStyleLbl="parChTrans1D2" presStyleIdx="1" presStyleCnt="2"/>
      <dgm:spPr/>
    </dgm:pt>
    <dgm:pt modelId="{9F767527-47CD-49C5-B3AE-F03690607EDF}" type="pres">
      <dgm:prSet presAssocID="{F666BD51-E378-4345-A7D4-D35A9C19A199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0F5121A-03E6-49A9-B080-73E4D3099922}" type="presOf" srcId="{F666BD51-E378-4345-A7D4-D35A9C19A199}" destId="{9F767527-47CD-49C5-B3AE-F03690607EDF}" srcOrd="0" destOrd="0" presId="urn:microsoft.com/office/officeart/2005/8/layout/hierarchy3"/>
    <dgm:cxn modelId="{BD70E033-0D21-4264-8EBF-7B29D89D0721}" type="presOf" srcId="{BCDDF25E-2B38-4121-91FC-D6BA196A82F2}" destId="{A5A91DF5-244D-4F17-89CC-DEF148698BD5}" srcOrd="0" destOrd="0" presId="urn:microsoft.com/office/officeart/2005/8/layout/hierarchy3"/>
    <dgm:cxn modelId="{75D1485B-A64F-485A-BC83-CB0045503DD4}" srcId="{19DE0CFF-275D-4A20-8856-3A1BEBA73E31}" destId="{31D2BC4E-2161-4E73-9341-D579347021E6}" srcOrd="0" destOrd="0" parTransId="{DA177CB2-05D2-43A3-A266-4EC18993A445}" sibTransId="{2F821355-60B1-4F62-8A97-8AC67B781643}"/>
    <dgm:cxn modelId="{093CEF5F-81DC-4F5E-9B09-C546E4E209E0}" type="presOf" srcId="{19DE0CFF-275D-4A20-8856-3A1BEBA73E31}" destId="{499B39C3-7610-48F9-A1C0-BF8250CE6F9F}" srcOrd="0" destOrd="0" presId="urn:microsoft.com/office/officeart/2005/8/layout/hierarchy3"/>
    <dgm:cxn modelId="{9872464A-58EE-4AF9-90F4-F96C73E98C44}" type="presOf" srcId="{31D2BC4E-2161-4E73-9341-D579347021E6}" destId="{C2A958A3-6224-45BC-AA74-E54884B3E8C2}" srcOrd="1" destOrd="0" presId="urn:microsoft.com/office/officeart/2005/8/layout/hierarchy3"/>
    <dgm:cxn modelId="{8EFA5150-F4DF-41C1-B06B-D57BCFA390F2}" type="presOf" srcId="{31D2BC4E-2161-4E73-9341-D579347021E6}" destId="{28452D6B-78F8-4F8B-808A-EB9CDF366078}" srcOrd="0" destOrd="0" presId="urn:microsoft.com/office/officeart/2005/8/layout/hierarchy3"/>
    <dgm:cxn modelId="{A7638951-D451-41B2-B0D4-3E6B9C71564E}" srcId="{31D2BC4E-2161-4E73-9341-D579347021E6}" destId="{6AA90FCD-86BF-4D83-BD53-272A60DAEDAD}" srcOrd="0" destOrd="0" parTransId="{2607692C-84D3-4800-A4A9-DF2C9054FDF4}" sibTransId="{3CFB7980-8C67-4746-9B56-39D952DBC23E}"/>
    <dgm:cxn modelId="{6D566D9B-17B6-449F-87E0-9B9D70DF84EB}" srcId="{31D2BC4E-2161-4E73-9341-D579347021E6}" destId="{F666BD51-E378-4345-A7D4-D35A9C19A199}" srcOrd="1" destOrd="0" parTransId="{BCDDF25E-2B38-4121-91FC-D6BA196A82F2}" sibTransId="{D80C4A91-9AE3-4ECE-BF01-4B55144C78B9}"/>
    <dgm:cxn modelId="{763B2B9D-5457-4CC3-9467-50571DAA3CD0}" type="presOf" srcId="{2607692C-84D3-4800-A4A9-DF2C9054FDF4}" destId="{C2F8B0B0-86F4-4023-A18C-59D927E5D6F4}" srcOrd="0" destOrd="0" presId="urn:microsoft.com/office/officeart/2005/8/layout/hierarchy3"/>
    <dgm:cxn modelId="{782AA9F7-2958-4A2C-812A-88AB4E16FF48}" type="presOf" srcId="{6AA90FCD-86BF-4D83-BD53-272A60DAEDAD}" destId="{5A6813D6-94DE-491F-8C9D-8C6765A062C5}" srcOrd="0" destOrd="0" presId="urn:microsoft.com/office/officeart/2005/8/layout/hierarchy3"/>
    <dgm:cxn modelId="{CD3A85A2-3533-442C-9EFB-A313815AE432}" type="presParOf" srcId="{499B39C3-7610-48F9-A1C0-BF8250CE6F9F}" destId="{CC48D718-BB8D-41DD-87D7-A5597C44D18C}" srcOrd="0" destOrd="0" presId="urn:microsoft.com/office/officeart/2005/8/layout/hierarchy3"/>
    <dgm:cxn modelId="{0172C252-7006-414C-8B3F-E615D1328DE2}" type="presParOf" srcId="{CC48D718-BB8D-41DD-87D7-A5597C44D18C}" destId="{2533E3DC-B840-42E1-867E-27B9D2516656}" srcOrd="0" destOrd="0" presId="urn:microsoft.com/office/officeart/2005/8/layout/hierarchy3"/>
    <dgm:cxn modelId="{E978530F-4BD8-4662-AF66-78944F9A65D0}" type="presParOf" srcId="{2533E3DC-B840-42E1-867E-27B9D2516656}" destId="{28452D6B-78F8-4F8B-808A-EB9CDF366078}" srcOrd="0" destOrd="0" presId="urn:microsoft.com/office/officeart/2005/8/layout/hierarchy3"/>
    <dgm:cxn modelId="{E8B633DB-0B55-4E90-871B-A5C7884B2570}" type="presParOf" srcId="{2533E3DC-B840-42E1-867E-27B9D2516656}" destId="{C2A958A3-6224-45BC-AA74-E54884B3E8C2}" srcOrd="1" destOrd="0" presId="urn:microsoft.com/office/officeart/2005/8/layout/hierarchy3"/>
    <dgm:cxn modelId="{20FF9C1E-BF36-436A-B435-E21F7DBAF70D}" type="presParOf" srcId="{CC48D718-BB8D-41DD-87D7-A5597C44D18C}" destId="{01DA4A56-6A94-4253-9735-567FCF7AE8DB}" srcOrd="1" destOrd="0" presId="urn:microsoft.com/office/officeart/2005/8/layout/hierarchy3"/>
    <dgm:cxn modelId="{373631FC-640B-4F34-8ED6-97BC384C111B}" type="presParOf" srcId="{01DA4A56-6A94-4253-9735-567FCF7AE8DB}" destId="{C2F8B0B0-86F4-4023-A18C-59D927E5D6F4}" srcOrd="0" destOrd="0" presId="urn:microsoft.com/office/officeart/2005/8/layout/hierarchy3"/>
    <dgm:cxn modelId="{0BFAFC4E-D3B8-4451-AF36-E714044BC391}" type="presParOf" srcId="{01DA4A56-6A94-4253-9735-567FCF7AE8DB}" destId="{5A6813D6-94DE-491F-8C9D-8C6765A062C5}" srcOrd="1" destOrd="0" presId="urn:microsoft.com/office/officeart/2005/8/layout/hierarchy3"/>
    <dgm:cxn modelId="{0C00716F-7DF0-4CB2-8CA1-6C51E67C3F6B}" type="presParOf" srcId="{01DA4A56-6A94-4253-9735-567FCF7AE8DB}" destId="{A5A91DF5-244D-4F17-89CC-DEF148698BD5}" srcOrd="2" destOrd="0" presId="urn:microsoft.com/office/officeart/2005/8/layout/hierarchy3"/>
    <dgm:cxn modelId="{2F296F6B-ECCF-4C40-9D02-219E28482115}" type="presParOf" srcId="{01DA4A56-6A94-4253-9735-567FCF7AE8DB}" destId="{9F767527-47CD-49C5-B3AE-F03690607ED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5C1AF-FD7A-4E4E-A234-AE6D7F835FA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CD91465-246D-45CB-8AA1-943DF6202084}">
      <dgm:prSet/>
      <dgm:spPr/>
      <dgm:t>
        <a:bodyPr/>
        <a:lstStyle/>
        <a:p>
          <a:r>
            <a:rPr lang="en-US" dirty="0" err="1"/>
            <a:t>Mengapa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JSON Web </a:t>
          </a:r>
          <a:r>
            <a:rPr lang="en-US" dirty="0" err="1"/>
            <a:t>TOken</a:t>
          </a:r>
          <a:endParaRPr lang="en-ID" dirty="0"/>
        </a:p>
      </dgm:t>
    </dgm:pt>
    <dgm:pt modelId="{BC517168-E66C-44BB-AF14-4A4ABF374EE0}" type="parTrans" cxnId="{582FD08F-51FF-4358-ABD5-0DFBB4899665}">
      <dgm:prSet/>
      <dgm:spPr/>
      <dgm:t>
        <a:bodyPr/>
        <a:lstStyle/>
        <a:p>
          <a:endParaRPr lang="en-ID"/>
        </a:p>
      </dgm:t>
    </dgm:pt>
    <dgm:pt modelId="{EE0CF807-570A-4D10-AC07-8A1BF73189D8}" type="sibTrans" cxnId="{582FD08F-51FF-4358-ABD5-0DFBB4899665}">
      <dgm:prSet/>
      <dgm:spPr/>
      <dgm:t>
        <a:bodyPr/>
        <a:lstStyle/>
        <a:p>
          <a:endParaRPr lang="en-ID"/>
        </a:p>
      </dgm:t>
    </dgm:pt>
    <dgm:pt modelId="{D520DBC4-A98E-4331-946B-7F00CA7CC49B}">
      <dgm:prSet/>
      <dgm:spPr/>
      <dgm:t>
        <a:bodyPr/>
        <a:lstStyle/>
        <a:p>
          <a:r>
            <a:rPr lang="en-US"/>
            <a:t>Open Standard (RFC 7519)</a:t>
          </a:r>
          <a:endParaRPr lang="en-ID"/>
        </a:p>
      </dgm:t>
    </dgm:pt>
    <dgm:pt modelId="{191B1090-DF41-472C-B33C-5B7913F8E621}" type="parTrans" cxnId="{EE7278FC-EEFA-48BC-8FF9-ED9F407817B2}">
      <dgm:prSet/>
      <dgm:spPr/>
      <dgm:t>
        <a:bodyPr/>
        <a:lstStyle/>
        <a:p>
          <a:endParaRPr lang="en-ID"/>
        </a:p>
      </dgm:t>
    </dgm:pt>
    <dgm:pt modelId="{418CF510-8878-45E4-879B-8002414A21A0}" type="sibTrans" cxnId="{EE7278FC-EEFA-48BC-8FF9-ED9F407817B2}">
      <dgm:prSet/>
      <dgm:spPr/>
      <dgm:t>
        <a:bodyPr/>
        <a:lstStyle/>
        <a:p>
          <a:endParaRPr lang="en-ID"/>
        </a:p>
      </dgm:t>
    </dgm:pt>
    <dgm:pt modelId="{4C4A80FE-273C-4011-9303-2E6249614D9A}">
      <dgm:prSet/>
      <dgm:spPr/>
      <dgm:t>
        <a:bodyPr/>
        <a:lstStyle/>
        <a:p>
          <a:r>
            <a:rPr lang="en-US" dirty="0" err="1"/>
            <a:t>Berguna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mengamankan</a:t>
          </a:r>
          <a:r>
            <a:rPr lang="en-US" dirty="0"/>
            <a:t> transfer </a:t>
          </a:r>
          <a:r>
            <a:rPr lang="en-US" dirty="0" err="1"/>
            <a:t>informasi</a:t>
          </a:r>
          <a:r>
            <a:rPr lang="en-US" dirty="0"/>
            <a:t>  </a:t>
          </a:r>
          <a:r>
            <a:rPr lang="en-US" dirty="0" err="1"/>
            <a:t>antara</a:t>
          </a:r>
          <a:r>
            <a:rPr lang="en-US" dirty="0"/>
            <a:t> client – server</a:t>
          </a:r>
          <a:endParaRPr lang="en-ID" dirty="0"/>
        </a:p>
      </dgm:t>
    </dgm:pt>
    <dgm:pt modelId="{F2001599-E7D5-4F74-907C-1A8160B94574}" type="parTrans" cxnId="{B773CC15-B104-408B-B174-14D984A2DB68}">
      <dgm:prSet/>
      <dgm:spPr/>
      <dgm:t>
        <a:bodyPr/>
        <a:lstStyle/>
        <a:p>
          <a:endParaRPr lang="en-ID"/>
        </a:p>
      </dgm:t>
    </dgm:pt>
    <dgm:pt modelId="{280DFCF2-FAFF-45AE-B07F-1D6B2E94FA79}" type="sibTrans" cxnId="{B773CC15-B104-408B-B174-14D984A2DB68}">
      <dgm:prSet/>
      <dgm:spPr/>
      <dgm:t>
        <a:bodyPr/>
        <a:lstStyle/>
        <a:p>
          <a:endParaRPr lang="en-ID"/>
        </a:p>
      </dgm:t>
    </dgm:pt>
    <dgm:pt modelId="{4FB62D47-94D5-4609-96E3-D3BA36311AA5}">
      <dgm:prSet/>
      <dgm:spPr/>
      <dgm:t>
        <a:bodyPr/>
        <a:lstStyle/>
        <a:p>
          <a:r>
            <a:rPr lang="en-US" dirty="0"/>
            <a:t>Digitally Signed</a:t>
          </a:r>
          <a:endParaRPr lang="en-ID" dirty="0"/>
        </a:p>
      </dgm:t>
    </dgm:pt>
    <dgm:pt modelId="{DD61D691-CC6C-4D67-BAC2-F73C345E7375}" type="parTrans" cxnId="{9A28F195-A810-4C03-BBEB-D92B32893221}">
      <dgm:prSet/>
      <dgm:spPr/>
      <dgm:t>
        <a:bodyPr/>
        <a:lstStyle/>
        <a:p>
          <a:endParaRPr lang="en-ID"/>
        </a:p>
      </dgm:t>
    </dgm:pt>
    <dgm:pt modelId="{B205194C-F027-4525-9F94-DFB60D630312}" type="sibTrans" cxnId="{9A28F195-A810-4C03-BBEB-D92B32893221}">
      <dgm:prSet/>
      <dgm:spPr/>
      <dgm:t>
        <a:bodyPr/>
        <a:lstStyle/>
        <a:p>
          <a:endParaRPr lang="en-ID"/>
        </a:p>
      </dgm:t>
    </dgm:pt>
    <dgm:pt modelId="{39F76384-87AE-44C5-9B58-CDA007FF8716}">
      <dgm:prSet/>
      <dgm:spPr/>
      <dgm:t>
        <a:bodyPr/>
        <a:lstStyle/>
        <a:p>
          <a:r>
            <a:rPr lang="en-US" dirty="0" err="1"/>
            <a:t>Compat</a:t>
          </a:r>
          <a:r>
            <a:rPr lang="en-US" dirty="0"/>
            <a:t> </a:t>
          </a:r>
          <a:endParaRPr lang="en-ID" dirty="0"/>
        </a:p>
      </dgm:t>
    </dgm:pt>
    <dgm:pt modelId="{B78C1367-AA58-43DE-A654-7790362D8653}" type="parTrans" cxnId="{36101912-1804-41CD-BFE6-C319A3310BB0}">
      <dgm:prSet/>
      <dgm:spPr/>
      <dgm:t>
        <a:bodyPr/>
        <a:lstStyle/>
        <a:p>
          <a:endParaRPr lang="en-ID"/>
        </a:p>
      </dgm:t>
    </dgm:pt>
    <dgm:pt modelId="{B11CCB3A-DA1B-452A-9A86-7B5DC90521F2}" type="sibTrans" cxnId="{36101912-1804-41CD-BFE6-C319A3310BB0}">
      <dgm:prSet/>
      <dgm:spPr/>
      <dgm:t>
        <a:bodyPr/>
        <a:lstStyle/>
        <a:p>
          <a:endParaRPr lang="en-ID"/>
        </a:p>
      </dgm:t>
    </dgm:pt>
    <dgm:pt modelId="{40DA7E32-6B18-4773-8BCE-EA6BC46F71F2}">
      <dgm:prSet/>
      <dgm:spPr/>
      <dgm:t>
        <a:bodyPr/>
        <a:lstStyle/>
        <a:p>
          <a:r>
            <a:rPr lang="en-US" dirty="0"/>
            <a:t>Self Contained</a:t>
          </a:r>
          <a:endParaRPr lang="en-ID" dirty="0"/>
        </a:p>
      </dgm:t>
    </dgm:pt>
    <dgm:pt modelId="{AAAF05B5-AEEE-4567-8B73-89965627C1E6}" type="parTrans" cxnId="{809502CE-E76F-4938-86DC-20FCD331F5C5}">
      <dgm:prSet/>
      <dgm:spPr/>
      <dgm:t>
        <a:bodyPr/>
        <a:lstStyle/>
        <a:p>
          <a:endParaRPr lang="en-ID"/>
        </a:p>
      </dgm:t>
    </dgm:pt>
    <dgm:pt modelId="{F92D0210-3063-4BFD-BE7A-51D520353A5E}" type="sibTrans" cxnId="{809502CE-E76F-4938-86DC-20FCD331F5C5}">
      <dgm:prSet/>
      <dgm:spPr/>
      <dgm:t>
        <a:bodyPr/>
        <a:lstStyle/>
        <a:p>
          <a:endParaRPr lang="en-ID"/>
        </a:p>
      </dgm:t>
    </dgm:pt>
    <dgm:pt modelId="{FD10B2B6-687C-4555-8A10-C0B46D3745A4}" type="pres">
      <dgm:prSet presAssocID="{11A5C1AF-FD7A-4E4E-A234-AE6D7F835F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ADE310-856C-4C32-8281-76FD84FA3A43}" type="pres">
      <dgm:prSet presAssocID="{FCD91465-246D-45CB-8AA1-943DF6202084}" presName="hierRoot1" presStyleCnt="0">
        <dgm:presLayoutVars>
          <dgm:hierBranch val="init"/>
        </dgm:presLayoutVars>
      </dgm:prSet>
      <dgm:spPr/>
    </dgm:pt>
    <dgm:pt modelId="{EF7FEB65-B1CE-4EA6-AAA3-1CD871845B15}" type="pres">
      <dgm:prSet presAssocID="{FCD91465-246D-45CB-8AA1-943DF6202084}" presName="rootComposite1" presStyleCnt="0"/>
      <dgm:spPr/>
    </dgm:pt>
    <dgm:pt modelId="{DF41751A-0A4C-4D1C-AB62-ED128E14CFC6}" type="pres">
      <dgm:prSet presAssocID="{FCD91465-246D-45CB-8AA1-943DF6202084}" presName="rootText1" presStyleLbl="node0" presStyleIdx="0" presStyleCnt="1">
        <dgm:presLayoutVars>
          <dgm:chPref val="3"/>
        </dgm:presLayoutVars>
      </dgm:prSet>
      <dgm:spPr/>
    </dgm:pt>
    <dgm:pt modelId="{68B0A07F-8CBA-4D97-B116-A5F4445ADAE7}" type="pres">
      <dgm:prSet presAssocID="{FCD91465-246D-45CB-8AA1-943DF6202084}" presName="rootConnector1" presStyleLbl="node1" presStyleIdx="0" presStyleCnt="0"/>
      <dgm:spPr/>
    </dgm:pt>
    <dgm:pt modelId="{696ED049-3259-42BC-9938-8CDF7E4865C3}" type="pres">
      <dgm:prSet presAssocID="{FCD91465-246D-45CB-8AA1-943DF6202084}" presName="hierChild2" presStyleCnt="0"/>
      <dgm:spPr/>
    </dgm:pt>
    <dgm:pt modelId="{D2077F56-08D4-4231-922B-3138A9D2F345}" type="pres">
      <dgm:prSet presAssocID="{191B1090-DF41-472C-B33C-5B7913F8E621}" presName="Name37" presStyleLbl="parChTrans1D2" presStyleIdx="0" presStyleCnt="5"/>
      <dgm:spPr/>
    </dgm:pt>
    <dgm:pt modelId="{97EF96D0-349A-4410-AB4C-DEE13AD290F5}" type="pres">
      <dgm:prSet presAssocID="{D520DBC4-A98E-4331-946B-7F00CA7CC49B}" presName="hierRoot2" presStyleCnt="0">
        <dgm:presLayoutVars>
          <dgm:hierBranch val="init"/>
        </dgm:presLayoutVars>
      </dgm:prSet>
      <dgm:spPr/>
    </dgm:pt>
    <dgm:pt modelId="{89C08C64-3740-44EF-8C0A-AF1B9787235D}" type="pres">
      <dgm:prSet presAssocID="{D520DBC4-A98E-4331-946B-7F00CA7CC49B}" presName="rootComposite" presStyleCnt="0"/>
      <dgm:spPr/>
    </dgm:pt>
    <dgm:pt modelId="{41EB3F75-EBCD-4E47-8057-6CFA8B64ADA3}" type="pres">
      <dgm:prSet presAssocID="{D520DBC4-A98E-4331-946B-7F00CA7CC49B}" presName="rootText" presStyleLbl="node2" presStyleIdx="0" presStyleCnt="5">
        <dgm:presLayoutVars>
          <dgm:chPref val="3"/>
        </dgm:presLayoutVars>
      </dgm:prSet>
      <dgm:spPr/>
    </dgm:pt>
    <dgm:pt modelId="{05D4EA8D-9BE4-4E57-AC79-6D67C1195DBC}" type="pres">
      <dgm:prSet presAssocID="{D520DBC4-A98E-4331-946B-7F00CA7CC49B}" presName="rootConnector" presStyleLbl="node2" presStyleIdx="0" presStyleCnt="5"/>
      <dgm:spPr/>
    </dgm:pt>
    <dgm:pt modelId="{F0D26F5F-0110-4190-963E-8203C3F8B919}" type="pres">
      <dgm:prSet presAssocID="{D520DBC4-A98E-4331-946B-7F00CA7CC49B}" presName="hierChild4" presStyleCnt="0"/>
      <dgm:spPr/>
    </dgm:pt>
    <dgm:pt modelId="{30F04BFB-FB80-4F61-9FD5-2EC2A5262D3C}" type="pres">
      <dgm:prSet presAssocID="{D520DBC4-A98E-4331-946B-7F00CA7CC49B}" presName="hierChild5" presStyleCnt="0"/>
      <dgm:spPr/>
    </dgm:pt>
    <dgm:pt modelId="{ABD2F161-1FB0-42A4-8BBB-B5B95523D9EC}" type="pres">
      <dgm:prSet presAssocID="{F2001599-E7D5-4F74-907C-1A8160B94574}" presName="Name37" presStyleLbl="parChTrans1D2" presStyleIdx="1" presStyleCnt="5"/>
      <dgm:spPr/>
    </dgm:pt>
    <dgm:pt modelId="{ABAC5C27-AC66-4740-A68D-AA85F8F38351}" type="pres">
      <dgm:prSet presAssocID="{4C4A80FE-273C-4011-9303-2E6249614D9A}" presName="hierRoot2" presStyleCnt="0">
        <dgm:presLayoutVars>
          <dgm:hierBranch val="init"/>
        </dgm:presLayoutVars>
      </dgm:prSet>
      <dgm:spPr/>
    </dgm:pt>
    <dgm:pt modelId="{20DC4952-B53F-4BCC-B603-0A3B5FD5A7DF}" type="pres">
      <dgm:prSet presAssocID="{4C4A80FE-273C-4011-9303-2E6249614D9A}" presName="rootComposite" presStyleCnt="0"/>
      <dgm:spPr/>
    </dgm:pt>
    <dgm:pt modelId="{650F21DB-0485-4F68-A9B1-AB6910ECCE2E}" type="pres">
      <dgm:prSet presAssocID="{4C4A80FE-273C-4011-9303-2E6249614D9A}" presName="rootText" presStyleLbl="node2" presStyleIdx="1" presStyleCnt="5">
        <dgm:presLayoutVars>
          <dgm:chPref val="3"/>
        </dgm:presLayoutVars>
      </dgm:prSet>
      <dgm:spPr/>
    </dgm:pt>
    <dgm:pt modelId="{EAF24BEC-2AB1-4731-AE05-5228824C7FF1}" type="pres">
      <dgm:prSet presAssocID="{4C4A80FE-273C-4011-9303-2E6249614D9A}" presName="rootConnector" presStyleLbl="node2" presStyleIdx="1" presStyleCnt="5"/>
      <dgm:spPr/>
    </dgm:pt>
    <dgm:pt modelId="{D2B58208-88E0-4A52-A8DD-CC45CC3841AE}" type="pres">
      <dgm:prSet presAssocID="{4C4A80FE-273C-4011-9303-2E6249614D9A}" presName="hierChild4" presStyleCnt="0"/>
      <dgm:spPr/>
    </dgm:pt>
    <dgm:pt modelId="{CCEDD15B-0BD1-42CB-B794-CA111CF10795}" type="pres">
      <dgm:prSet presAssocID="{4C4A80FE-273C-4011-9303-2E6249614D9A}" presName="hierChild5" presStyleCnt="0"/>
      <dgm:spPr/>
    </dgm:pt>
    <dgm:pt modelId="{E511462E-24D3-471B-95CF-9E4A44A82516}" type="pres">
      <dgm:prSet presAssocID="{DD61D691-CC6C-4D67-BAC2-F73C345E7375}" presName="Name37" presStyleLbl="parChTrans1D2" presStyleIdx="2" presStyleCnt="5"/>
      <dgm:spPr/>
    </dgm:pt>
    <dgm:pt modelId="{6DF94117-FFF5-4913-9CD4-FDF730B4B8E5}" type="pres">
      <dgm:prSet presAssocID="{4FB62D47-94D5-4609-96E3-D3BA36311AA5}" presName="hierRoot2" presStyleCnt="0">
        <dgm:presLayoutVars>
          <dgm:hierBranch val="init"/>
        </dgm:presLayoutVars>
      </dgm:prSet>
      <dgm:spPr/>
    </dgm:pt>
    <dgm:pt modelId="{C6B5765D-3E95-47A7-AE72-0A84C7FA20D8}" type="pres">
      <dgm:prSet presAssocID="{4FB62D47-94D5-4609-96E3-D3BA36311AA5}" presName="rootComposite" presStyleCnt="0"/>
      <dgm:spPr/>
    </dgm:pt>
    <dgm:pt modelId="{F4B24168-44DC-4FA1-AA8D-33A4F90919D6}" type="pres">
      <dgm:prSet presAssocID="{4FB62D47-94D5-4609-96E3-D3BA36311AA5}" presName="rootText" presStyleLbl="node2" presStyleIdx="2" presStyleCnt="5">
        <dgm:presLayoutVars>
          <dgm:chPref val="3"/>
        </dgm:presLayoutVars>
      </dgm:prSet>
      <dgm:spPr/>
    </dgm:pt>
    <dgm:pt modelId="{2D335B30-249F-4BBC-8F11-DDFCFA9549D2}" type="pres">
      <dgm:prSet presAssocID="{4FB62D47-94D5-4609-96E3-D3BA36311AA5}" presName="rootConnector" presStyleLbl="node2" presStyleIdx="2" presStyleCnt="5"/>
      <dgm:spPr/>
    </dgm:pt>
    <dgm:pt modelId="{F4D7FDE6-AF57-4223-BFAC-8B968A68B9F9}" type="pres">
      <dgm:prSet presAssocID="{4FB62D47-94D5-4609-96E3-D3BA36311AA5}" presName="hierChild4" presStyleCnt="0"/>
      <dgm:spPr/>
    </dgm:pt>
    <dgm:pt modelId="{EC1CC200-F1E3-4C0F-895C-BE25BF0E70AF}" type="pres">
      <dgm:prSet presAssocID="{4FB62D47-94D5-4609-96E3-D3BA36311AA5}" presName="hierChild5" presStyleCnt="0"/>
      <dgm:spPr/>
    </dgm:pt>
    <dgm:pt modelId="{AD7F3B75-4E6F-48CC-8833-B49A54BC5978}" type="pres">
      <dgm:prSet presAssocID="{B78C1367-AA58-43DE-A654-7790362D8653}" presName="Name37" presStyleLbl="parChTrans1D2" presStyleIdx="3" presStyleCnt="5"/>
      <dgm:spPr/>
    </dgm:pt>
    <dgm:pt modelId="{678916C0-07EB-4284-8FF9-CF9BE9D2E733}" type="pres">
      <dgm:prSet presAssocID="{39F76384-87AE-44C5-9B58-CDA007FF8716}" presName="hierRoot2" presStyleCnt="0">
        <dgm:presLayoutVars>
          <dgm:hierBranch val="init"/>
        </dgm:presLayoutVars>
      </dgm:prSet>
      <dgm:spPr/>
    </dgm:pt>
    <dgm:pt modelId="{AB0FCD6C-757F-46BC-9C1C-39C88BAA28A3}" type="pres">
      <dgm:prSet presAssocID="{39F76384-87AE-44C5-9B58-CDA007FF8716}" presName="rootComposite" presStyleCnt="0"/>
      <dgm:spPr/>
    </dgm:pt>
    <dgm:pt modelId="{D37BC592-95A0-4953-B8CA-0736889D4EA4}" type="pres">
      <dgm:prSet presAssocID="{39F76384-87AE-44C5-9B58-CDA007FF8716}" presName="rootText" presStyleLbl="node2" presStyleIdx="3" presStyleCnt="5">
        <dgm:presLayoutVars>
          <dgm:chPref val="3"/>
        </dgm:presLayoutVars>
      </dgm:prSet>
      <dgm:spPr/>
    </dgm:pt>
    <dgm:pt modelId="{931AD4C1-808F-4DB1-AF8C-236E1FC746BE}" type="pres">
      <dgm:prSet presAssocID="{39F76384-87AE-44C5-9B58-CDA007FF8716}" presName="rootConnector" presStyleLbl="node2" presStyleIdx="3" presStyleCnt="5"/>
      <dgm:spPr/>
    </dgm:pt>
    <dgm:pt modelId="{9E4C2067-71E4-4D8C-A86A-508EA7033EF5}" type="pres">
      <dgm:prSet presAssocID="{39F76384-87AE-44C5-9B58-CDA007FF8716}" presName="hierChild4" presStyleCnt="0"/>
      <dgm:spPr/>
    </dgm:pt>
    <dgm:pt modelId="{A0E3EB33-A260-4081-BE3B-E2B60E3F98F7}" type="pres">
      <dgm:prSet presAssocID="{39F76384-87AE-44C5-9B58-CDA007FF8716}" presName="hierChild5" presStyleCnt="0"/>
      <dgm:spPr/>
    </dgm:pt>
    <dgm:pt modelId="{5E5A0E12-B403-4CEA-B110-C82A5F6F8593}" type="pres">
      <dgm:prSet presAssocID="{AAAF05B5-AEEE-4567-8B73-89965627C1E6}" presName="Name37" presStyleLbl="parChTrans1D2" presStyleIdx="4" presStyleCnt="5"/>
      <dgm:spPr/>
    </dgm:pt>
    <dgm:pt modelId="{5763D4E5-6926-470E-A0FF-14E8128B07B6}" type="pres">
      <dgm:prSet presAssocID="{40DA7E32-6B18-4773-8BCE-EA6BC46F71F2}" presName="hierRoot2" presStyleCnt="0">
        <dgm:presLayoutVars>
          <dgm:hierBranch val="init"/>
        </dgm:presLayoutVars>
      </dgm:prSet>
      <dgm:spPr/>
    </dgm:pt>
    <dgm:pt modelId="{C0B83B15-B974-487A-A9D9-3232C9AA29DD}" type="pres">
      <dgm:prSet presAssocID="{40DA7E32-6B18-4773-8BCE-EA6BC46F71F2}" presName="rootComposite" presStyleCnt="0"/>
      <dgm:spPr/>
    </dgm:pt>
    <dgm:pt modelId="{D4A9D826-D5E3-496D-A735-53C6B0E8484A}" type="pres">
      <dgm:prSet presAssocID="{40DA7E32-6B18-4773-8BCE-EA6BC46F71F2}" presName="rootText" presStyleLbl="node2" presStyleIdx="4" presStyleCnt="5">
        <dgm:presLayoutVars>
          <dgm:chPref val="3"/>
        </dgm:presLayoutVars>
      </dgm:prSet>
      <dgm:spPr/>
    </dgm:pt>
    <dgm:pt modelId="{A2FE60AD-4553-4732-9AE9-BDBAD069BA9C}" type="pres">
      <dgm:prSet presAssocID="{40DA7E32-6B18-4773-8BCE-EA6BC46F71F2}" presName="rootConnector" presStyleLbl="node2" presStyleIdx="4" presStyleCnt="5"/>
      <dgm:spPr/>
    </dgm:pt>
    <dgm:pt modelId="{CAB95FBF-FDAE-4DA2-ABE8-DC15D31CB900}" type="pres">
      <dgm:prSet presAssocID="{40DA7E32-6B18-4773-8BCE-EA6BC46F71F2}" presName="hierChild4" presStyleCnt="0"/>
      <dgm:spPr/>
    </dgm:pt>
    <dgm:pt modelId="{08C3728A-B72D-419F-A0C7-BB031F3DE826}" type="pres">
      <dgm:prSet presAssocID="{40DA7E32-6B18-4773-8BCE-EA6BC46F71F2}" presName="hierChild5" presStyleCnt="0"/>
      <dgm:spPr/>
    </dgm:pt>
    <dgm:pt modelId="{BD187BF5-225C-43C9-BB25-A3429820EF1A}" type="pres">
      <dgm:prSet presAssocID="{FCD91465-246D-45CB-8AA1-943DF6202084}" presName="hierChild3" presStyleCnt="0"/>
      <dgm:spPr/>
    </dgm:pt>
  </dgm:ptLst>
  <dgm:cxnLst>
    <dgm:cxn modelId="{E196C900-A7AF-4E6C-892D-D438E0D24E20}" type="presOf" srcId="{39F76384-87AE-44C5-9B58-CDA007FF8716}" destId="{D37BC592-95A0-4953-B8CA-0736889D4EA4}" srcOrd="0" destOrd="0" presId="urn:microsoft.com/office/officeart/2005/8/layout/orgChart1"/>
    <dgm:cxn modelId="{4D554701-E6DC-42A2-969D-B3FE38C2AC13}" type="presOf" srcId="{D520DBC4-A98E-4331-946B-7F00CA7CC49B}" destId="{05D4EA8D-9BE4-4E57-AC79-6D67C1195DBC}" srcOrd="1" destOrd="0" presId="urn:microsoft.com/office/officeart/2005/8/layout/orgChart1"/>
    <dgm:cxn modelId="{D61DB610-C478-4E5D-82F5-9F281372F7AA}" type="presOf" srcId="{4C4A80FE-273C-4011-9303-2E6249614D9A}" destId="{650F21DB-0485-4F68-A9B1-AB6910ECCE2E}" srcOrd="0" destOrd="0" presId="urn:microsoft.com/office/officeart/2005/8/layout/orgChart1"/>
    <dgm:cxn modelId="{93C8D311-2B0E-48FA-AD95-34E39B2BDD21}" type="presOf" srcId="{4C4A80FE-273C-4011-9303-2E6249614D9A}" destId="{EAF24BEC-2AB1-4731-AE05-5228824C7FF1}" srcOrd="1" destOrd="0" presId="urn:microsoft.com/office/officeart/2005/8/layout/orgChart1"/>
    <dgm:cxn modelId="{36101912-1804-41CD-BFE6-C319A3310BB0}" srcId="{FCD91465-246D-45CB-8AA1-943DF6202084}" destId="{39F76384-87AE-44C5-9B58-CDA007FF8716}" srcOrd="3" destOrd="0" parTransId="{B78C1367-AA58-43DE-A654-7790362D8653}" sibTransId="{B11CCB3A-DA1B-452A-9A86-7B5DC90521F2}"/>
    <dgm:cxn modelId="{B773CC15-B104-408B-B174-14D984A2DB68}" srcId="{FCD91465-246D-45CB-8AA1-943DF6202084}" destId="{4C4A80FE-273C-4011-9303-2E6249614D9A}" srcOrd="1" destOrd="0" parTransId="{F2001599-E7D5-4F74-907C-1A8160B94574}" sibTransId="{280DFCF2-FAFF-45AE-B07F-1D6B2E94FA79}"/>
    <dgm:cxn modelId="{C5F6E31A-92AF-40AA-838F-29595170D043}" type="presOf" srcId="{DD61D691-CC6C-4D67-BAC2-F73C345E7375}" destId="{E511462E-24D3-471B-95CF-9E4A44A82516}" srcOrd="0" destOrd="0" presId="urn:microsoft.com/office/officeart/2005/8/layout/orgChart1"/>
    <dgm:cxn modelId="{0CF7B522-3A85-4C20-89F2-F65C2B1A738A}" type="presOf" srcId="{B78C1367-AA58-43DE-A654-7790362D8653}" destId="{AD7F3B75-4E6F-48CC-8833-B49A54BC5978}" srcOrd="0" destOrd="0" presId="urn:microsoft.com/office/officeart/2005/8/layout/orgChart1"/>
    <dgm:cxn modelId="{E8A8D63A-6C38-4AF9-BC07-FA227BDACE99}" type="presOf" srcId="{191B1090-DF41-472C-B33C-5B7913F8E621}" destId="{D2077F56-08D4-4231-922B-3138A9D2F345}" srcOrd="0" destOrd="0" presId="urn:microsoft.com/office/officeart/2005/8/layout/orgChart1"/>
    <dgm:cxn modelId="{199F9262-9F7C-4AF1-B343-639D85F2C6D4}" type="presOf" srcId="{40DA7E32-6B18-4773-8BCE-EA6BC46F71F2}" destId="{D4A9D826-D5E3-496D-A735-53C6B0E8484A}" srcOrd="0" destOrd="0" presId="urn:microsoft.com/office/officeart/2005/8/layout/orgChart1"/>
    <dgm:cxn modelId="{49D32D59-764E-47A1-9254-780D37246FFB}" type="presOf" srcId="{FCD91465-246D-45CB-8AA1-943DF6202084}" destId="{DF41751A-0A4C-4D1C-AB62-ED128E14CFC6}" srcOrd="0" destOrd="0" presId="urn:microsoft.com/office/officeart/2005/8/layout/orgChart1"/>
    <dgm:cxn modelId="{62C3467D-4050-47D1-82A3-5D8B72F3B786}" type="presOf" srcId="{D520DBC4-A98E-4331-946B-7F00CA7CC49B}" destId="{41EB3F75-EBCD-4E47-8057-6CFA8B64ADA3}" srcOrd="0" destOrd="0" presId="urn:microsoft.com/office/officeart/2005/8/layout/orgChart1"/>
    <dgm:cxn modelId="{36178B80-1109-47CC-918D-02C772869D5B}" type="presOf" srcId="{40DA7E32-6B18-4773-8BCE-EA6BC46F71F2}" destId="{A2FE60AD-4553-4732-9AE9-BDBAD069BA9C}" srcOrd="1" destOrd="0" presId="urn:microsoft.com/office/officeart/2005/8/layout/orgChart1"/>
    <dgm:cxn modelId="{582FD08F-51FF-4358-ABD5-0DFBB4899665}" srcId="{11A5C1AF-FD7A-4E4E-A234-AE6D7F835FA3}" destId="{FCD91465-246D-45CB-8AA1-943DF6202084}" srcOrd="0" destOrd="0" parTransId="{BC517168-E66C-44BB-AF14-4A4ABF374EE0}" sibTransId="{EE0CF807-570A-4D10-AC07-8A1BF73189D8}"/>
    <dgm:cxn modelId="{9A28F195-A810-4C03-BBEB-D92B32893221}" srcId="{FCD91465-246D-45CB-8AA1-943DF6202084}" destId="{4FB62D47-94D5-4609-96E3-D3BA36311AA5}" srcOrd="2" destOrd="0" parTransId="{DD61D691-CC6C-4D67-BAC2-F73C345E7375}" sibTransId="{B205194C-F027-4525-9F94-DFB60D630312}"/>
    <dgm:cxn modelId="{C647E2B1-3BCB-4899-A943-117BCD78FDB5}" type="presOf" srcId="{4FB62D47-94D5-4609-96E3-D3BA36311AA5}" destId="{F4B24168-44DC-4FA1-AA8D-33A4F90919D6}" srcOrd="0" destOrd="0" presId="urn:microsoft.com/office/officeart/2005/8/layout/orgChart1"/>
    <dgm:cxn modelId="{4E33BCB7-2D19-47C3-8E7D-2CEED6C3070F}" type="presOf" srcId="{FCD91465-246D-45CB-8AA1-943DF6202084}" destId="{68B0A07F-8CBA-4D97-B116-A5F4445ADAE7}" srcOrd="1" destOrd="0" presId="urn:microsoft.com/office/officeart/2005/8/layout/orgChart1"/>
    <dgm:cxn modelId="{809502CE-E76F-4938-86DC-20FCD331F5C5}" srcId="{FCD91465-246D-45CB-8AA1-943DF6202084}" destId="{40DA7E32-6B18-4773-8BCE-EA6BC46F71F2}" srcOrd="4" destOrd="0" parTransId="{AAAF05B5-AEEE-4567-8B73-89965627C1E6}" sibTransId="{F92D0210-3063-4BFD-BE7A-51D520353A5E}"/>
    <dgm:cxn modelId="{2E58A7D1-0D69-49AC-94D8-9FFA5A40110A}" type="presOf" srcId="{39F76384-87AE-44C5-9B58-CDA007FF8716}" destId="{931AD4C1-808F-4DB1-AF8C-236E1FC746BE}" srcOrd="1" destOrd="0" presId="urn:microsoft.com/office/officeart/2005/8/layout/orgChart1"/>
    <dgm:cxn modelId="{CF2D99DB-A7A9-41A9-9442-CAEF9D4F74A2}" type="presOf" srcId="{4FB62D47-94D5-4609-96E3-D3BA36311AA5}" destId="{2D335B30-249F-4BBC-8F11-DDFCFA9549D2}" srcOrd="1" destOrd="0" presId="urn:microsoft.com/office/officeart/2005/8/layout/orgChart1"/>
    <dgm:cxn modelId="{9C936FDE-EE2D-449B-AF9F-2490B1D4E7D0}" type="presOf" srcId="{11A5C1AF-FD7A-4E4E-A234-AE6D7F835FA3}" destId="{FD10B2B6-687C-4555-8A10-C0B46D3745A4}" srcOrd="0" destOrd="0" presId="urn:microsoft.com/office/officeart/2005/8/layout/orgChart1"/>
    <dgm:cxn modelId="{C05D16E5-3770-4A00-8329-C83B38289EA1}" type="presOf" srcId="{AAAF05B5-AEEE-4567-8B73-89965627C1E6}" destId="{5E5A0E12-B403-4CEA-B110-C82A5F6F8593}" srcOrd="0" destOrd="0" presId="urn:microsoft.com/office/officeart/2005/8/layout/orgChart1"/>
    <dgm:cxn modelId="{EE7278FC-EEFA-48BC-8FF9-ED9F407817B2}" srcId="{FCD91465-246D-45CB-8AA1-943DF6202084}" destId="{D520DBC4-A98E-4331-946B-7F00CA7CC49B}" srcOrd="0" destOrd="0" parTransId="{191B1090-DF41-472C-B33C-5B7913F8E621}" sibTransId="{418CF510-8878-45E4-879B-8002414A21A0}"/>
    <dgm:cxn modelId="{3F60D8FD-6806-4963-A800-1EC35AEE1CEC}" type="presOf" srcId="{F2001599-E7D5-4F74-907C-1A8160B94574}" destId="{ABD2F161-1FB0-42A4-8BBB-B5B95523D9EC}" srcOrd="0" destOrd="0" presId="urn:microsoft.com/office/officeart/2005/8/layout/orgChart1"/>
    <dgm:cxn modelId="{8360082E-6D74-4145-97DF-4D753A6CB4B4}" type="presParOf" srcId="{FD10B2B6-687C-4555-8A10-C0B46D3745A4}" destId="{21ADE310-856C-4C32-8281-76FD84FA3A43}" srcOrd="0" destOrd="0" presId="urn:microsoft.com/office/officeart/2005/8/layout/orgChart1"/>
    <dgm:cxn modelId="{D24821C5-1775-41ED-8AE7-AD5607BB73F4}" type="presParOf" srcId="{21ADE310-856C-4C32-8281-76FD84FA3A43}" destId="{EF7FEB65-B1CE-4EA6-AAA3-1CD871845B15}" srcOrd="0" destOrd="0" presId="urn:microsoft.com/office/officeart/2005/8/layout/orgChart1"/>
    <dgm:cxn modelId="{498417E5-6386-4A3A-B6FF-4354BF777CE2}" type="presParOf" srcId="{EF7FEB65-B1CE-4EA6-AAA3-1CD871845B15}" destId="{DF41751A-0A4C-4D1C-AB62-ED128E14CFC6}" srcOrd="0" destOrd="0" presId="urn:microsoft.com/office/officeart/2005/8/layout/orgChart1"/>
    <dgm:cxn modelId="{770408B4-DE56-42EC-B269-0E46B2E98C83}" type="presParOf" srcId="{EF7FEB65-B1CE-4EA6-AAA3-1CD871845B15}" destId="{68B0A07F-8CBA-4D97-B116-A5F4445ADAE7}" srcOrd="1" destOrd="0" presId="urn:microsoft.com/office/officeart/2005/8/layout/orgChart1"/>
    <dgm:cxn modelId="{1478FEE1-DA76-4EB5-9F27-87FD0C128798}" type="presParOf" srcId="{21ADE310-856C-4C32-8281-76FD84FA3A43}" destId="{696ED049-3259-42BC-9938-8CDF7E4865C3}" srcOrd="1" destOrd="0" presId="urn:microsoft.com/office/officeart/2005/8/layout/orgChart1"/>
    <dgm:cxn modelId="{CC091D85-DA1D-411A-B969-03D5A7779836}" type="presParOf" srcId="{696ED049-3259-42BC-9938-8CDF7E4865C3}" destId="{D2077F56-08D4-4231-922B-3138A9D2F345}" srcOrd="0" destOrd="0" presId="urn:microsoft.com/office/officeart/2005/8/layout/orgChart1"/>
    <dgm:cxn modelId="{DE7C03B0-D849-4B02-B656-8A8A473F579A}" type="presParOf" srcId="{696ED049-3259-42BC-9938-8CDF7E4865C3}" destId="{97EF96D0-349A-4410-AB4C-DEE13AD290F5}" srcOrd="1" destOrd="0" presId="urn:microsoft.com/office/officeart/2005/8/layout/orgChart1"/>
    <dgm:cxn modelId="{55A6106C-C12B-4B02-B92C-285C05A48815}" type="presParOf" srcId="{97EF96D0-349A-4410-AB4C-DEE13AD290F5}" destId="{89C08C64-3740-44EF-8C0A-AF1B9787235D}" srcOrd="0" destOrd="0" presId="urn:microsoft.com/office/officeart/2005/8/layout/orgChart1"/>
    <dgm:cxn modelId="{8C24FD4E-92AC-413C-B1F8-3C8FC56ADACD}" type="presParOf" srcId="{89C08C64-3740-44EF-8C0A-AF1B9787235D}" destId="{41EB3F75-EBCD-4E47-8057-6CFA8B64ADA3}" srcOrd="0" destOrd="0" presId="urn:microsoft.com/office/officeart/2005/8/layout/orgChart1"/>
    <dgm:cxn modelId="{377DE46F-219B-4F75-989D-6A22678AC348}" type="presParOf" srcId="{89C08C64-3740-44EF-8C0A-AF1B9787235D}" destId="{05D4EA8D-9BE4-4E57-AC79-6D67C1195DBC}" srcOrd="1" destOrd="0" presId="urn:microsoft.com/office/officeart/2005/8/layout/orgChart1"/>
    <dgm:cxn modelId="{79A7AA0A-AF97-4C85-B4EC-2A27C7D0F0DA}" type="presParOf" srcId="{97EF96D0-349A-4410-AB4C-DEE13AD290F5}" destId="{F0D26F5F-0110-4190-963E-8203C3F8B919}" srcOrd="1" destOrd="0" presId="urn:microsoft.com/office/officeart/2005/8/layout/orgChart1"/>
    <dgm:cxn modelId="{E57F874E-DD55-44E2-81E5-6FE0B9FDC763}" type="presParOf" srcId="{97EF96D0-349A-4410-AB4C-DEE13AD290F5}" destId="{30F04BFB-FB80-4F61-9FD5-2EC2A5262D3C}" srcOrd="2" destOrd="0" presId="urn:microsoft.com/office/officeart/2005/8/layout/orgChart1"/>
    <dgm:cxn modelId="{32140054-448D-4E78-A4B4-514F43C26E8E}" type="presParOf" srcId="{696ED049-3259-42BC-9938-8CDF7E4865C3}" destId="{ABD2F161-1FB0-42A4-8BBB-B5B95523D9EC}" srcOrd="2" destOrd="0" presId="urn:microsoft.com/office/officeart/2005/8/layout/orgChart1"/>
    <dgm:cxn modelId="{5C971534-B009-4EAE-9BBB-119BA6099EA4}" type="presParOf" srcId="{696ED049-3259-42BC-9938-8CDF7E4865C3}" destId="{ABAC5C27-AC66-4740-A68D-AA85F8F38351}" srcOrd="3" destOrd="0" presId="urn:microsoft.com/office/officeart/2005/8/layout/orgChart1"/>
    <dgm:cxn modelId="{0CCC8837-4675-4E91-A2EC-244444D592F0}" type="presParOf" srcId="{ABAC5C27-AC66-4740-A68D-AA85F8F38351}" destId="{20DC4952-B53F-4BCC-B603-0A3B5FD5A7DF}" srcOrd="0" destOrd="0" presId="urn:microsoft.com/office/officeart/2005/8/layout/orgChart1"/>
    <dgm:cxn modelId="{181C08E8-C92B-401F-B4ED-1F50CB7CE3FE}" type="presParOf" srcId="{20DC4952-B53F-4BCC-B603-0A3B5FD5A7DF}" destId="{650F21DB-0485-4F68-A9B1-AB6910ECCE2E}" srcOrd="0" destOrd="0" presId="urn:microsoft.com/office/officeart/2005/8/layout/orgChart1"/>
    <dgm:cxn modelId="{107816B8-914A-4ED1-84A6-91D18B64364C}" type="presParOf" srcId="{20DC4952-B53F-4BCC-B603-0A3B5FD5A7DF}" destId="{EAF24BEC-2AB1-4731-AE05-5228824C7FF1}" srcOrd="1" destOrd="0" presId="urn:microsoft.com/office/officeart/2005/8/layout/orgChart1"/>
    <dgm:cxn modelId="{8B44E463-CFF1-4EDB-B235-C10513EDB568}" type="presParOf" srcId="{ABAC5C27-AC66-4740-A68D-AA85F8F38351}" destId="{D2B58208-88E0-4A52-A8DD-CC45CC3841AE}" srcOrd="1" destOrd="0" presId="urn:microsoft.com/office/officeart/2005/8/layout/orgChart1"/>
    <dgm:cxn modelId="{F32EE843-3CFC-4C32-89A4-FEEDB082A284}" type="presParOf" srcId="{ABAC5C27-AC66-4740-A68D-AA85F8F38351}" destId="{CCEDD15B-0BD1-42CB-B794-CA111CF10795}" srcOrd="2" destOrd="0" presId="urn:microsoft.com/office/officeart/2005/8/layout/orgChart1"/>
    <dgm:cxn modelId="{A45818E6-A829-47BD-9123-A040736CB255}" type="presParOf" srcId="{696ED049-3259-42BC-9938-8CDF7E4865C3}" destId="{E511462E-24D3-471B-95CF-9E4A44A82516}" srcOrd="4" destOrd="0" presId="urn:microsoft.com/office/officeart/2005/8/layout/orgChart1"/>
    <dgm:cxn modelId="{CC9E3563-731B-41DC-9544-7D868BC5B314}" type="presParOf" srcId="{696ED049-3259-42BC-9938-8CDF7E4865C3}" destId="{6DF94117-FFF5-4913-9CD4-FDF730B4B8E5}" srcOrd="5" destOrd="0" presId="urn:microsoft.com/office/officeart/2005/8/layout/orgChart1"/>
    <dgm:cxn modelId="{6D604257-7AF4-4391-B080-B7AAE4110BE4}" type="presParOf" srcId="{6DF94117-FFF5-4913-9CD4-FDF730B4B8E5}" destId="{C6B5765D-3E95-47A7-AE72-0A84C7FA20D8}" srcOrd="0" destOrd="0" presId="urn:microsoft.com/office/officeart/2005/8/layout/orgChart1"/>
    <dgm:cxn modelId="{0BAB84D8-38D0-45E8-BCD1-D77AE17C4CF6}" type="presParOf" srcId="{C6B5765D-3E95-47A7-AE72-0A84C7FA20D8}" destId="{F4B24168-44DC-4FA1-AA8D-33A4F90919D6}" srcOrd="0" destOrd="0" presId="urn:microsoft.com/office/officeart/2005/8/layout/orgChart1"/>
    <dgm:cxn modelId="{94CD84A1-4E1F-430B-95D5-3C8AF7AEF62C}" type="presParOf" srcId="{C6B5765D-3E95-47A7-AE72-0A84C7FA20D8}" destId="{2D335B30-249F-4BBC-8F11-DDFCFA9549D2}" srcOrd="1" destOrd="0" presId="urn:microsoft.com/office/officeart/2005/8/layout/orgChart1"/>
    <dgm:cxn modelId="{A6CD113C-652B-4249-9E04-4629863F7016}" type="presParOf" srcId="{6DF94117-FFF5-4913-9CD4-FDF730B4B8E5}" destId="{F4D7FDE6-AF57-4223-BFAC-8B968A68B9F9}" srcOrd="1" destOrd="0" presId="urn:microsoft.com/office/officeart/2005/8/layout/orgChart1"/>
    <dgm:cxn modelId="{981AE174-5E14-4C97-B20C-958BCA852239}" type="presParOf" srcId="{6DF94117-FFF5-4913-9CD4-FDF730B4B8E5}" destId="{EC1CC200-F1E3-4C0F-895C-BE25BF0E70AF}" srcOrd="2" destOrd="0" presId="urn:microsoft.com/office/officeart/2005/8/layout/orgChart1"/>
    <dgm:cxn modelId="{6DD2AE46-90F5-450A-B255-7524E6AFCDA6}" type="presParOf" srcId="{696ED049-3259-42BC-9938-8CDF7E4865C3}" destId="{AD7F3B75-4E6F-48CC-8833-B49A54BC5978}" srcOrd="6" destOrd="0" presId="urn:microsoft.com/office/officeart/2005/8/layout/orgChart1"/>
    <dgm:cxn modelId="{7B2ABE4A-DBE2-4BE0-9950-752428AB00F0}" type="presParOf" srcId="{696ED049-3259-42BC-9938-8CDF7E4865C3}" destId="{678916C0-07EB-4284-8FF9-CF9BE9D2E733}" srcOrd="7" destOrd="0" presId="urn:microsoft.com/office/officeart/2005/8/layout/orgChart1"/>
    <dgm:cxn modelId="{604E4756-43E9-44B1-95E3-B787367AC6FA}" type="presParOf" srcId="{678916C0-07EB-4284-8FF9-CF9BE9D2E733}" destId="{AB0FCD6C-757F-46BC-9C1C-39C88BAA28A3}" srcOrd="0" destOrd="0" presId="urn:microsoft.com/office/officeart/2005/8/layout/orgChart1"/>
    <dgm:cxn modelId="{65D0FAB3-4C2F-45B3-A68C-5CCADA84243E}" type="presParOf" srcId="{AB0FCD6C-757F-46BC-9C1C-39C88BAA28A3}" destId="{D37BC592-95A0-4953-B8CA-0736889D4EA4}" srcOrd="0" destOrd="0" presId="urn:microsoft.com/office/officeart/2005/8/layout/orgChart1"/>
    <dgm:cxn modelId="{37B7C45A-C247-4A9C-8870-D5BFB5324DDA}" type="presParOf" srcId="{AB0FCD6C-757F-46BC-9C1C-39C88BAA28A3}" destId="{931AD4C1-808F-4DB1-AF8C-236E1FC746BE}" srcOrd="1" destOrd="0" presId="urn:microsoft.com/office/officeart/2005/8/layout/orgChart1"/>
    <dgm:cxn modelId="{676A8262-D78A-4433-BCBA-B9B737BC2810}" type="presParOf" srcId="{678916C0-07EB-4284-8FF9-CF9BE9D2E733}" destId="{9E4C2067-71E4-4D8C-A86A-508EA7033EF5}" srcOrd="1" destOrd="0" presId="urn:microsoft.com/office/officeart/2005/8/layout/orgChart1"/>
    <dgm:cxn modelId="{9A665333-3AB0-48A4-950E-F1BA71E8C7A4}" type="presParOf" srcId="{678916C0-07EB-4284-8FF9-CF9BE9D2E733}" destId="{A0E3EB33-A260-4081-BE3B-E2B60E3F98F7}" srcOrd="2" destOrd="0" presId="urn:microsoft.com/office/officeart/2005/8/layout/orgChart1"/>
    <dgm:cxn modelId="{B4ECE6DA-9EC9-47AC-88F4-F29F1DB0F825}" type="presParOf" srcId="{696ED049-3259-42BC-9938-8CDF7E4865C3}" destId="{5E5A0E12-B403-4CEA-B110-C82A5F6F8593}" srcOrd="8" destOrd="0" presId="urn:microsoft.com/office/officeart/2005/8/layout/orgChart1"/>
    <dgm:cxn modelId="{0592D285-A728-4C9C-B22E-5DD3B7267F8B}" type="presParOf" srcId="{696ED049-3259-42BC-9938-8CDF7E4865C3}" destId="{5763D4E5-6926-470E-A0FF-14E8128B07B6}" srcOrd="9" destOrd="0" presId="urn:microsoft.com/office/officeart/2005/8/layout/orgChart1"/>
    <dgm:cxn modelId="{6C9CF6EA-E80F-4AA9-A88B-B74BF243288E}" type="presParOf" srcId="{5763D4E5-6926-470E-A0FF-14E8128B07B6}" destId="{C0B83B15-B974-487A-A9D9-3232C9AA29DD}" srcOrd="0" destOrd="0" presId="urn:microsoft.com/office/officeart/2005/8/layout/orgChart1"/>
    <dgm:cxn modelId="{0E487F38-233E-4835-9CD1-165B7984CC40}" type="presParOf" srcId="{C0B83B15-B974-487A-A9D9-3232C9AA29DD}" destId="{D4A9D826-D5E3-496D-A735-53C6B0E8484A}" srcOrd="0" destOrd="0" presId="urn:microsoft.com/office/officeart/2005/8/layout/orgChart1"/>
    <dgm:cxn modelId="{B6CA55FA-A339-4FB0-8F2A-99D185E781EA}" type="presParOf" srcId="{C0B83B15-B974-487A-A9D9-3232C9AA29DD}" destId="{A2FE60AD-4553-4732-9AE9-BDBAD069BA9C}" srcOrd="1" destOrd="0" presId="urn:microsoft.com/office/officeart/2005/8/layout/orgChart1"/>
    <dgm:cxn modelId="{4095F25C-51D9-4387-B31B-62D95F7C98D5}" type="presParOf" srcId="{5763D4E5-6926-470E-A0FF-14E8128B07B6}" destId="{CAB95FBF-FDAE-4DA2-ABE8-DC15D31CB900}" srcOrd="1" destOrd="0" presId="urn:microsoft.com/office/officeart/2005/8/layout/orgChart1"/>
    <dgm:cxn modelId="{9C4397A0-DEC6-4455-9973-84375D4408E6}" type="presParOf" srcId="{5763D4E5-6926-470E-A0FF-14E8128B07B6}" destId="{08C3728A-B72D-419F-A0C7-BB031F3DE826}" srcOrd="2" destOrd="0" presId="urn:microsoft.com/office/officeart/2005/8/layout/orgChart1"/>
    <dgm:cxn modelId="{1C59E2CA-C96C-4178-A2CA-B9F0A3D40B36}" type="presParOf" srcId="{21ADE310-856C-4C32-8281-76FD84FA3A43}" destId="{BD187BF5-225C-43C9-BB25-A3429820EF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24149E-0015-46C3-B799-B43225BA9A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0A12AEDD-748A-4618-9BA2-48AA5F667444}">
      <dgm:prSet/>
      <dgm:spPr/>
      <dgm:t>
        <a:bodyPr/>
        <a:lstStyle/>
        <a:p>
          <a:pPr algn="ctr"/>
          <a:r>
            <a:rPr lang="en-US" b="1" dirty="0"/>
            <a:t>JWT </a:t>
          </a:r>
          <a:r>
            <a:rPr lang="en-US" b="1" dirty="0" err="1"/>
            <a:t>Struktur</a:t>
          </a:r>
          <a:endParaRPr lang="en-ID" dirty="0"/>
        </a:p>
      </dgm:t>
    </dgm:pt>
    <dgm:pt modelId="{94A143D5-781E-4C4D-B8E5-7CF2B83351F6}" type="parTrans" cxnId="{694E28AB-D0F6-44A2-A2E2-6976E3A3A735}">
      <dgm:prSet/>
      <dgm:spPr/>
      <dgm:t>
        <a:bodyPr/>
        <a:lstStyle/>
        <a:p>
          <a:endParaRPr lang="en-ID"/>
        </a:p>
      </dgm:t>
    </dgm:pt>
    <dgm:pt modelId="{B67CEBA6-1CA1-4491-80E6-AC21172F2181}" type="sibTrans" cxnId="{694E28AB-D0F6-44A2-A2E2-6976E3A3A735}">
      <dgm:prSet/>
      <dgm:spPr/>
      <dgm:t>
        <a:bodyPr/>
        <a:lstStyle/>
        <a:p>
          <a:endParaRPr lang="en-ID"/>
        </a:p>
      </dgm:t>
    </dgm:pt>
    <dgm:pt modelId="{B6CC91CD-1818-4FCB-8F8C-39B92D3F0CEE}" type="pres">
      <dgm:prSet presAssocID="{6424149E-0015-46C3-B799-B43225BA9A39}" presName="linear" presStyleCnt="0">
        <dgm:presLayoutVars>
          <dgm:animLvl val="lvl"/>
          <dgm:resizeHandles val="exact"/>
        </dgm:presLayoutVars>
      </dgm:prSet>
      <dgm:spPr/>
    </dgm:pt>
    <dgm:pt modelId="{18F211DE-780A-4A66-832D-4B01E8D8A139}" type="pres">
      <dgm:prSet presAssocID="{0A12AEDD-748A-4618-9BA2-48AA5F667444}" presName="parentText" presStyleLbl="node1" presStyleIdx="0" presStyleCnt="1" custLinFactNeighborX="-6747" custLinFactNeighborY="-18321">
        <dgm:presLayoutVars>
          <dgm:chMax val="0"/>
          <dgm:bulletEnabled val="1"/>
        </dgm:presLayoutVars>
      </dgm:prSet>
      <dgm:spPr/>
    </dgm:pt>
  </dgm:ptLst>
  <dgm:cxnLst>
    <dgm:cxn modelId="{59CE0654-13E2-45BA-A320-EC87C0DE3A71}" type="presOf" srcId="{6424149E-0015-46C3-B799-B43225BA9A39}" destId="{B6CC91CD-1818-4FCB-8F8C-39B92D3F0CEE}" srcOrd="0" destOrd="0" presId="urn:microsoft.com/office/officeart/2005/8/layout/vList2"/>
    <dgm:cxn modelId="{694E28AB-D0F6-44A2-A2E2-6976E3A3A735}" srcId="{6424149E-0015-46C3-B799-B43225BA9A39}" destId="{0A12AEDD-748A-4618-9BA2-48AA5F667444}" srcOrd="0" destOrd="0" parTransId="{94A143D5-781E-4C4D-B8E5-7CF2B83351F6}" sibTransId="{B67CEBA6-1CA1-4491-80E6-AC21172F2181}"/>
    <dgm:cxn modelId="{EE616BB5-77CF-4B52-A206-F12610F77621}" type="presOf" srcId="{0A12AEDD-748A-4618-9BA2-48AA5F667444}" destId="{18F211DE-780A-4A66-832D-4B01E8D8A139}" srcOrd="0" destOrd="0" presId="urn:microsoft.com/office/officeart/2005/8/layout/vList2"/>
    <dgm:cxn modelId="{F08A1B5F-9D8D-4460-9DB0-9F8619C7F144}" type="presParOf" srcId="{B6CC91CD-1818-4FCB-8F8C-39B92D3F0CEE}" destId="{18F211DE-780A-4A66-832D-4B01E8D8A1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500813-2A10-4171-A917-023195BA5B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B91BE471-162E-4812-BD2D-10A68136A420}">
      <dgm:prSet custT="1"/>
      <dgm:spPr/>
      <dgm:t>
        <a:bodyPr/>
        <a:lstStyle/>
        <a:p>
          <a:pPr algn="ctr"/>
          <a:r>
            <a:rPr lang="en-US" sz="2400" b="1" dirty="0"/>
            <a:t>HOW JWT WORKS</a:t>
          </a:r>
          <a:endParaRPr lang="en-ID" sz="2400" dirty="0"/>
        </a:p>
      </dgm:t>
    </dgm:pt>
    <dgm:pt modelId="{62B5A7AA-B9E4-48E1-9456-E5CCC4F39102}" type="parTrans" cxnId="{3B3944D4-4C38-40D9-8F04-0038A02BD2B0}">
      <dgm:prSet/>
      <dgm:spPr/>
      <dgm:t>
        <a:bodyPr/>
        <a:lstStyle/>
        <a:p>
          <a:endParaRPr lang="en-ID"/>
        </a:p>
      </dgm:t>
    </dgm:pt>
    <dgm:pt modelId="{1A4B424D-B8E2-43C6-A111-47F6B8B6D54C}" type="sibTrans" cxnId="{3B3944D4-4C38-40D9-8F04-0038A02BD2B0}">
      <dgm:prSet/>
      <dgm:spPr/>
      <dgm:t>
        <a:bodyPr/>
        <a:lstStyle/>
        <a:p>
          <a:endParaRPr lang="en-ID"/>
        </a:p>
      </dgm:t>
    </dgm:pt>
    <dgm:pt modelId="{8E63DB39-D8C4-4D09-9DF0-6F33F81D2B3D}" type="pres">
      <dgm:prSet presAssocID="{F7500813-2A10-4171-A917-023195BA5B86}" presName="linear" presStyleCnt="0">
        <dgm:presLayoutVars>
          <dgm:animLvl val="lvl"/>
          <dgm:resizeHandles val="exact"/>
        </dgm:presLayoutVars>
      </dgm:prSet>
      <dgm:spPr/>
    </dgm:pt>
    <dgm:pt modelId="{2824EABE-B026-4819-9F4F-859DA6015FAF}" type="pres">
      <dgm:prSet presAssocID="{B91BE471-162E-4812-BD2D-10A68136A42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A299E3B-2A97-48E0-986D-1C93A7594460}" type="presOf" srcId="{B91BE471-162E-4812-BD2D-10A68136A420}" destId="{2824EABE-B026-4819-9F4F-859DA6015FAF}" srcOrd="0" destOrd="0" presId="urn:microsoft.com/office/officeart/2005/8/layout/vList2"/>
    <dgm:cxn modelId="{4AB87256-FC08-4165-889E-7FFEE84909C9}" type="presOf" srcId="{F7500813-2A10-4171-A917-023195BA5B86}" destId="{8E63DB39-D8C4-4D09-9DF0-6F33F81D2B3D}" srcOrd="0" destOrd="0" presId="urn:microsoft.com/office/officeart/2005/8/layout/vList2"/>
    <dgm:cxn modelId="{3B3944D4-4C38-40D9-8F04-0038A02BD2B0}" srcId="{F7500813-2A10-4171-A917-023195BA5B86}" destId="{B91BE471-162E-4812-BD2D-10A68136A420}" srcOrd="0" destOrd="0" parTransId="{62B5A7AA-B9E4-48E1-9456-E5CCC4F39102}" sibTransId="{1A4B424D-B8E2-43C6-A111-47F6B8B6D54C}"/>
    <dgm:cxn modelId="{2A0F1825-A5D5-4AC1-B8D2-CFD82FEC3982}" type="presParOf" srcId="{8E63DB39-D8C4-4D09-9DF0-6F33F81D2B3D}" destId="{2824EABE-B026-4819-9F4F-859DA6015F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82764-39AF-4BE2-9275-8E95D5E161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087AAA6A-08C4-4930-BFB7-C45B3BE7B64E}">
      <dgm:prSet/>
      <dgm:spPr/>
      <dgm:t>
        <a:bodyPr/>
        <a:lstStyle/>
        <a:p>
          <a:pPr algn="ctr"/>
          <a:r>
            <a:rPr lang="en-US" dirty="0"/>
            <a:t>What is MULTER</a:t>
          </a:r>
          <a:endParaRPr lang="en-ID" dirty="0"/>
        </a:p>
      </dgm:t>
    </dgm:pt>
    <dgm:pt modelId="{263932E1-D072-4EA7-911D-E55758001F14}" type="parTrans" cxnId="{1D292196-11E7-43C4-957C-1C8D14FA7409}">
      <dgm:prSet/>
      <dgm:spPr/>
      <dgm:t>
        <a:bodyPr/>
        <a:lstStyle/>
        <a:p>
          <a:endParaRPr lang="en-ID"/>
        </a:p>
      </dgm:t>
    </dgm:pt>
    <dgm:pt modelId="{EE4C02F0-15D4-4640-83E6-8FC7A46E9E52}" type="sibTrans" cxnId="{1D292196-11E7-43C4-957C-1C8D14FA7409}">
      <dgm:prSet/>
      <dgm:spPr/>
      <dgm:t>
        <a:bodyPr/>
        <a:lstStyle/>
        <a:p>
          <a:endParaRPr lang="en-ID"/>
        </a:p>
      </dgm:t>
    </dgm:pt>
    <dgm:pt modelId="{BDF7CB0C-D02E-4534-92DE-B6B0BB32A4D1}" type="pres">
      <dgm:prSet presAssocID="{DBC82764-39AF-4BE2-9275-8E95D5E16144}" presName="linear" presStyleCnt="0">
        <dgm:presLayoutVars>
          <dgm:animLvl val="lvl"/>
          <dgm:resizeHandles val="exact"/>
        </dgm:presLayoutVars>
      </dgm:prSet>
      <dgm:spPr/>
    </dgm:pt>
    <dgm:pt modelId="{E7EA7D44-AC38-4F02-AA5E-A61A3B43D513}" type="pres">
      <dgm:prSet presAssocID="{087AAA6A-08C4-4930-BFB7-C45B3BE7B64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5BF3271-7BC8-4A03-AC16-F52240EE2BA2}" type="presOf" srcId="{DBC82764-39AF-4BE2-9275-8E95D5E16144}" destId="{BDF7CB0C-D02E-4534-92DE-B6B0BB32A4D1}" srcOrd="0" destOrd="0" presId="urn:microsoft.com/office/officeart/2005/8/layout/vList2"/>
    <dgm:cxn modelId="{935AF48B-25CD-451F-B073-8B91F11307DC}" type="presOf" srcId="{087AAA6A-08C4-4930-BFB7-C45B3BE7B64E}" destId="{E7EA7D44-AC38-4F02-AA5E-A61A3B43D513}" srcOrd="0" destOrd="0" presId="urn:microsoft.com/office/officeart/2005/8/layout/vList2"/>
    <dgm:cxn modelId="{1D292196-11E7-43C4-957C-1C8D14FA7409}" srcId="{DBC82764-39AF-4BE2-9275-8E95D5E16144}" destId="{087AAA6A-08C4-4930-BFB7-C45B3BE7B64E}" srcOrd="0" destOrd="0" parTransId="{263932E1-D072-4EA7-911D-E55758001F14}" sibTransId="{EE4C02F0-15D4-4640-83E6-8FC7A46E9E52}"/>
    <dgm:cxn modelId="{13FFEF5D-F06E-496D-98A7-7B3FB513116B}" type="presParOf" srcId="{BDF7CB0C-D02E-4534-92DE-B6B0BB32A4D1}" destId="{E7EA7D44-AC38-4F02-AA5E-A61A3B43D5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FD974-1551-4F08-B34E-7469711B3563}">
      <dsp:nvSpPr>
        <dsp:cNvPr id="0" name=""/>
        <dsp:cNvSpPr/>
      </dsp:nvSpPr>
      <dsp:spPr>
        <a:xfrm>
          <a:off x="1170759" y="2418"/>
          <a:ext cx="2951451" cy="1475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Authentication</a:t>
          </a:r>
          <a:endParaRPr lang="en-ID" sz="3000" kern="1200"/>
        </a:p>
      </dsp:txBody>
      <dsp:txXfrm>
        <a:off x="1213982" y="45641"/>
        <a:ext cx="2865005" cy="1389279"/>
      </dsp:txXfrm>
    </dsp:sp>
    <dsp:sp modelId="{7978F70D-15A3-43DA-A8E2-F845CEF4CC10}">
      <dsp:nvSpPr>
        <dsp:cNvPr id="0" name=""/>
        <dsp:cNvSpPr/>
      </dsp:nvSpPr>
      <dsp:spPr>
        <a:xfrm>
          <a:off x="1465904" y="1478144"/>
          <a:ext cx="295145" cy="110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94"/>
              </a:lnTo>
              <a:lnTo>
                <a:pt x="295145" y="110679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C0919-FEA2-49C3-BDA9-BD6E90A605D1}">
      <dsp:nvSpPr>
        <dsp:cNvPr id="0" name=""/>
        <dsp:cNvSpPr/>
      </dsp:nvSpPr>
      <dsp:spPr>
        <a:xfrm>
          <a:off x="1761049" y="1847075"/>
          <a:ext cx="2361160" cy="1475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Validator sebuah credential untuk memeriksa pemilik identitas</a:t>
          </a:r>
          <a:endParaRPr lang="en-ID" sz="1900" kern="1200"/>
        </a:p>
      </dsp:txBody>
      <dsp:txXfrm>
        <a:off x="1804272" y="1890298"/>
        <a:ext cx="2274714" cy="1389279"/>
      </dsp:txXfrm>
    </dsp:sp>
    <dsp:sp modelId="{BC8A6539-B180-4AB2-A407-CB0FE3857253}">
      <dsp:nvSpPr>
        <dsp:cNvPr id="0" name=""/>
        <dsp:cNvSpPr/>
      </dsp:nvSpPr>
      <dsp:spPr>
        <a:xfrm>
          <a:off x="1465904" y="1478144"/>
          <a:ext cx="295145" cy="2951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1451"/>
              </a:lnTo>
              <a:lnTo>
                <a:pt x="295145" y="295145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0D161-7D22-4921-BC13-A5F4EAC1F2FC}">
      <dsp:nvSpPr>
        <dsp:cNvPr id="0" name=""/>
        <dsp:cNvSpPr/>
      </dsp:nvSpPr>
      <dsp:spPr>
        <a:xfrm>
          <a:off x="1761049" y="3691732"/>
          <a:ext cx="2361160" cy="1475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Contoh : Proses login menggunakan username dan password, dll</a:t>
          </a:r>
          <a:endParaRPr lang="en-ID" sz="1900" kern="1200"/>
        </a:p>
      </dsp:txBody>
      <dsp:txXfrm>
        <a:off x="1804272" y="3734955"/>
        <a:ext cx="2274714" cy="138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52D6B-78F8-4F8B-808A-EB9CDF366078}">
      <dsp:nvSpPr>
        <dsp:cNvPr id="0" name=""/>
        <dsp:cNvSpPr/>
      </dsp:nvSpPr>
      <dsp:spPr>
        <a:xfrm>
          <a:off x="439872" y="451"/>
          <a:ext cx="2953699" cy="1476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Authorization</a:t>
          </a:r>
          <a:endParaRPr lang="en-ID" sz="3400" b="1" kern="1200" dirty="0"/>
        </a:p>
      </dsp:txBody>
      <dsp:txXfrm>
        <a:off x="483127" y="43706"/>
        <a:ext cx="2867189" cy="1390339"/>
      </dsp:txXfrm>
    </dsp:sp>
    <dsp:sp modelId="{C2F8B0B0-86F4-4023-A18C-59D927E5D6F4}">
      <dsp:nvSpPr>
        <dsp:cNvPr id="0" name=""/>
        <dsp:cNvSpPr/>
      </dsp:nvSpPr>
      <dsp:spPr>
        <a:xfrm>
          <a:off x="735242" y="1477301"/>
          <a:ext cx="295369" cy="1107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637"/>
              </a:lnTo>
              <a:lnTo>
                <a:pt x="295369" y="11076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813D6-94DE-491F-8C9D-8C6765A062C5}">
      <dsp:nvSpPr>
        <dsp:cNvPr id="0" name=""/>
        <dsp:cNvSpPr/>
      </dsp:nvSpPr>
      <dsp:spPr>
        <a:xfrm>
          <a:off x="1030612" y="1846513"/>
          <a:ext cx="2362959" cy="1476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/>
            <a:t>Proseses yang dilakukan setelah proses Authentication</a:t>
          </a:r>
        </a:p>
      </dsp:txBody>
      <dsp:txXfrm>
        <a:off x="1073867" y="1889768"/>
        <a:ext cx="2276449" cy="1390339"/>
      </dsp:txXfrm>
    </dsp:sp>
    <dsp:sp modelId="{A5A91DF5-244D-4F17-89CC-DEF148698BD5}">
      <dsp:nvSpPr>
        <dsp:cNvPr id="0" name=""/>
        <dsp:cNvSpPr/>
      </dsp:nvSpPr>
      <dsp:spPr>
        <a:xfrm>
          <a:off x="735242" y="1477301"/>
          <a:ext cx="295369" cy="2953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3699"/>
              </a:lnTo>
              <a:lnTo>
                <a:pt x="295369" y="29536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67527-47CD-49C5-B3AE-F03690607EDF}">
      <dsp:nvSpPr>
        <dsp:cNvPr id="0" name=""/>
        <dsp:cNvSpPr/>
      </dsp:nvSpPr>
      <dsp:spPr>
        <a:xfrm>
          <a:off x="1030612" y="3692575"/>
          <a:ext cx="2362959" cy="1476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 dirty="0" err="1"/>
            <a:t>Memvalidasi</a:t>
          </a:r>
          <a:r>
            <a:rPr lang="en-ID" sz="1700" kern="1200" dirty="0"/>
            <a:t> </a:t>
          </a:r>
          <a:r>
            <a:rPr lang="en-ID" sz="1700" kern="1200" dirty="0" err="1"/>
            <a:t>apakah</a:t>
          </a:r>
          <a:r>
            <a:rPr lang="en-ID" sz="1700" kern="1200" dirty="0"/>
            <a:t> </a:t>
          </a:r>
          <a:r>
            <a:rPr lang="en-ID" sz="1700" kern="1200" dirty="0" err="1"/>
            <a:t>pemilik</a:t>
          </a:r>
          <a:r>
            <a:rPr lang="en-ID" sz="1700" kern="1200" dirty="0"/>
            <a:t> </a:t>
          </a:r>
          <a:r>
            <a:rPr lang="en-ID" sz="1700" kern="1200" dirty="0" err="1"/>
            <a:t>identitas</a:t>
          </a:r>
          <a:r>
            <a:rPr lang="en-ID" sz="1700" kern="1200" dirty="0"/>
            <a:t> </a:t>
          </a:r>
          <a:r>
            <a:rPr lang="en-ID" sz="1700" kern="1200" dirty="0" err="1"/>
            <a:t>memiliki</a:t>
          </a:r>
          <a:r>
            <a:rPr lang="en-ID" sz="1700" kern="1200" dirty="0"/>
            <a:t> </a:t>
          </a:r>
          <a:r>
            <a:rPr lang="en-ID" sz="1700" kern="1200" dirty="0" err="1"/>
            <a:t>hak</a:t>
          </a:r>
          <a:r>
            <a:rPr lang="en-ID" sz="1700" kern="1200" dirty="0"/>
            <a:t> </a:t>
          </a:r>
          <a:r>
            <a:rPr lang="en-ID" sz="1700" kern="1200" dirty="0" err="1"/>
            <a:t>akses</a:t>
          </a:r>
          <a:r>
            <a:rPr lang="en-ID" sz="1700" kern="1200" dirty="0"/>
            <a:t> </a:t>
          </a:r>
          <a:r>
            <a:rPr lang="en-ID" sz="1700" kern="1200" dirty="0" err="1"/>
            <a:t>terhadap</a:t>
          </a:r>
          <a:r>
            <a:rPr lang="en-ID" sz="1700" kern="1200" dirty="0"/>
            <a:t> resource yang </a:t>
          </a:r>
          <a:r>
            <a:rPr lang="en-ID" sz="1700" kern="1200" dirty="0" err="1"/>
            <a:t>diminta</a:t>
          </a:r>
          <a:endParaRPr lang="en-ID" sz="1700" kern="1200" dirty="0"/>
        </a:p>
      </dsp:txBody>
      <dsp:txXfrm>
        <a:off x="1073867" y="3735830"/>
        <a:ext cx="2276449" cy="1390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A0E12-B403-4CEA-B110-C82A5F6F8593}">
      <dsp:nvSpPr>
        <dsp:cNvPr id="0" name=""/>
        <dsp:cNvSpPr/>
      </dsp:nvSpPr>
      <dsp:spPr>
        <a:xfrm>
          <a:off x="5671038" y="1493025"/>
          <a:ext cx="4699167" cy="407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89"/>
              </a:lnTo>
              <a:lnTo>
                <a:pt x="4699167" y="203889"/>
              </a:lnTo>
              <a:lnTo>
                <a:pt x="4699167" y="40777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F3B75-4E6F-48CC-8833-B49A54BC5978}">
      <dsp:nvSpPr>
        <dsp:cNvPr id="0" name=""/>
        <dsp:cNvSpPr/>
      </dsp:nvSpPr>
      <dsp:spPr>
        <a:xfrm>
          <a:off x="5671038" y="1493025"/>
          <a:ext cx="2349583" cy="407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89"/>
              </a:lnTo>
              <a:lnTo>
                <a:pt x="2349583" y="203889"/>
              </a:lnTo>
              <a:lnTo>
                <a:pt x="2349583" y="40777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1462E-24D3-471B-95CF-9E4A44A82516}">
      <dsp:nvSpPr>
        <dsp:cNvPr id="0" name=""/>
        <dsp:cNvSpPr/>
      </dsp:nvSpPr>
      <dsp:spPr>
        <a:xfrm>
          <a:off x="5625318" y="1493025"/>
          <a:ext cx="91440" cy="407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77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2F161-1FB0-42A4-8BBB-B5B95523D9EC}">
      <dsp:nvSpPr>
        <dsp:cNvPr id="0" name=""/>
        <dsp:cNvSpPr/>
      </dsp:nvSpPr>
      <dsp:spPr>
        <a:xfrm>
          <a:off x="3321454" y="1493025"/>
          <a:ext cx="2349583" cy="407778"/>
        </a:xfrm>
        <a:custGeom>
          <a:avLst/>
          <a:gdLst/>
          <a:ahLst/>
          <a:cxnLst/>
          <a:rect l="0" t="0" r="0" b="0"/>
          <a:pathLst>
            <a:path>
              <a:moveTo>
                <a:pt x="2349583" y="0"/>
              </a:moveTo>
              <a:lnTo>
                <a:pt x="2349583" y="203889"/>
              </a:lnTo>
              <a:lnTo>
                <a:pt x="0" y="203889"/>
              </a:lnTo>
              <a:lnTo>
                <a:pt x="0" y="40777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77F56-08D4-4231-922B-3138A9D2F345}">
      <dsp:nvSpPr>
        <dsp:cNvPr id="0" name=""/>
        <dsp:cNvSpPr/>
      </dsp:nvSpPr>
      <dsp:spPr>
        <a:xfrm>
          <a:off x="971871" y="1493025"/>
          <a:ext cx="4699167" cy="407778"/>
        </a:xfrm>
        <a:custGeom>
          <a:avLst/>
          <a:gdLst/>
          <a:ahLst/>
          <a:cxnLst/>
          <a:rect l="0" t="0" r="0" b="0"/>
          <a:pathLst>
            <a:path>
              <a:moveTo>
                <a:pt x="4699167" y="0"/>
              </a:moveTo>
              <a:lnTo>
                <a:pt x="4699167" y="203889"/>
              </a:lnTo>
              <a:lnTo>
                <a:pt x="0" y="203889"/>
              </a:lnTo>
              <a:lnTo>
                <a:pt x="0" y="40777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1751A-0A4C-4D1C-AB62-ED128E14CFC6}">
      <dsp:nvSpPr>
        <dsp:cNvPr id="0" name=""/>
        <dsp:cNvSpPr/>
      </dsp:nvSpPr>
      <dsp:spPr>
        <a:xfrm>
          <a:off x="4700136" y="522123"/>
          <a:ext cx="1941804" cy="970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Mengapa</a:t>
          </a:r>
          <a:r>
            <a:rPr lang="en-US" sz="1400" kern="1200" dirty="0"/>
            <a:t> </a:t>
          </a:r>
          <a:r>
            <a:rPr lang="en-US" sz="1400" kern="1200" dirty="0" err="1"/>
            <a:t>Menggunakan</a:t>
          </a:r>
          <a:r>
            <a:rPr lang="en-US" sz="1400" kern="1200" dirty="0"/>
            <a:t> JSON Web </a:t>
          </a:r>
          <a:r>
            <a:rPr lang="en-US" sz="1400" kern="1200" dirty="0" err="1"/>
            <a:t>TOken</a:t>
          </a:r>
          <a:endParaRPr lang="en-ID" sz="1400" kern="1200" dirty="0"/>
        </a:p>
      </dsp:txBody>
      <dsp:txXfrm>
        <a:off x="4700136" y="522123"/>
        <a:ext cx="1941804" cy="970902"/>
      </dsp:txXfrm>
    </dsp:sp>
    <dsp:sp modelId="{41EB3F75-EBCD-4E47-8057-6CFA8B64ADA3}">
      <dsp:nvSpPr>
        <dsp:cNvPr id="0" name=""/>
        <dsp:cNvSpPr/>
      </dsp:nvSpPr>
      <dsp:spPr>
        <a:xfrm>
          <a:off x="969" y="1900804"/>
          <a:ext cx="1941804" cy="970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Open Standard (RFC 7519)</a:t>
          </a:r>
          <a:endParaRPr lang="en-ID" sz="1400" kern="1200"/>
        </a:p>
      </dsp:txBody>
      <dsp:txXfrm>
        <a:off x="969" y="1900804"/>
        <a:ext cx="1941804" cy="970902"/>
      </dsp:txXfrm>
    </dsp:sp>
    <dsp:sp modelId="{650F21DB-0485-4F68-A9B1-AB6910ECCE2E}">
      <dsp:nvSpPr>
        <dsp:cNvPr id="0" name=""/>
        <dsp:cNvSpPr/>
      </dsp:nvSpPr>
      <dsp:spPr>
        <a:xfrm>
          <a:off x="2350552" y="1900804"/>
          <a:ext cx="1941804" cy="970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Berguna</a:t>
          </a:r>
          <a:r>
            <a:rPr lang="en-US" sz="1400" kern="1200" dirty="0"/>
            <a:t>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mengamankan</a:t>
          </a:r>
          <a:r>
            <a:rPr lang="en-US" sz="1400" kern="1200" dirty="0"/>
            <a:t> transfer </a:t>
          </a:r>
          <a:r>
            <a:rPr lang="en-US" sz="1400" kern="1200" dirty="0" err="1"/>
            <a:t>informasi</a:t>
          </a:r>
          <a:r>
            <a:rPr lang="en-US" sz="1400" kern="1200" dirty="0"/>
            <a:t>  </a:t>
          </a:r>
          <a:r>
            <a:rPr lang="en-US" sz="1400" kern="1200" dirty="0" err="1"/>
            <a:t>antara</a:t>
          </a:r>
          <a:r>
            <a:rPr lang="en-US" sz="1400" kern="1200" dirty="0"/>
            <a:t> client – server</a:t>
          </a:r>
          <a:endParaRPr lang="en-ID" sz="1400" kern="1200" dirty="0"/>
        </a:p>
      </dsp:txBody>
      <dsp:txXfrm>
        <a:off x="2350552" y="1900804"/>
        <a:ext cx="1941804" cy="970902"/>
      </dsp:txXfrm>
    </dsp:sp>
    <dsp:sp modelId="{F4B24168-44DC-4FA1-AA8D-33A4F90919D6}">
      <dsp:nvSpPr>
        <dsp:cNvPr id="0" name=""/>
        <dsp:cNvSpPr/>
      </dsp:nvSpPr>
      <dsp:spPr>
        <a:xfrm>
          <a:off x="4700136" y="1900804"/>
          <a:ext cx="1941804" cy="970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Digitally Signed</a:t>
          </a:r>
          <a:endParaRPr lang="en-ID" sz="1400" kern="1200" dirty="0"/>
        </a:p>
      </dsp:txBody>
      <dsp:txXfrm>
        <a:off x="4700136" y="1900804"/>
        <a:ext cx="1941804" cy="970902"/>
      </dsp:txXfrm>
    </dsp:sp>
    <dsp:sp modelId="{D37BC592-95A0-4953-B8CA-0736889D4EA4}">
      <dsp:nvSpPr>
        <dsp:cNvPr id="0" name=""/>
        <dsp:cNvSpPr/>
      </dsp:nvSpPr>
      <dsp:spPr>
        <a:xfrm>
          <a:off x="7049719" y="1900804"/>
          <a:ext cx="1941804" cy="970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Compat</a:t>
          </a:r>
          <a:r>
            <a:rPr lang="en-US" sz="1400" kern="1200" dirty="0"/>
            <a:t> </a:t>
          </a:r>
          <a:endParaRPr lang="en-ID" sz="1400" kern="1200" dirty="0"/>
        </a:p>
      </dsp:txBody>
      <dsp:txXfrm>
        <a:off x="7049719" y="1900804"/>
        <a:ext cx="1941804" cy="970902"/>
      </dsp:txXfrm>
    </dsp:sp>
    <dsp:sp modelId="{D4A9D826-D5E3-496D-A735-53C6B0E8484A}">
      <dsp:nvSpPr>
        <dsp:cNvPr id="0" name=""/>
        <dsp:cNvSpPr/>
      </dsp:nvSpPr>
      <dsp:spPr>
        <a:xfrm>
          <a:off x="9399303" y="1900804"/>
          <a:ext cx="1941804" cy="970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Self Contained</a:t>
          </a:r>
          <a:endParaRPr lang="en-ID" sz="1400" kern="1200" dirty="0"/>
        </a:p>
      </dsp:txBody>
      <dsp:txXfrm>
        <a:off x="9399303" y="1900804"/>
        <a:ext cx="1941804" cy="970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211DE-780A-4A66-832D-4B01E8D8A139}">
      <dsp:nvSpPr>
        <dsp:cNvPr id="0" name=""/>
        <dsp:cNvSpPr/>
      </dsp:nvSpPr>
      <dsp:spPr>
        <a:xfrm>
          <a:off x="0" y="0"/>
          <a:ext cx="559545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JWT </a:t>
          </a:r>
          <a:r>
            <a:rPr lang="en-US" sz="2100" b="1" kern="1200" dirty="0" err="1"/>
            <a:t>Struktur</a:t>
          </a:r>
          <a:endParaRPr lang="en-ID" sz="2100" kern="1200" dirty="0"/>
        </a:p>
      </dsp:txBody>
      <dsp:txXfrm>
        <a:off x="24588" y="24588"/>
        <a:ext cx="5546281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4EABE-B026-4819-9F4F-859DA6015FAF}">
      <dsp:nvSpPr>
        <dsp:cNvPr id="0" name=""/>
        <dsp:cNvSpPr/>
      </dsp:nvSpPr>
      <dsp:spPr>
        <a:xfrm>
          <a:off x="0" y="139"/>
          <a:ext cx="4009937" cy="369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HOW JWT WORKS</a:t>
          </a:r>
          <a:endParaRPr lang="en-ID" sz="2400" kern="1200" dirty="0"/>
        </a:p>
      </dsp:txBody>
      <dsp:txXfrm>
        <a:off x="18016" y="18155"/>
        <a:ext cx="3973905" cy="3330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A7D44-AC38-4F02-AA5E-A61A3B43D513}">
      <dsp:nvSpPr>
        <dsp:cNvPr id="0" name=""/>
        <dsp:cNvSpPr/>
      </dsp:nvSpPr>
      <dsp:spPr>
        <a:xfrm>
          <a:off x="0" y="11762"/>
          <a:ext cx="55367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is MULTER</a:t>
          </a:r>
          <a:endParaRPr lang="en-ID" sz="2700" kern="1200" dirty="0"/>
        </a:p>
      </dsp:txBody>
      <dsp:txXfrm>
        <a:off x="31613" y="43375"/>
        <a:ext cx="5473508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4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55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97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85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4874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78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728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5617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49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21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23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03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27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333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34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62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94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74F6F2-6132-4074-876A-2125C87ADCEF}" type="datetimeFigureOut">
              <a:rPr lang="en-ID" smtClean="0"/>
              <a:t>28/09/2020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C3E1DC-F5C3-4413-A010-4BF4C41DFB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984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0224-6D88-44A1-AF55-8CFCE8E70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AuthentiCation</a:t>
            </a:r>
            <a:r>
              <a:rPr lang="en-US" b="1" dirty="0"/>
              <a:t> &amp; Authorization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648D6-815D-4615-8BFE-23496DBB6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2632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09627C-DB9B-45AF-A0F7-133D15F59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784305"/>
              </p:ext>
            </p:extLst>
          </p:nvPr>
        </p:nvGraphicFramePr>
        <p:xfrm>
          <a:off x="3145872" y="419449"/>
          <a:ext cx="5536734" cy="67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F7B659-AA91-4512-A738-19FFFECC4E9C}"/>
              </a:ext>
            </a:extLst>
          </p:cNvPr>
          <p:cNvSpPr txBox="1"/>
          <p:nvPr/>
        </p:nvSpPr>
        <p:spPr>
          <a:xfrm>
            <a:off x="1434517" y="1619076"/>
            <a:ext cx="993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middleware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menghandel</a:t>
            </a:r>
            <a:r>
              <a:rPr lang="en-US" dirty="0"/>
              <a:t> multipart/form data, yang mana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upload file/image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form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form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Multer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body, dan </a:t>
            </a:r>
            <a:r>
              <a:rPr lang="en-US" dirty="0" err="1"/>
              <a:t>objek</a:t>
            </a:r>
            <a:r>
              <a:rPr lang="en-US" dirty="0"/>
              <a:t> file/files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request. </a:t>
            </a:r>
            <a:r>
              <a:rPr lang="en-US" dirty="0" err="1"/>
              <a:t>Objek</a:t>
            </a:r>
            <a:r>
              <a:rPr lang="en-US" dirty="0"/>
              <a:t> body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form &amp; </a:t>
            </a:r>
            <a:r>
              <a:rPr lang="en-US" dirty="0" err="1"/>
              <a:t>objek</a:t>
            </a:r>
            <a:r>
              <a:rPr lang="en-US" dirty="0"/>
              <a:t> file/files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file/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diupload</a:t>
            </a:r>
            <a:r>
              <a:rPr lang="en-US" dirty="0"/>
              <a:t> via form </a:t>
            </a:r>
            <a:r>
              <a:rPr lang="en-US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8849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3A58D0-74F9-43DB-8D17-132DA8971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088133"/>
              </p:ext>
            </p:extLst>
          </p:nvPr>
        </p:nvGraphicFramePr>
        <p:xfrm>
          <a:off x="668216" y="527538"/>
          <a:ext cx="5292970" cy="516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FAB5081-9E08-4EB1-9CC6-56D640FE4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377123"/>
              </p:ext>
            </p:extLst>
          </p:nvPr>
        </p:nvGraphicFramePr>
        <p:xfrm>
          <a:off x="6365632" y="527537"/>
          <a:ext cx="3833445" cy="516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08709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1E1D-3094-4C57-B259-A9EF020B2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JWT ( Json web token)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ED77-69D2-4AC6-9E43-553F1416B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26650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796C7D-487E-42E3-A717-B15BBA05B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987981"/>
              </p:ext>
            </p:extLst>
          </p:nvPr>
        </p:nvGraphicFramePr>
        <p:xfrm>
          <a:off x="448408" y="844062"/>
          <a:ext cx="11342077" cy="3393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79734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01EEB-C791-4D16-BE88-FCA293FB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17" y="1577129"/>
            <a:ext cx="6492887" cy="3533935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1B14E24-B4F0-4362-9C74-0C0DDD58B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176875"/>
              </p:ext>
            </p:extLst>
          </p:nvPr>
        </p:nvGraphicFramePr>
        <p:xfrm>
          <a:off x="2961314" y="536895"/>
          <a:ext cx="5595457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8F5E05-6BBE-4A9F-91C5-F606DCD5AA34}"/>
              </a:ext>
            </a:extLst>
          </p:cNvPr>
          <p:cNvSpPr txBox="1"/>
          <p:nvPr/>
        </p:nvSpPr>
        <p:spPr>
          <a:xfrm>
            <a:off x="566253" y="1173514"/>
            <a:ext cx="3947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Header</a:t>
            </a:r>
            <a:r>
              <a:rPr lang="en-ID" sz="2000" b="1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Alg</a:t>
            </a:r>
            <a:r>
              <a:rPr lang="en-ID" sz="1600" dirty="0">
                <a:solidFill>
                  <a:srgbClr val="FF0000"/>
                </a:solidFill>
              </a:rPr>
              <a:t>: </a:t>
            </a:r>
            <a:r>
              <a:rPr lang="en-ID" sz="1600" dirty="0" err="1">
                <a:solidFill>
                  <a:srgbClr val="FF0000"/>
                </a:solidFill>
              </a:rPr>
              <a:t>Algorithma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seperti</a:t>
            </a:r>
            <a:r>
              <a:rPr lang="en-ID" sz="1600" dirty="0">
                <a:solidFill>
                  <a:srgbClr val="FF0000"/>
                </a:solidFill>
              </a:rPr>
              <a:t> HMAC, SHA256, 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Typ</a:t>
            </a:r>
            <a:r>
              <a:rPr lang="en-ID" sz="1600" dirty="0">
                <a:solidFill>
                  <a:srgbClr val="FF0000"/>
                </a:solidFill>
              </a:rPr>
              <a:t>: type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JWT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FF0000"/>
                </a:solidFill>
              </a:rPr>
              <a:t>Encoded by base64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C4C1-E47F-462F-B1C7-B4F3FE8A2304}"/>
              </a:ext>
            </a:extLst>
          </p:cNvPr>
          <p:cNvSpPr txBox="1"/>
          <p:nvPr/>
        </p:nvSpPr>
        <p:spPr>
          <a:xfrm>
            <a:off x="566253" y="2617191"/>
            <a:ext cx="4249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Berisi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sebuah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Claims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detail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dari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user dan 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Encoded by base64</a:t>
            </a:r>
            <a:endParaRPr lang="en-ID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86DD2-A441-4E4D-B1C2-AB7950EE0519}"/>
              </a:ext>
            </a:extLst>
          </p:cNvPr>
          <p:cNvSpPr txBox="1"/>
          <p:nvPr/>
        </p:nvSpPr>
        <p:spPr>
          <a:xfrm>
            <a:off x="566254" y="4240809"/>
            <a:ext cx="4567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Berisi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kombinasi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dari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header dan payload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sebuah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Memastikan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data yang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ditransfer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sesuai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data yang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diterima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sebelumnya</a:t>
            </a:r>
            <a:endParaRPr lang="en-ID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032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WT Services - ColdBox Security Module">
            <a:extLst>
              <a:ext uri="{FF2B5EF4-FFF2-40B4-BE49-F238E27FC236}">
                <a16:creationId xmlns:a16="http://schemas.microsoft.com/office/drawing/2014/main" id="{86AD47BE-0478-42A9-B1E5-B421630B1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65" y="1526798"/>
            <a:ext cx="10651270" cy="475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C021E7-4C22-4355-AF80-F80437D41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289448"/>
              </p:ext>
            </p:extLst>
          </p:nvPr>
        </p:nvGraphicFramePr>
        <p:xfrm>
          <a:off x="3858936" y="453006"/>
          <a:ext cx="400993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8090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9EAF-9E6D-4AB3-811B-A50350116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CORS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082ED-51D4-4810-878C-51063CA8B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102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FA20-7815-4DB5-A70F-AD9D08535D18}"/>
              </a:ext>
            </a:extLst>
          </p:cNvPr>
          <p:cNvSpPr txBox="1"/>
          <p:nvPr/>
        </p:nvSpPr>
        <p:spPr>
          <a:xfrm>
            <a:off x="1426129" y="2172750"/>
            <a:ext cx="9781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D" dirty="0"/>
              <a:t>CORS </a:t>
            </a:r>
            <a:r>
              <a:rPr lang="en-ID" dirty="0" err="1"/>
              <a:t>atau</a:t>
            </a:r>
            <a:r>
              <a:rPr lang="en-ID" dirty="0"/>
              <a:t> Cross-Origin Resource Sharing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resources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protokol</a:t>
            </a:r>
            <a:r>
              <a:rPr lang="en-ID" dirty="0"/>
              <a:t> http. CORS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web services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  website lain. </a:t>
            </a:r>
            <a:r>
              <a:rPr lang="en-ID" dirty="0" err="1"/>
              <a:t>Misalnya</a:t>
            </a:r>
            <a:r>
              <a:rPr lang="en-ID" dirty="0"/>
              <a:t> , web services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ip</a:t>
            </a:r>
            <a:r>
              <a:rPr lang="en-ID" dirty="0"/>
              <a:t> 100.2.2.2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ip101.3.3.3 </a:t>
            </a:r>
            <a:r>
              <a:rPr lang="en-ID" dirty="0" err="1"/>
              <a:t>maka</a:t>
            </a:r>
            <a:r>
              <a:rPr lang="en-ID" dirty="0"/>
              <a:t> CORS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diaktifkan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714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4D16-3287-4A84-B5F4-53E2F0ACB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BD1B-B0A4-4F41-AD80-F810A8F04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1562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558</TotalTime>
  <Words>209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Slice</vt:lpstr>
      <vt:lpstr>AuthentiCation &amp; Authorization</vt:lpstr>
      <vt:lpstr>PowerPoint Presentation</vt:lpstr>
      <vt:lpstr>JWT ( Json web token)</vt:lpstr>
      <vt:lpstr>PowerPoint Presentation</vt:lpstr>
      <vt:lpstr>PowerPoint Presentation</vt:lpstr>
      <vt:lpstr>PowerPoint Presentation</vt:lpstr>
      <vt:lpstr>CORS </vt:lpstr>
      <vt:lpstr>PowerPoint Presentation</vt:lpstr>
      <vt:lpstr>Multer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&amp; Authorization</dc:title>
  <dc:creator>raitenshi</dc:creator>
  <cp:lastModifiedBy>raitenshi</cp:lastModifiedBy>
  <cp:revision>16</cp:revision>
  <dcterms:created xsi:type="dcterms:W3CDTF">2020-09-27T12:49:39Z</dcterms:created>
  <dcterms:modified xsi:type="dcterms:W3CDTF">2020-09-28T08:05:26Z</dcterms:modified>
</cp:coreProperties>
</file>