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01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01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24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7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15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0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5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503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94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0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313FD-573E-4BF4-BC1A-CA78788DB446}" type="datetimeFigureOut">
              <a:rPr lang="en-ID" smtClean="0"/>
              <a:t>13/10/2020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83C8423-6F05-492A-B442-1930ADCE77E5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4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8A87-8E73-4C21-8097-FB55E527B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design patterns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E837-324D-4E40-8B17-78E56A195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51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9C72-0D0F-42D3-BB29-79269248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design pattern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F8F8-687D-4476-8F55-FCF8B5EAC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/>
              <a:t>Baris</a:t>
            </a:r>
            <a:r>
              <a:rPr lang="en-ID" dirty="0"/>
              <a:t> code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rapi</a:t>
            </a:r>
            <a:r>
              <a:rPr lang="en-ID" dirty="0"/>
              <a:t> ,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 dan </a:t>
            </a:r>
            <a:r>
              <a:rPr lang="en-ID" dirty="0" err="1"/>
              <a:t>dipahami</a:t>
            </a:r>
            <a:r>
              <a:rPr lang="en-ID" dirty="0"/>
              <a:t> ,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menggunakanya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sewaktu-waktu</a:t>
            </a:r>
            <a:r>
              <a:rPr lang="en-ID" dirty="0"/>
              <a:t>.</a:t>
            </a:r>
          </a:p>
          <a:p>
            <a:r>
              <a:rPr lang="en-ID" dirty="0"/>
              <a:t>Kita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software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 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.</a:t>
            </a:r>
          </a:p>
          <a:p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efisiensi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software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yang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berulang-ulang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teratasi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04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E677-C158-4E3E-A0F3-533A758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(Model, view,  </a:t>
            </a:r>
            <a:r>
              <a:rPr lang="en-US" dirty="0" err="1"/>
              <a:t>viewmodel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8214-C668-440C-BBCD-5DD09E0FE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data</a:t>
            </a:r>
          </a:p>
          <a:p>
            <a:r>
              <a:rPr lang="en-US" dirty="0"/>
              <a:t>View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UI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menghandle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user</a:t>
            </a:r>
          </a:p>
          <a:p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yang </a:t>
            </a:r>
            <a:r>
              <a:rPr lang="en-US" dirty="0" err="1"/>
              <a:t>menyiapkan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View, dan juga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class yang </a:t>
            </a:r>
            <a:r>
              <a:rPr lang="en-US" dirty="0" err="1"/>
              <a:t>menyimpan</a:t>
            </a:r>
            <a:r>
              <a:rPr lang="en-US" dirty="0"/>
              <a:t> business logic/function </a:t>
            </a:r>
            <a:r>
              <a:rPr lang="en-US" dirty="0" err="1"/>
              <a:t>untuk</a:t>
            </a:r>
            <a:r>
              <a:rPr lang="en-US" dirty="0"/>
              <a:t> View.  </a:t>
            </a:r>
          </a:p>
        </p:txBody>
      </p:sp>
    </p:spTree>
    <p:extLst>
      <p:ext uri="{BB962C8B-B14F-4D97-AF65-F5344CB8AC3E}">
        <p14:creationId xmlns:p14="http://schemas.microsoft.com/office/powerpoint/2010/main" val="460903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220E-FABB-47B7-8661-1D1828C2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design pattern</a:t>
            </a:r>
            <a:endParaRPr lang="en-ID" dirty="0"/>
          </a:p>
        </p:txBody>
      </p:sp>
      <p:pic>
        <p:nvPicPr>
          <p:cNvPr id="1026" name="Picture 2" descr="Android MVVM — Part 1 Pengenalan MVVM | by Satria Adi Putra | UNIKOM  Codelabs | Medium">
            <a:extLst>
              <a:ext uri="{FF2B5EF4-FFF2-40B4-BE49-F238E27FC236}">
                <a16:creationId xmlns:a16="http://schemas.microsoft.com/office/drawing/2014/main" id="{F4435A63-BF52-4854-9519-92B693B6D1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668" y="1853754"/>
            <a:ext cx="54864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713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BDE7-A67A-4897-8CFC-EF0F72D7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( Model, View, Presenter 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1B01-A57B-40A7-8323-94C67B12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i="1" dirty="0"/>
              <a:t>Model</a:t>
            </a:r>
            <a:r>
              <a:rPr lang="en-ID" dirty="0"/>
              <a:t> :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yang </a:t>
            </a:r>
            <a:r>
              <a:rPr lang="en-ID" dirty="0" err="1"/>
              <a:t>mengurusi</a:t>
            </a:r>
            <a:r>
              <a:rPr lang="en-ID" dirty="0"/>
              <a:t> set data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oleh presenter.</a:t>
            </a:r>
          </a:p>
          <a:p>
            <a:r>
              <a:rPr lang="en-ID" b="1" i="1" dirty="0"/>
              <a:t>View</a:t>
            </a:r>
            <a:r>
              <a:rPr lang="en-ID" dirty="0"/>
              <a:t> :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yang </a:t>
            </a:r>
            <a:r>
              <a:rPr lang="en-ID" dirty="0" err="1"/>
              <a:t>mengolah</a:t>
            </a:r>
            <a:r>
              <a:rPr lang="en-ID" dirty="0"/>
              <a:t> </a:t>
            </a:r>
            <a:r>
              <a:rPr lang="en-ID" dirty="0" err="1"/>
              <a:t>hal-hal</a:t>
            </a:r>
            <a:r>
              <a:rPr lang="en-ID" dirty="0"/>
              <a:t> yang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pada </a:t>
            </a:r>
            <a:r>
              <a:rPr lang="en-ID" i="1" dirty="0"/>
              <a:t>UI</a:t>
            </a:r>
            <a:r>
              <a:rPr lang="en-ID" dirty="0"/>
              <a:t> 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 </a:t>
            </a:r>
            <a:r>
              <a:rPr lang="en-ID" i="1" dirty="0" err="1"/>
              <a:t>showMessage</a:t>
            </a:r>
            <a:r>
              <a:rPr lang="en-ID" dirty="0"/>
              <a:t>, </a:t>
            </a:r>
            <a:r>
              <a:rPr lang="en-ID" i="1" dirty="0" err="1"/>
              <a:t>setText</a:t>
            </a:r>
            <a:r>
              <a:rPr lang="en-ID" dirty="0"/>
              <a:t>, </a:t>
            </a:r>
            <a:r>
              <a:rPr lang="en-ID" i="1" dirty="0" err="1"/>
              <a:t>showDialog</a:t>
            </a:r>
            <a:r>
              <a:rPr lang="en-ID" dirty="0"/>
              <a:t> 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  <a:p>
            <a:r>
              <a:rPr lang="en-ID" b="1" i="1" dirty="0"/>
              <a:t>Presenter</a:t>
            </a:r>
            <a:r>
              <a:rPr lang="en-ID" dirty="0"/>
              <a:t> :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yang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 </a:t>
            </a:r>
            <a:r>
              <a:rPr lang="en-ID" i="1" dirty="0"/>
              <a:t>Model</a:t>
            </a:r>
            <a:r>
              <a:rPr lang="en-ID" dirty="0"/>
              <a:t> </a:t>
            </a:r>
            <a:r>
              <a:rPr lang="en-ID" dirty="0" err="1"/>
              <a:t>dengan</a:t>
            </a:r>
            <a:r>
              <a:rPr lang="en-ID" dirty="0"/>
              <a:t> </a:t>
            </a:r>
            <a:r>
              <a:rPr lang="en-ID" i="1" dirty="0"/>
              <a:t>View, </a:t>
            </a:r>
            <a:r>
              <a:rPr lang="en-ID" dirty="0" err="1"/>
              <a:t>tiap</a:t>
            </a:r>
            <a:r>
              <a:rPr lang="en-ID" dirty="0"/>
              <a:t> </a:t>
            </a:r>
            <a:r>
              <a:rPr lang="en-ID" i="1" dirty="0"/>
              <a:t>action</a:t>
            </a:r>
            <a:r>
              <a:rPr lang="en-ID" dirty="0"/>
              <a:t> yang </a:t>
            </a:r>
            <a:r>
              <a:rPr lang="en-ID" dirty="0" err="1"/>
              <a:t>diminta</a:t>
            </a:r>
            <a:r>
              <a:rPr lang="en-ID" dirty="0"/>
              <a:t> oleh user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lewat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 </a:t>
            </a:r>
            <a:r>
              <a:rPr lang="en-ID" i="1" dirty="0"/>
              <a:t>presenter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818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BE5F-F462-4473-BB45-DC59C070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VIEWMODEL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1FEB5-CBE0-400A-9E0F-D180CA0A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menyiapkan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view </a:t>
            </a:r>
          </a:p>
          <a:p>
            <a:r>
              <a:rPr lang="en-US" dirty="0"/>
              <a:t>Data-data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ViewModel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survive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UI Controller(Activity/Fragment)</a:t>
            </a:r>
          </a:p>
        </p:txBody>
      </p:sp>
    </p:spTree>
    <p:extLst>
      <p:ext uri="{BB962C8B-B14F-4D97-AF65-F5344CB8AC3E}">
        <p14:creationId xmlns:p14="http://schemas.microsoft.com/office/powerpoint/2010/main" val="324988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17E4-1037-4B0A-9358-6E2B8C7D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lifecycle</a:t>
            </a:r>
            <a:endParaRPr lang="en-ID" dirty="0"/>
          </a:p>
        </p:txBody>
      </p:sp>
      <p:pic>
        <p:nvPicPr>
          <p:cNvPr id="2050" name="Picture 2" descr="Android Architecture Components: Lifecycle and LiveModel">
            <a:extLst>
              <a:ext uri="{FF2B5EF4-FFF2-40B4-BE49-F238E27FC236}">
                <a16:creationId xmlns:a16="http://schemas.microsoft.com/office/drawing/2014/main" id="{964994C6-EBCA-4AA1-9C94-07FDF969AD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969" y="2016125"/>
            <a:ext cx="5350715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906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130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Android design patterns</vt:lpstr>
      <vt:lpstr>Manfaat design pattern</vt:lpstr>
      <vt:lpstr>MVVM (Model, view,  viewmodel)</vt:lpstr>
      <vt:lpstr>Mvvm design pattern</vt:lpstr>
      <vt:lpstr>MVP ( Model, View, Presenter )</vt:lpstr>
      <vt:lpstr>VIEWMODEL</vt:lpstr>
      <vt:lpstr>Viewmodel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design patterns</dc:title>
  <dc:creator>raitenshi</dc:creator>
  <cp:lastModifiedBy>raitenshi</cp:lastModifiedBy>
  <cp:revision>11</cp:revision>
  <dcterms:created xsi:type="dcterms:W3CDTF">2020-10-13T16:26:47Z</dcterms:created>
  <dcterms:modified xsi:type="dcterms:W3CDTF">2020-10-14T06:47:23Z</dcterms:modified>
</cp:coreProperties>
</file>