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8" r:id="rId3"/>
    <p:sldId id="259" r:id="rId4"/>
    <p:sldId id="260" r:id="rId5"/>
    <p:sldId id="281" r:id="rId6"/>
    <p:sldId id="261" r:id="rId7"/>
    <p:sldId id="280" r:id="rId8"/>
    <p:sldId id="282" r:id="rId9"/>
    <p:sldId id="262" r:id="rId10"/>
    <p:sldId id="284" r:id="rId11"/>
    <p:sldId id="268" r:id="rId12"/>
    <p:sldId id="269" r:id="rId13"/>
  </p:sldIdLst>
  <p:sldSz cx="9144000" cy="5143500" type="screen16x9"/>
  <p:notesSz cx="6858000" cy="9144000"/>
  <p:embeddedFontLst>
    <p:embeddedFont>
      <p:font typeface="Bebas Neue" panose="020B0604020202020204" charset="0"/>
      <p:regular r:id="rId15"/>
    </p:embeddedFont>
    <p:embeddedFont>
      <p:font typeface="Calibri" panose="020F0502020204030204" pitchFamily="34" charset="0"/>
      <p:regular r:id="rId16"/>
      <p:bold r:id="rId17"/>
      <p:italic r:id="rId18"/>
      <p:boldItalic r:id="rId19"/>
    </p:embeddedFont>
    <p:embeddedFont>
      <p:font typeface="Montserrat" panose="020B0604020202020204" charset="0"/>
      <p:regular r:id="rId20"/>
      <p:bold r:id="rId21"/>
      <p:italic r:id="rId22"/>
      <p:boldItalic r:id="rId23"/>
    </p:embeddedFont>
    <p:embeddedFont>
      <p:font typeface="Montserrat Light" panose="020B0604020202020204" charset="0"/>
      <p:regular r:id="rId24"/>
      <p:bold r:id="rId25"/>
      <p:italic r:id="rId26"/>
      <p:boldItalic r:id="rId27"/>
    </p:embeddedFont>
    <p:embeddedFont>
      <p:font typeface="Rage Italic" panose="03070502040507070304" pitchFamily="66" charset="0"/>
      <p:regular r:id="rId28"/>
    </p:embeddedFont>
    <p:embeddedFont>
      <p:font typeface="Roboto" panose="020B0604020202020204" charset="0"/>
      <p:regular r:id="rId29"/>
      <p:bold r:id="rId30"/>
      <p:italic r:id="rId31"/>
      <p:boldItalic r:id="rId32"/>
    </p:embeddedFont>
    <p:embeddedFont>
      <p:font typeface="Roboto Black" panose="020B0604020202020204" charset="0"/>
      <p:bold r:id="rId33"/>
      <p:boldItalic r:id="rId34"/>
    </p:embeddedFont>
    <p:embeddedFont>
      <p:font typeface="Roboto Mono Light"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FEF9F1-1C1D-4882-9CC2-7542F14702ED}">
  <a:tblStyle styleId="{D9FEF9F1-1C1D-4882-9CC2-7542F14702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04" d="100"/>
          <a:sy n="104" d="100"/>
        </p:scale>
        <p:origin x="20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presProps" Target="presProps.xml"/><Relationship Id="rId21" Type="http://schemas.openxmlformats.org/officeDocument/2006/relationships/font" Target="fonts/font7.fntdata"/><Relationship Id="rId34" Type="http://schemas.openxmlformats.org/officeDocument/2006/relationships/font" Target="fonts/font2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a404345f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a404345f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587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0a4250e99e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0a4250e99e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0a4250e99e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0a4250e99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0a404345f4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0a404345f4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a404345f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a404345f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0a404345f4_0_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0a404345f4_0_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a404345f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a404345f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777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5c66915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05c66915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05c66915db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05c66915db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0736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0a404345f4_0_7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0a404345f4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74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0a404345f4_0_7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0a404345f4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69800" y="1470975"/>
            <a:ext cx="5804400" cy="10437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5200"/>
              <a:buNone/>
              <a:defRPr sz="62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50" y="3647550"/>
            <a:ext cx="4343400" cy="4095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Roboto"/>
              <a:buNone/>
              <a:defRPr>
                <a:solidFill>
                  <a:schemeClr val="dk1"/>
                </a:solidFill>
                <a:latin typeface="Montserrat Light"/>
                <a:ea typeface="Montserrat Light"/>
                <a:cs typeface="Montserrat Light"/>
                <a:sym typeface="Montserrat Ligh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cxnSp>
        <p:nvCxnSpPr>
          <p:cNvPr id="11" name="Google Shape;11;p2"/>
          <p:cNvCxnSpPr/>
          <p:nvPr/>
        </p:nvCxnSpPr>
        <p:spPr>
          <a:xfrm>
            <a:off x="1987450" y="823525"/>
            <a:ext cx="0" cy="3467100"/>
          </a:xfrm>
          <a:prstGeom prst="straightConnector1">
            <a:avLst/>
          </a:prstGeom>
          <a:noFill/>
          <a:ln w="9525" cap="flat" cmpd="sng">
            <a:solidFill>
              <a:schemeClr val="lt1"/>
            </a:solidFill>
            <a:prstDash val="solid"/>
            <a:round/>
            <a:headEnd type="none" w="med" len="med"/>
            <a:tailEnd type="none" w="med" len="med"/>
          </a:ln>
        </p:spPr>
      </p:cxnSp>
      <p:sp>
        <p:nvSpPr>
          <p:cNvPr id="12" name="Google Shape;12;p2"/>
          <p:cNvSpPr/>
          <p:nvPr/>
        </p:nvSpPr>
        <p:spPr>
          <a:xfrm rot="5400000">
            <a:off x="-2362637" y="2334737"/>
            <a:ext cx="5180674" cy="455400"/>
          </a:xfrm>
          <a:custGeom>
            <a:avLst/>
            <a:gdLst/>
            <a:ahLst/>
            <a:cxnLst/>
            <a:rect l="l" t="t" r="r" b="b"/>
            <a:pathLst>
              <a:path w="125882" h="18216" extrusionOk="0">
                <a:moveTo>
                  <a:pt x="117528" y="2329"/>
                </a:moveTo>
                <a:cubicBezTo>
                  <a:pt x="117733" y="2329"/>
                  <a:pt x="117847" y="2420"/>
                  <a:pt x="118144" y="2580"/>
                </a:cubicBezTo>
                <a:cubicBezTo>
                  <a:pt x="117847" y="2420"/>
                  <a:pt x="117733" y="2329"/>
                  <a:pt x="117551" y="2329"/>
                </a:cubicBezTo>
                <a:close/>
                <a:moveTo>
                  <a:pt x="31545" y="2968"/>
                </a:moveTo>
                <a:lnTo>
                  <a:pt x="31545" y="2968"/>
                </a:lnTo>
                <a:cubicBezTo>
                  <a:pt x="31751" y="2968"/>
                  <a:pt x="31910" y="3014"/>
                  <a:pt x="32230" y="3105"/>
                </a:cubicBezTo>
                <a:cubicBezTo>
                  <a:pt x="31933" y="3014"/>
                  <a:pt x="31751" y="2968"/>
                  <a:pt x="31545" y="2968"/>
                </a:cubicBezTo>
                <a:close/>
                <a:moveTo>
                  <a:pt x="11664" y="3607"/>
                </a:moveTo>
                <a:cubicBezTo>
                  <a:pt x="11625" y="3607"/>
                  <a:pt x="11586" y="3607"/>
                  <a:pt x="11548" y="3621"/>
                </a:cubicBezTo>
                <a:lnTo>
                  <a:pt x="11548" y="3621"/>
                </a:lnTo>
                <a:cubicBezTo>
                  <a:pt x="11588" y="3618"/>
                  <a:pt x="11627" y="3614"/>
                  <a:pt x="11664" y="3607"/>
                </a:cubicBezTo>
                <a:close/>
                <a:moveTo>
                  <a:pt x="11548" y="3621"/>
                </a:moveTo>
                <a:cubicBezTo>
                  <a:pt x="11440" y="3630"/>
                  <a:pt x="11324" y="3630"/>
                  <a:pt x="11208" y="3630"/>
                </a:cubicBezTo>
                <a:lnTo>
                  <a:pt x="11527" y="3630"/>
                </a:lnTo>
                <a:cubicBezTo>
                  <a:pt x="11534" y="3627"/>
                  <a:pt x="11541" y="3624"/>
                  <a:pt x="11548" y="3621"/>
                </a:cubicBezTo>
                <a:close/>
                <a:moveTo>
                  <a:pt x="77127" y="4429"/>
                </a:moveTo>
                <a:cubicBezTo>
                  <a:pt x="77036" y="4429"/>
                  <a:pt x="76944" y="4452"/>
                  <a:pt x="76853" y="4452"/>
                </a:cubicBezTo>
                <a:lnTo>
                  <a:pt x="76990" y="4452"/>
                </a:lnTo>
                <a:cubicBezTo>
                  <a:pt x="77036" y="4452"/>
                  <a:pt x="77081" y="4429"/>
                  <a:pt x="77127" y="4429"/>
                </a:cubicBezTo>
                <a:close/>
                <a:moveTo>
                  <a:pt x="92032" y="4634"/>
                </a:moveTo>
                <a:cubicBezTo>
                  <a:pt x="91964" y="4634"/>
                  <a:pt x="91872" y="4657"/>
                  <a:pt x="91781" y="4657"/>
                </a:cubicBezTo>
                <a:cubicBezTo>
                  <a:pt x="91964" y="4657"/>
                  <a:pt x="92123" y="4634"/>
                  <a:pt x="92306" y="4634"/>
                </a:cubicBezTo>
                <a:close/>
                <a:moveTo>
                  <a:pt x="38849" y="5319"/>
                </a:moveTo>
                <a:cubicBezTo>
                  <a:pt x="38803" y="5319"/>
                  <a:pt x="38781" y="5319"/>
                  <a:pt x="38758" y="5342"/>
                </a:cubicBezTo>
                <a:cubicBezTo>
                  <a:pt x="38781" y="5319"/>
                  <a:pt x="38826" y="5319"/>
                  <a:pt x="38849" y="5319"/>
                </a:cubicBezTo>
                <a:close/>
                <a:moveTo>
                  <a:pt x="4885" y="1"/>
                </a:moveTo>
                <a:lnTo>
                  <a:pt x="4862" y="366"/>
                </a:lnTo>
                <a:cubicBezTo>
                  <a:pt x="4406" y="366"/>
                  <a:pt x="3926" y="412"/>
                  <a:pt x="3470" y="435"/>
                </a:cubicBezTo>
                <a:cubicBezTo>
                  <a:pt x="3150" y="480"/>
                  <a:pt x="2831" y="503"/>
                  <a:pt x="2488" y="526"/>
                </a:cubicBezTo>
                <a:cubicBezTo>
                  <a:pt x="2123" y="549"/>
                  <a:pt x="1781" y="686"/>
                  <a:pt x="1393" y="868"/>
                </a:cubicBezTo>
                <a:cubicBezTo>
                  <a:pt x="1256" y="914"/>
                  <a:pt x="1119" y="982"/>
                  <a:pt x="982" y="1028"/>
                </a:cubicBezTo>
                <a:cubicBezTo>
                  <a:pt x="868" y="1074"/>
                  <a:pt x="754" y="1119"/>
                  <a:pt x="639" y="1142"/>
                </a:cubicBezTo>
                <a:cubicBezTo>
                  <a:pt x="525" y="1165"/>
                  <a:pt x="411" y="1211"/>
                  <a:pt x="320" y="1233"/>
                </a:cubicBezTo>
                <a:lnTo>
                  <a:pt x="297" y="3288"/>
                </a:lnTo>
                <a:lnTo>
                  <a:pt x="0" y="18215"/>
                </a:lnTo>
                <a:lnTo>
                  <a:pt x="125882" y="18215"/>
                </a:lnTo>
                <a:lnTo>
                  <a:pt x="125882" y="4087"/>
                </a:lnTo>
                <a:cubicBezTo>
                  <a:pt x="125836" y="4109"/>
                  <a:pt x="125768" y="4132"/>
                  <a:pt x="125722" y="4132"/>
                </a:cubicBezTo>
                <a:cubicBezTo>
                  <a:pt x="125197" y="4292"/>
                  <a:pt x="125129" y="4315"/>
                  <a:pt x="125037" y="4315"/>
                </a:cubicBezTo>
                <a:lnTo>
                  <a:pt x="123211" y="4315"/>
                </a:lnTo>
                <a:lnTo>
                  <a:pt x="123599" y="4155"/>
                </a:lnTo>
                <a:cubicBezTo>
                  <a:pt x="123440" y="4087"/>
                  <a:pt x="123280" y="4018"/>
                  <a:pt x="123120" y="3927"/>
                </a:cubicBezTo>
                <a:cubicBezTo>
                  <a:pt x="122641" y="3630"/>
                  <a:pt x="122207" y="3425"/>
                  <a:pt x="121705" y="3265"/>
                </a:cubicBezTo>
                <a:cubicBezTo>
                  <a:pt x="121454" y="3174"/>
                  <a:pt x="121157" y="3128"/>
                  <a:pt x="120769" y="3128"/>
                </a:cubicBezTo>
                <a:cubicBezTo>
                  <a:pt x="120541" y="3128"/>
                  <a:pt x="120313" y="3151"/>
                  <a:pt x="120107" y="3151"/>
                </a:cubicBezTo>
                <a:cubicBezTo>
                  <a:pt x="119879" y="3174"/>
                  <a:pt x="119651" y="3174"/>
                  <a:pt x="119422" y="3174"/>
                </a:cubicBezTo>
                <a:cubicBezTo>
                  <a:pt x="119012" y="3174"/>
                  <a:pt x="118509" y="3151"/>
                  <a:pt x="118007" y="2900"/>
                </a:cubicBezTo>
                <a:cubicBezTo>
                  <a:pt x="117893" y="2854"/>
                  <a:pt x="117825" y="2808"/>
                  <a:pt x="117756" y="2786"/>
                </a:cubicBezTo>
                <a:cubicBezTo>
                  <a:pt x="117596" y="2694"/>
                  <a:pt x="117574" y="2694"/>
                  <a:pt x="117528" y="2694"/>
                </a:cubicBezTo>
                <a:cubicBezTo>
                  <a:pt x="117482" y="2694"/>
                  <a:pt x="117414" y="2694"/>
                  <a:pt x="117322" y="2740"/>
                </a:cubicBezTo>
                <a:lnTo>
                  <a:pt x="117163" y="2763"/>
                </a:lnTo>
                <a:cubicBezTo>
                  <a:pt x="116546" y="2923"/>
                  <a:pt x="115953" y="3082"/>
                  <a:pt x="115291" y="3082"/>
                </a:cubicBezTo>
                <a:lnTo>
                  <a:pt x="115223" y="3082"/>
                </a:lnTo>
                <a:cubicBezTo>
                  <a:pt x="114994" y="3082"/>
                  <a:pt x="114766" y="3037"/>
                  <a:pt x="114561" y="3014"/>
                </a:cubicBezTo>
                <a:cubicBezTo>
                  <a:pt x="114332" y="2968"/>
                  <a:pt x="114127" y="2945"/>
                  <a:pt x="113944" y="2945"/>
                </a:cubicBezTo>
                <a:cubicBezTo>
                  <a:pt x="113762" y="2945"/>
                  <a:pt x="113625" y="2968"/>
                  <a:pt x="113511" y="3037"/>
                </a:cubicBezTo>
                <a:cubicBezTo>
                  <a:pt x="113488" y="3060"/>
                  <a:pt x="113442" y="3105"/>
                  <a:pt x="113419" y="3128"/>
                </a:cubicBezTo>
                <a:cubicBezTo>
                  <a:pt x="113351" y="3219"/>
                  <a:pt x="113260" y="3311"/>
                  <a:pt x="113145" y="3379"/>
                </a:cubicBezTo>
                <a:cubicBezTo>
                  <a:pt x="112689" y="3630"/>
                  <a:pt x="112118" y="3676"/>
                  <a:pt x="111753" y="3676"/>
                </a:cubicBezTo>
                <a:cubicBezTo>
                  <a:pt x="111502" y="3676"/>
                  <a:pt x="111251" y="3653"/>
                  <a:pt x="111023" y="3653"/>
                </a:cubicBezTo>
                <a:cubicBezTo>
                  <a:pt x="110863" y="3630"/>
                  <a:pt x="110703" y="3630"/>
                  <a:pt x="110566" y="3630"/>
                </a:cubicBezTo>
                <a:lnTo>
                  <a:pt x="110498" y="3630"/>
                </a:lnTo>
                <a:cubicBezTo>
                  <a:pt x="109676" y="3630"/>
                  <a:pt x="108809" y="3927"/>
                  <a:pt x="107987" y="4201"/>
                </a:cubicBezTo>
                <a:lnTo>
                  <a:pt x="107941" y="4224"/>
                </a:lnTo>
                <a:cubicBezTo>
                  <a:pt x="107850" y="4269"/>
                  <a:pt x="107759" y="4292"/>
                  <a:pt x="107667" y="4315"/>
                </a:cubicBezTo>
                <a:cubicBezTo>
                  <a:pt x="107348" y="4429"/>
                  <a:pt x="107005" y="4543"/>
                  <a:pt x="106754" y="4703"/>
                </a:cubicBezTo>
                <a:cubicBezTo>
                  <a:pt x="106686" y="4749"/>
                  <a:pt x="106640" y="4794"/>
                  <a:pt x="106595" y="4817"/>
                </a:cubicBezTo>
                <a:cubicBezTo>
                  <a:pt x="106458" y="4931"/>
                  <a:pt x="106321" y="5068"/>
                  <a:pt x="106047" y="5137"/>
                </a:cubicBezTo>
                <a:cubicBezTo>
                  <a:pt x="105453" y="5296"/>
                  <a:pt x="104860" y="5342"/>
                  <a:pt x="104129" y="5342"/>
                </a:cubicBezTo>
                <a:cubicBezTo>
                  <a:pt x="104015" y="5342"/>
                  <a:pt x="103878" y="5342"/>
                  <a:pt x="103764" y="5319"/>
                </a:cubicBezTo>
                <a:lnTo>
                  <a:pt x="103399" y="5319"/>
                </a:lnTo>
                <a:cubicBezTo>
                  <a:pt x="102760" y="5319"/>
                  <a:pt x="102235" y="5365"/>
                  <a:pt x="101733" y="5502"/>
                </a:cubicBezTo>
                <a:cubicBezTo>
                  <a:pt x="101482" y="5547"/>
                  <a:pt x="101253" y="5616"/>
                  <a:pt x="101002" y="5684"/>
                </a:cubicBezTo>
                <a:cubicBezTo>
                  <a:pt x="99815" y="6027"/>
                  <a:pt x="98606" y="6369"/>
                  <a:pt x="97373" y="6369"/>
                </a:cubicBezTo>
                <a:cubicBezTo>
                  <a:pt x="96483" y="6369"/>
                  <a:pt x="95684" y="6187"/>
                  <a:pt x="94954" y="5821"/>
                </a:cubicBezTo>
                <a:cubicBezTo>
                  <a:pt x="94725" y="5684"/>
                  <a:pt x="94429" y="5639"/>
                  <a:pt x="94132" y="5570"/>
                </a:cubicBezTo>
                <a:cubicBezTo>
                  <a:pt x="93835" y="5525"/>
                  <a:pt x="93538" y="5456"/>
                  <a:pt x="93219" y="5319"/>
                </a:cubicBezTo>
                <a:cubicBezTo>
                  <a:pt x="93105" y="5274"/>
                  <a:pt x="93013" y="5228"/>
                  <a:pt x="92922" y="5159"/>
                </a:cubicBezTo>
                <a:cubicBezTo>
                  <a:pt x="92717" y="5068"/>
                  <a:pt x="92603" y="5000"/>
                  <a:pt x="92374" y="5000"/>
                </a:cubicBezTo>
                <a:lnTo>
                  <a:pt x="91781" y="5000"/>
                </a:lnTo>
                <a:cubicBezTo>
                  <a:pt x="91507" y="5000"/>
                  <a:pt x="91165" y="4977"/>
                  <a:pt x="90822" y="4771"/>
                </a:cubicBezTo>
                <a:cubicBezTo>
                  <a:pt x="90685" y="4680"/>
                  <a:pt x="90571" y="4589"/>
                  <a:pt x="90480" y="4498"/>
                </a:cubicBezTo>
                <a:cubicBezTo>
                  <a:pt x="90366" y="4406"/>
                  <a:pt x="90274" y="4315"/>
                  <a:pt x="90160" y="4269"/>
                </a:cubicBezTo>
                <a:cubicBezTo>
                  <a:pt x="89864" y="4155"/>
                  <a:pt x="89498" y="4132"/>
                  <a:pt x="89179" y="4132"/>
                </a:cubicBezTo>
                <a:cubicBezTo>
                  <a:pt x="89110" y="4132"/>
                  <a:pt x="89042" y="4132"/>
                  <a:pt x="88973" y="4109"/>
                </a:cubicBezTo>
                <a:lnTo>
                  <a:pt x="88517" y="4109"/>
                </a:lnTo>
                <a:cubicBezTo>
                  <a:pt x="88129" y="4109"/>
                  <a:pt x="87878" y="4155"/>
                  <a:pt x="87672" y="4269"/>
                </a:cubicBezTo>
                <a:lnTo>
                  <a:pt x="87558" y="4338"/>
                </a:lnTo>
                <a:cubicBezTo>
                  <a:pt x="87513" y="4383"/>
                  <a:pt x="87444" y="4429"/>
                  <a:pt x="87398" y="4475"/>
                </a:cubicBezTo>
                <a:cubicBezTo>
                  <a:pt x="86326" y="5159"/>
                  <a:pt x="85002" y="5981"/>
                  <a:pt x="83587" y="6050"/>
                </a:cubicBezTo>
                <a:lnTo>
                  <a:pt x="83473" y="6050"/>
                </a:lnTo>
                <a:cubicBezTo>
                  <a:pt x="83016" y="6050"/>
                  <a:pt x="82605" y="5958"/>
                  <a:pt x="82194" y="5867"/>
                </a:cubicBezTo>
                <a:cubicBezTo>
                  <a:pt x="81806" y="5776"/>
                  <a:pt x="81441" y="5684"/>
                  <a:pt x="81076" y="5684"/>
                </a:cubicBezTo>
                <a:lnTo>
                  <a:pt x="81053" y="5684"/>
                </a:lnTo>
                <a:cubicBezTo>
                  <a:pt x="80916" y="5684"/>
                  <a:pt x="80779" y="5707"/>
                  <a:pt x="80642" y="5707"/>
                </a:cubicBezTo>
                <a:cubicBezTo>
                  <a:pt x="80482" y="5707"/>
                  <a:pt x="80300" y="5730"/>
                  <a:pt x="80117" y="5730"/>
                </a:cubicBezTo>
                <a:cubicBezTo>
                  <a:pt x="79798" y="5730"/>
                  <a:pt x="79364" y="5684"/>
                  <a:pt x="78953" y="5502"/>
                </a:cubicBezTo>
                <a:lnTo>
                  <a:pt x="78816" y="5433"/>
                </a:lnTo>
                <a:cubicBezTo>
                  <a:pt x="78314" y="5182"/>
                  <a:pt x="78063" y="5045"/>
                  <a:pt x="77515" y="4954"/>
                </a:cubicBezTo>
                <a:cubicBezTo>
                  <a:pt x="77424" y="4931"/>
                  <a:pt x="77333" y="4886"/>
                  <a:pt x="77287" y="4840"/>
                </a:cubicBezTo>
                <a:lnTo>
                  <a:pt x="77264" y="4817"/>
                </a:lnTo>
                <a:cubicBezTo>
                  <a:pt x="77218" y="4794"/>
                  <a:pt x="77150" y="4794"/>
                  <a:pt x="77127" y="4794"/>
                </a:cubicBezTo>
                <a:lnTo>
                  <a:pt x="76625" y="4794"/>
                </a:lnTo>
                <a:cubicBezTo>
                  <a:pt x="76237" y="4749"/>
                  <a:pt x="75872" y="4657"/>
                  <a:pt x="75506" y="4566"/>
                </a:cubicBezTo>
                <a:cubicBezTo>
                  <a:pt x="75004" y="4429"/>
                  <a:pt x="74525" y="4315"/>
                  <a:pt x="74046" y="4292"/>
                </a:cubicBezTo>
                <a:lnTo>
                  <a:pt x="73863" y="4292"/>
                </a:lnTo>
                <a:cubicBezTo>
                  <a:pt x="73110" y="4292"/>
                  <a:pt x="72494" y="4452"/>
                  <a:pt x="71763" y="4657"/>
                </a:cubicBezTo>
                <a:cubicBezTo>
                  <a:pt x="71056" y="4840"/>
                  <a:pt x="70257" y="4908"/>
                  <a:pt x="69526" y="4977"/>
                </a:cubicBezTo>
                <a:lnTo>
                  <a:pt x="69344" y="4977"/>
                </a:lnTo>
                <a:cubicBezTo>
                  <a:pt x="69230" y="5000"/>
                  <a:pt x="69093" y="5022"/>
                  <a:pt x="68956" y="5045"/>
                </a:cubicBezTo>
                <a:cubicBezTo>
                  <a:pt x="68750" y="5091"/>
                  <a:pt x="68568" y="5159"/>
                  <a:pt x="68339" y="5159"/>
                </a:cubicBezTo>
                <a:cubicBezTo>
                  <a:pt x="68294" y="5159"/>
                  <a:pt x="68248" y="5137"/>
                  <a:pt x="68225" y="5137"/>
                </a:cubicBezTo>
                <a:cubicBezTo>
                  <a:pt x="67723" y="5114"/>
                  <a:pt x="67267" y="4954"/>
                  <a:pt x="66810" y="4794"/>
                </a:cubicBezTo>
                <a:cubicBezTo>
                  <a:pt x="66536" y="4703"/>
                  <a:pt x="66285" y="4634"/>
                  <a:pt x="66057" y="4566"/>
                </a:cubicBezTo>
                <a:cubicBezTo>
                  <a:pt x="65760" y="4498"/>
                  <a:pt x="65463" y="4498"/>
                  <a:pt x="65144" y="4498"/>
                </a:cubicBezTo>
                <a:cubicBezTo>
                  <a:pt x="64870" y="4498"/>
                  <a:pt x="64573" y="4498"/>
                  <a:pt x="64254" y="4429"/>
                </a:cubicBezTo>
                <a:lnTo>
                  <a:pt x="64139" y="4429"/>
                </a:lnTo>
                <a:cubicBezTo>
                  <a:pt x="63843" y="4361"/>
                  <a:pt x="63546" y="4315"/>
                  <a:pt x="63249" y="4315"/>
                </a:cubicBezTo>
                <a:cubicBezTo>
                  <a:pt x="63112" y="4315"/>
                  <a:pt x="62975" y="4315"/>
                  <a:pt x="62861" y="4338"/>
                </a:cubicBezTo>
                <a:cubicBezTo>
                  <a:pt x="62793" y="4361"/>
                  <a:pt x="62701" y="4383"/>
                  <a:pt x="62610" y="4406"/>
                </a:cubicBezTo>
                <a:cubicBezTo>
                  <a:pt x="62313" y="4475"/>
                  <a:pt x="61971" y="4543"/>
                  <a:pt x="61652" y="4543"/>
                </a:cubicBezTo>
                <a:cubicBezTo>
                  <a:pt x="61400" y="4543"/>
                  <a:pt x="61195" y="4498"/>
                  <a:pt x="61035" y="4406"/>
                </a:cubicBezTo>
                <a:cubicBezTo>
                  <a:pt x="60853" y="4315"/>
                  <a:pt x="60761" y="4155"/>
                  <a:pt x="60693" y="4041"/>
                </a:cubicBezTo>
                <a:cubicBezTo>
                  <a:pt x="60670" y="4018"/>
                  <a:pt x="60647" y="3950"/>
                  <a:pt x="60624" y="3950"/>
                </a:cubicBezTo>
                <a:cubicBezTo>
                  <a:pt x="60624" y="3950"/>
                  <a:pt x="60579" y="3927"/>
                  <a:pt x="60465" y="3927"/>
                </a:cubicBezTo>
                <a:cubicBezTo>
                  <a:pt x="60350" y="3927"/>
                  <a:pt x="60236" y="3950"/>
                  <a:pt x="60122" y="3950"/>
                </a:cubicBezTo>
                <a:cubicBezTo>
                  <a:pt x="60008" y="3973"/>
                  <a:pt x="59894" y="3973"/>
                  <a:pt x="59825" y="3973"/>
                </a:cubicBezTo>
                <a:cubicBezTo>
                  <a:pt x="59689" y="3973"/>
                  <a:pt x="59529" y="3973"/>
                  <a:pt x="59392" y="3995"/>
                </a:cubicBezTo>
                <a:lnTo>
                  <a:pt x="58890" y="3995"/>
                </a:lnTo>
                <a:cubicBezTo>
                  <a:pt x="58616" y="3995"/>
                  <a:pt x="58410" y="3973"/>
                  <a:pt x="58205" y="3927"/>
                </a:cubicBezTo>
                <a:cubicBezTo>
                  <a:pt x="57680" y="3813"/>
                  <a:pt x="57223" y="3470"/>
                  <a:pt x="56767" y="3174"/>
                </a:cubicBezTo>
                <a:cubicBezTo>
                  <a:pt x="56516" y="2991"/>
                  <a:pt x="56288" y="2831"/>
                  <a:pt x="56059" y="2717"/>
                </a:cubicBezTo>
                <a:cubicBezTo>
                  <a:pt x="55352" y="2352"/>
                  <a:pt x="54484" y="2147"/>
                  <a:pt x="53731" y="2147"/>
                </a:cubicBezTo>
                <a:cubicBezTo>
                  <a:pt x="53503" y="2147"/>
                  <a:pt x="53275" y="2147"/>
                  <a:pt x="53069" y="2192"/>
                </a:cubicBezTo>
                <a:cubicBezTo>
                  <a:pt x="52613" y="2283"/>
                  <a:pt x="52156" y="2352"/>
                  <a:pt x="51700" y="2420"/>
                </a:cubicBezTo>
                <a:cubicBezTo>
                  <a:pt x="51243" y="2466"/>
                  <a:pt x="50787" y="2535"/>
                  <a:pt x="50330" y="2626"/>
                </a:cubicBezTo>
                <a:cubicBezTo>
                  <a:pt x="50216" y="2649"/>
                  <a:pt x="50102" y="2671"/>
                  <a:pt x="50011" y="2694"/>
                </a:cubicBezTo>
                <a:cubicBezTo>
                  <a:pt x="49554" y="2763"/>
                  <a:pt x="49075" y="2831"/>
                  <a:pt x="48801" y="3082"/>
                </a:cubicBezTo>
                <a:cubicBezTo>
                  <a:pt x="48732" y="3174"/>
                  <a:pt x="48687" y="3219"/>
                  <a:pt x="48618" y="3288"/>
                </a:cubicBezTo>
                <a:cubicBezTo>
                  <a:pt x="48504" y="3402"/>
                  <a:pt x="48390" y="3539"/>
                  <a:pt x="48185" y="3676"/>
                </a:cubicBezTo>
                <a:lnTo>
                  <a:pt x="48070" y="3767"/>
                </a:lnTo>
                <a:cubicBezTo>
                  <a:pt x="47819" y="3927"/>
                  <a:pt x="47545" y="4132"/>
                  <a:pt x="47203" y="4224"/>
                </a:cubicBezTo>
                <a:cubicBezTo>
                  <a:pt x="47089" y="4246"/>
                  <a:pt x="46975" y="4269"/>
                  <a:pt x="46861" y="4315"/>
                </a:cubicBezTo>
                <a:cubicBezTo>
                  <a:pt x="46587" y="4383"/>
                  <a:pt x="46381" y="4429"/>
                  <a:pt x="46153" y="4589"/>
                </a:cubicBezTo>
                <a:cubicBezTo>
                  <a:pt x="45925" y="4726"/>
                  <a:pt x="45765" y="4954"/>
                  <a:pt x="45605" y="5159"/>
                </a:cubicBezTo>
                <a:cubicBezTo>
                  <a:pt x="45446" y="5365"/>
                  <a:pt x="45309" y="5570"/>
                  <a:pt x="45103" y="5753"/>
                </a:cubicBezTo>
                <a:cubicBezTo>
                  <a:pt x="44943" y="5890"/>
                  <a:pt x="44761" y="5981"/>
                  <a:pt x="44601" y="6050"/>
                </a:cubicBezTo>
                <a:cubicBezTo>
                  <a:pt x="44533" y="6095"/>
                  <a:pt x="44464" y="6141"/>
                  <a:pt x="44396" y="6187"/>
                </a:cubicBezTo>
                <a:cubicBezTo>
                  <a:pt x="44167" y="6324"/>
                  <a:pt x="43962" y="6529"/>
                  <a:pt x="43734" y="6780"/>
                </a:cubicBezTo>
                <a:cubicBezTo>
                  <a:pt x="43300" y="7214"/>
                  <a:pt x="42821" y="7716"/>
                  <a:pt x="42113" y="7762"/>
                </a:cubicBezTo>
                <a:cubicBezTo>
                  <a:pt x="42022" y="7762"/>
                  <a:pt x="41930" y="7762"/>
                  <a:pt x="41816" y="7784"/>
                </a:cubicBezTo>
                <a:cubicBezTo>
                  <a:pt x="41611" y="7784"/>
                  <a:pt x="41383" y="7807"/>
                  <a:pt x="41154" y="7807"/>
                </a:cubicBezTo>
                <a:cubicBezTo>
                  <a:pt x="40858" y="7807"/>
                  <a:pt x="40607" y="7784"/>
                  <a:pt x="40424" y="7693"/>
                </a:cubicBezTo>
                <a:cubicBezTo>
                  <a:pt x="40287" y="7647"/>
                  <a:pt x="40196" y="7556"/>
                  <a:pt x="40104" y="7488"/>
                </a:cubicBezTo>
                <a:cubicBezTo>
                  <a:pt x="40059" y="7442"/>
                  <a:pt x="40013" y="7396"/>
                  <a:pt x="39990" y="7396"/>
                </a:cubicBezTo>
                <a:cubicBezTo>
                  <a:pt x="39967" y="7373"/>
                  <a:pt x="39922" y="7373"/>
                  <a:pt x="39876" y="7351"/>
                </a:cubicBezTo>
                <a:cubicBezTo>
                  <a:pt x="39785" y="7328"/>
                  <a:pt x="39671" y="7305"/>
                  <a:pt x="39534" y="7259"/>
                </a:cubicBezTo>
                <a:cubicBezTo>
                  <a:pt x="39100" y="7031"/>
                  <a:pt x="39009" y="6666"/>
                  <a:pt x="38918" y="6324"/>
                </a:cubicBezTo>
                <a:lnTo>
                  <a:pt x="38895" y="6255"/>
                </a:lnTo>
                <a:cubicBezTo>
                  <a:pt x="38872" y="6187"/>
                  <a:pt x="38849" y="6095"/>
                  <a:pt x="38849" y="6004"/>
                </a:cubicBezTo>
                <a:cubicBezTo>
                  <a:pt x="38826" y="5913"/>
                  <a:pt x="38803" y="5776"/>
                  <a:pt x="38781" y="5684"/>
                </a:cubicBezTo>
                <a:cubicBezTo>
                  <a:pt x="38735" y="5684"/>
                  <a:pt x="38689" y="5707"/>
                  <a:pt x="38644" y="5707"/>
                </a:cubicBezTo>
                <a:cubicBezTo>
                  <a:pt x="38621" y="5707"/>
                  <a:pt x="38575" y="5707"/>
                  <a:pt x="38507" y="5684"/>
                </a:cubicBezTo>
                <a:cubicBezTo>
                  <a:pt x="38027" y="5639"/>
                  <a:pt x="37731" y="5433"/>
                  <a:pt x="37388" y="5228"/>
                </a:cubicBezTo>
                <a:lnTo>
                  <a:pt x="37343" y="5182"/>
                </a:lnTo>
                <a:lnTo>
                  <a:pt x="37320" y="5182"/>
                </a:lnTo>
                <a:cubicBezTo>
                  <a:pt x="37206" y="5182"/>
                  <a:pt x="37023" y="5159"/>
                  <a:pt x="36909" y="5045"/>
                </a:cubicBezTo>
                <a:cubicBezTo>
                  <a:pt x="36772" y="4908"/>
                  <a:pt x="36726" y="4749"/>
                  <a:pt x="36703" y="4634"/>
                </a:cubicBezTo>
                <a:lnTo>
                  <a:pt x="36681" y="4566"/>
                </a:lnTo>
                <a:cubicBezTo>
                  <a:pt x="36567" y="4406"/>
                  <a:pt x="36544" y="4361"/>
                  <a:pt x="36475" y="4338"/>
                </a:cubicBezTo>
                <a:cubicBezTo>
                  <a:pt x="36452" y="4338"/>
                  <a:pt x="36407" y="4315"/>
                  <a:pt x="36361" y="4315"/>
                </a:cubicBezTo>
                <a:cubicBezTo>
                  <a:pt x="36315" y="4315"/>
                  <a:pt x="36270" y="4338"/>
                  <a:pt x="36201" y="4338"/>
                </a:cubicBezTo>
                <a:lnTo>
                  <a:pt x="36019" y="4338"/>
                </a:lnTo>
                <a:cubicBezTo>
                  <a:pt x="35927" y="4338"/>
                  <a:pt x="35836" y="4338"/>
                  <a:pt x="35768" y="4315"/>
                </a:cubicBezTo>
                <a:cubicBezTo>
                  <a:pt x="35562" y="4269"/>
                  <a:pt x="35402" y="4178"/>
                  <a:pt x="35288" y="4087"/>
                </a:cubicBezTo>
                <a:cubicBezTo>
                  <a:pt x="35174" y="4018"/>
                  <a:pt x="35083" y="3973"/>
                  <a:pt x="34992" y="3950"/>
                </a:cubicBezTo>
                <a:cubicBezTo>
                  <a:pt x="34923" y="3927"/>
                  <a:pt x="34832" y="3927"/>
                  <a:pt x="34763" y="3904"/>
                </a:cubicBezTo>
                <a:cubicBezTo>
                  <a:pt x="34512" y="3858"/>
                  <a:pt x="34261" y="3813"/>
                  <a:pt x="33964" y="3676"/>
                </a:cubicBezTo>
                <a:cubicBezTo>
                  <a:pt x="33896" y="3653"/>
                  <a:pt x="33827" y="3607"/>
                  <a:pt x="33759" y="3585"/>
                </a:cubicBezTo>
                <a:cubicBezTo>
                  <a:pt x="33599" y="3493"/>
                  <a:pt x="33485" y="3425"/>
                  <a:pt x="33371" y="3425"/>
                </a:cubicBezTo>
                <a:lnTo>
                  <a:pt x="33325" y="3448"/>
                </a:lnTo>
                <a:cubicBezTo>
                  <a:pt x="33211" y="3448"/>
                  <a:pt x="33097" y="3470"/>
                  <a:pt x="33006" y="3493"/>
                </a:cubicBezTo>
                <a:cubicBezTo>
                  <a:pt x="32869" y="3516"/>
                  <a:pt x="32755" y="3539"/>
                  <a:pt x="32595" y="3539"/>
                </a:cubicBezTo>
                <a:cubicBezTo>
                  <a:pt x="32435" y="3539"/>
                  <a:pt x="32298" y="3516"/>
                  <a:pt x="32116" y="3448"/>
                </a:cubicBezTo>
                <a:cubicBezTo>
                  <a:pt x="31842" y="3379"/>
                  <a:pt x="31705" y="3333"/>
                  <a:pt x="31545" y="3333"/>
                </a:cubicBezTo>
                <a:cubicBezTo>
                  <a:pt x="31431" y="3333"/>
                  <a:pt x="31271" y="3356"/>
                  <a:pt x="30997" y="3402"/>
                </a:cubicBezTo>
                <a:cubicBezTo>
                  <a:pt x="30906" y="3425"/>
                  <a:pt x="30815" y="3425"/>
                  <a:pt x="30746" y="3425"/>
                </a:cubicBezTo>
                <a:cubicBezTo>
                  <a:pt x="30518" y="3425"/>
                  <a:pt x="30358" y="3379"/>
                  <a:pt x="30198" y="3333"/>
                </a:cubicBezTo>
                <a:cubicBezTo>
                  <a:pt x="30130" y="3311"/>
                  <a:pt x="30061" y="3288"/>
                  <a:pt x="29970" y="3265"/>
                </a:cubicBezTo>
                <a:cubicBezTo>
                  <a:pt x="29856" y="3242"/>
                  <a:pt x="29719" y="3219"/>
                  <a:pt x="29605" y="3219"/>
                </a:cubicBezTo>
                <a:cubicBezTo>
                  <a:pt x="29171" y="3219"/>
                  <a:pt x="28783" y="3379"/>
                  <a:pt x="28372" y="3562"/>
                </a:cubicBezTo>
                <a:cubicBezTo>
                  <a:pt x="28075" y="3699"/>
                  <a:pt x="27756" y="3858"/>
                  <a:pt x="27414" y="3927"/>
                </a:cubicBezTo>
                <a:cubicBezTo>
                  <a:pt x="27208" y="3973"/>
                  <a:pt x="26957" y="3995"/>
                  <a:pt x="26706" y="3995"/>
                </a:cubicBezTo>
                <a:cubicBezTo>
                  <a:pt x="26341" y="3995"/>
                  <a:pt x="26067" y="3950"/>
                  <a:pt x="25861" y="3858"/>
                </a:cubicBezTo>
                <a:cubicBezTo>
                  <a:pt x="25679" y="3744"/>
                  <a:pt x="25588" y="3630"/>
                  <a:pt x="25496" y="3562"/>
                </a:cubicBezTo>
                <a:cubicBezTo>
                  <a:pt x="25428" y="3470"/>
                  <a:pt x="25405" y="3448"/>
                  <a:pt x="25336" y="3425"/>
                </a:cubicBezTo>
                <a:cubicBezTo>
                  <a:pt x="25222" y="3402"/>
                  <a:pt x="25108" y="3402"/>
                  <a:pt x="25017" y="3402"/>
                </a:cubicBezTo>
                <a:lnTo>
                  <a:pt x="24926" y="3402"/>
                </a:lnTo>
                <a:cubicBezTo>
                  <a:pt x="24743" y="3402"/>
                  <a:pt x="24538" y="3402"/>
                  <a:pt x="24286" y="3311"/>
                </a:cubicBezTo>
                <a:cubicBezTo>
                  <a:pt x="24013" y="3196"/>
                  <a:pt x="23784" y="3128"/>
                  <a:pt x="23488" y="3105"/>
                </a:cubicBezTo>
                <a:cubicBezTo>
                  <a:pt x="23328" y="3082"/>
                  <a:pt x="23168" y="3082"/>
                  <a:pt x="23008" y="3082"/>
                </a:cubicBezTo>
                <a:cubicBezTo>
                  <a:pt x="22666" y="3082"/>
                  <a:pt x="22438" y="3128"/>
                  <a:pt x="22232" y="3219"/>
                </a:cubicBezTo>
                <a:cubicBezTo>
                  <a:pt x="22118" y="3288"/>
                  <a:pt x="22072" y="3311"/>
                  <a:pt x="21981" y="3402"/>
                </a:cubicBezTo>
                <a:cubicBezTo>
                  <a:pt x="21935" y="3425"/>
                  <a:pt x="21890" y="3470"/>
                  <a:pt x="21844" y="3493"/>
                </a:cubicBezTo>
                <a:cubicBezTo>
                  <a:pt x="21570" y="3699"/>
                  <a:pt x="21296" y="3858"/>
                  <a:pt x="21000" y="4018"/>
                </a:cubicBezTo>
                <a:cubicBezTo>
                  <a:pt x="20749" y="4155"/>
                  <a:pt x="20520" y="4292"/>
                  <a:pt x="20315" y="4452"/>
                </a:cubicBezTo>
                <a:cubicBezTo>
                  <a:pt x="20246" y="4498"/>
                  <a:pt x="20201" y="4543"/>
                  <a:pt x="20155" y="4566"/>
                </a:cubicBezTo>
                <a:cubicBezTo>
                  <a:pt x="19995" y="4703"/>
                  <a:pt x="19858" y="4840"/>
                  <a:pt x="19516" y="4954"/>
                </a:cubicBezTo>
                <a:lnTo>
                  <a:pt x="19402" y="4977"/>
                </a:lnTo>
                <a:cubicBezTo>
                  <a:pt x="19151" y="5045"/>
                  <a:pt x="18923" y="5114"/>
                  <a:pt x="18740" y="5228"/>
                </a:cubicBezTo>
                <a:cubicBezTo>
                  <a:pt x="18694" y="5274"/>
                  <a:pt x="18649" y="5319"/>
                  <a:pt x="18603" y="5365"/>
                </a:cubicBezTo>
                <a:cubicBezTo>
                  <a:pt x="18512" y="5456"/>
                  <a:pt x="18398" y="5570"/>
                  <a:pt x="18192" y="5662"/>
                </a:cubicBezTo>
                <a:cubicBezTo>
                  <a:pt x="17439" y="6004"/>
                  <a:pt x="17142" y="6050"/>
                  <a:pt x="17005" y="6050"/>
                </a:cubicBezTo>
                <a:cubicBezTo>
                  <a:pt x="16731" y="6050"/>
                  <a:pt x="16526" y="5936"/>
                  <a:pt x="16343" y="5867"/>
                </a:cubicBezTo>
                <a:cubicBezTo>
                  <a:pt x="16298" y="5844"/>
                  <a:pt x="16252" y="5799"/>
                  <a:pt x="16206" y="5776"/>
                </a:cubicBezTo>
                <a:cubicBezTo>
                  <a:pt x="16024" y="5707"/>
                  <a:pt x="15978" y="5707"/>
                  <a:pt x="15727" y="5684"/>
                </a:cubicBezTo>
                <a:lnTo>
                  <a:pt x="15613" y="5684"/>
                </a:lnTo>
                <a:cubicBezTo>
                  <a:pt x="15179" y="5684"/>
                  <a:pt x="14974" y="5502"/>
                  <a:pt x="14768" y="5296"/>
                </a:cubicBezTo>
                <a:lnTo>
                  <a:pt x="14700" y="5251"/>
                </a:lnTo>
                <a:cubicBezTo>
                  <a:pt x="14654" y="5205"/>
                  <a:pt x="14609" y="5182"/>
                  <a:pt x="14563" y="5137"/>
                </a:cubicBezTo>
                <a:cubicBezTo>
                  <a:pt x="14403" y="5022"/>
                  <a:pt x="14175" y="4863"/>
                  <a:pt x="14084" y="4612"/>
                </a:cubicBezTo>
                <a:cubicBezTo>
                  <a:pt x="13969" y="4589"/>
                  <a:pt x="13855" y="4589"/>
                  <a:pt x="13718" y="4566"/>
                </a:cubicBezTo>
                <a:cubicBezTo>
                  <a:pt x="13490" y="4543"/>
                  <a:pt x="13216" y="4520"/>
                  <a:pt x="12942" y="4429"/>
                </a:cubicBezTo>
                <a:cubicBezTo>
                  <a:pt x="12783" y="4361"/>
                  <a:pt x="12646" y="4269"/>
                  <a:pt x="12486" y="4201"/>
                </a:cubicBezTo>
                <a:cubicBezTo>
                  <a:pt x="12349" y="4109"/>
                  <a:pt x="12189" y="4018"/>
                  <a:pt x="12052" y="3995"/>
                </a:cubicBezTo>
                <a:cubicBezTo>
                  <a:pt x="11984" y="3973"/>
                  <a:pt x="11915" y="3973"/>
                  <a:pt x="11847" y="3973"/>
                </a:cubicBezTo>
                <a:lnTo>
                  <a:pt x="11550" y="3973"/>
                </a:lnTo>
                <a:cubicBezTo>
                  <a:pt x="11436" y="3995"/>
                  <a:pt x="11345" y="3995"/>
                  <a:pt x="11208" y="3995"/>
                </a:cubicBezTo>
                <a:cubicBezTo>
                  <a:pt x="11071" y="3995"/>
                  <a:pt x="10934" y="3973"/>
                  <a:pt x="10797" y="3950"/>
                </a:cubicBezTo>
                <a:cubicBezTo>
                  <a:pt x="10340" y="3813"/>
                  <a:pt x="10135" y="3425"/>
                  <a:pt x="9952" y="3105"/>
                </a:cubicBezTo>
                <a:lnTo>
                  <a:pt x="9929" y="3105"/>
                </a:lnTo>
                <a:cubicBezTo>
                  <a:pt x="9724" y="2717"/>
                  <a:pt x="9290" y="2283"/>
                  <a:pt x="8834" y="2010"/>
                </a:cubicBezTo>
                <a:cubicBezTo>
                  <a:pt x="8674" y="1918"/>
                  <a:pt x="8560" y="1895"/>
                  <a:pt x="8354" y="1895"/>
                </a:cubicBezTo>
                <a:lnTo>
                  <a:pt x="8126" y="1895"/>
                </a:lnTo>
                <a:cubicBezTo>
                  <a:pt x="7738" y="1895"/>
                  <a:pt x="7578" y="1827"/>
                  <a:pt x="7327" y="1713"/>
                </a:cubicBezTo>
                <a:lnTo>
                  <a:pt x="7282" y="1690"/>
                </a:lnTo>
                <a:cubicBezTo>
                  <a:pt x="7213" y="1667"/>
                  <a:pt x="7168" y="1644"/>
                  <a:pt x="7099" y="1622"/>
                </a:cubicBezTo>
                <a:cubicBezTo>
                  <a:pt x="6916" y="1553"/>
                  <a:pt x="6711" y="1462"/>
                  <a:pt x="6528" y="1325"/>
                </a:cubicBezTo>
                <a:cubicBezTo>
                  <a:pt x="6369" y="1188"/>
                  <a:pt x="6277" y="1051"/>
                  <a:pt x="6186" y="914"/>
                </a:cubicBezTo>
                <a:cubicBezTo>
                  <a:pt x="6118" y="800"/>
                  <a:pt x="6049" y="731"/>
                  <a:pt x="5981" y="686"/>
                </a:cubicBezTo>
                <a:cubicBezTo>
                  <a:pt x="5638" y="480"/>
                  <a:pt x="5227" y="366"/>
                  <a:pt x="4885" y="366"/>
                </a:cubicBezTo>
                <a:lnTo>
                  <a:pt x="48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2_1">
    <p:bg>
      <p:bgPr>
        <a:solidFill>
          <a:schemeClr val="dk1"/>
        </a:solidFill>
        <a:effectLst/>
      </p:bgPr>
    </p:bg>
    <p:spTree>
      <p:nvGrpSpPr>
        <p:cNvPr id="1" name="Shape 144"/>
        <p:cNvGrpSpPr/>
        <p:nvPr/>
      </p:nvGrpSpPr>
      <p:grpSpPr>
        <a:xfrm>
          <a:off x="0" y="0"/>
          <a:ext cx="0" cy="0"/>
          <a:chOff x="0" y="0"/>
          <a:chExt cx="0" cy="0"/>
        </a:xfrm>
      </p:grpSpPr>
      <p:sp>
        <p:nvSpPr>
          <p:cNvPr id="145" name="Google Shape;145;p23"/>
          <p:cNvSpPr/>
          <p:nvPr/>
        </p:nvSpPr>
        <p:spPr>
          <a:xfrm rot="-5400000">
            <a:off x="-2433691" y="2433538"/>
            <a:ext cx="5153728" cy="286345"/>
          </a:xfrm>
          <a:custGeom>
            <a:avLst/>
            <a:gdLst/>
            <a:ahLst/>
            <a:cxnLst/>
            <a:rect l="l" t="t" r="r" b="b"/>
            <a:pathLst>
              <a:path w="125311" h="37321" extrusionOk="0">
                <a:moveTo>
                  <a:pt x="40880" y="37320"/>
                </a:moveTo>
                <a:cubicBezTo>
                  <a:pt x="40629" y="37320"/>
                  <a:pt x="40355" y="37206"/>
                  <a:pt x="40104" y="37183"/>
                </a:cubicBezTo>
                <a:cubicBezTo>
                  <a:pt x="40355" y="37206"/>
                  <a:pt x="40629" y="37320"/>
                  <a:pt x="40880" y="37320"/>
                </a:cubicBezTo>
                <a:lnTo>
                  <a:pt x="40972" y="37297"/>
                </a:lnTo>
                <a:cubicBezTo>
                  <a:pt x="40949" y="37320"/>
                  <a:pt x="40903" y="37320"/>
                  <a:pt x="40880" y="37320"/>
                </a:cubicBezTo>
                <a:close/>
                <a:moveTo>
                  <a:pt x="88905" y="37297"/>
                </a:moveTo>
                <a:cubicBezTo>
                  <a:pt x="88882" y="37274"/>
                  <a:pt x="88859" y="37274"/>
                  <a:pt x="88836" y="37274"/>
                </a:cubicBezTo>
                <a:cubicBezTo>
                  <a:pt x="88859" y="37274"/>
                  <a:pt x="88882" y="37274"/>
                  <a:pt x="88905" y="37297"/>
                </a:cubicBezTo>
                <a:close/>
                <a:moveTo>
                  <a:pt x="101459" y="37183"/>
                </a:moveTo>
                <a:cubicBezTo>
                  <a:pt x="101436" y="37183"/>
                  <a:pt x="101413" y="37183"/>
                  <a:pt x="101390" y="37183"/>
                </a:cubicBezTo>
                <a:lnTo>
                  <a:pt x="101459" y="37183"/>
                </a:lnTo>
                <a:cubicBezTo>
                  <a:pt x="101710" y="37183"/>
                  <a:pt x="101801" y="36955"/>
                  <a:pt x="101984" y="36727"/>
                </a:cubicBezTo>
                <a:cubicBezTo>
                  <a:pt x="101801" y="36955"/>
                  <a:pt x="101710" y="37183"/>
                  <a:pt x="101459" y="37183"/>
                </a:cubicBezTo>
                <a:close/>
                <a:moveTo>
                  <a:pt x="89452" y="37092"/>
                </a:moveTo>
                <a:cubicBezTo>
                  <a:pt x="89452" y="37092"/>
                  <a:pt x="89452" y="37092"/>
                  <a:pt x="89452" y="37092"/>
                </a:cubicBezTo>
                <a:cubicBezTo>
                  <a:pt x="89452" y="37092"/>
                  <a:pt x="89452" y="37092"/>
                  <a:pt x="89452" y="37092"/>
                </a:cubicBezTo>
                <a:close/>
                <a:moveTo>
                  <a:pt x="100546" y="37092"/>
                </a:moveTo>
                <a:cubicBezTo>
                  <a:pt x="100523" y="37092"/>
                  <a:pt x="100500" y="37092"/>
                  <a:pt x="100477" y="37069"/>
                </a:cubicBezTo>
                <a:cubicBezTo>
                  <a:pt x="100500" y="37092"/>
                  <a:pt x="100523" y="37092"/>
                  <a:pt x="100546" y="37092"/>
                </a:cubicBezTo>
                <a:close/>
                <a:moveTo>
                  <a:pt x="100888" y="37092"/>
                </a:moveTo>
                <a:cubicBezTo>
                  <a:pt x="100911" y="37092"/>
                  <a:pt x="100911" y="37069"/>
                  <a:pt x="100934" y="37069"/>
                </a:cubicBezTo>
                <a:cubicBezTo>
                  <a:pt x="100911" y="37069"/>
                  <a:pt x="100911" y="37092"/>
                  <a:pt x="100888" y="37092"/>
                </a:cubicBezTo>
                <a:close/>
                <a:moveTo>
                  <a:pt x="100477" y="37069"/>
                </a:moveTo>
                <a:cubicBezTo>
                  <a:pt x="100112" y="36978"/>
                  <a:pt x="100135" y="36521"/>
                  <a:pt x="99884" y="36316"/>
                </a:cubicBezTo>
                <a:cubicBezTo>
                  <a:pt x="100135" y="36521"/>
                  <a:pt x="100112" y="36978"/>
                  <a:pt x="100477" y="37069"/>
                </a:cubicBezTo>
                <a:close/>
                <a:moveTo>
                  <a:pt x="69069" y="37069"/>
                </a:moveTo>
                <a:cubicBezTo>
                  <a:pt x="69047" y="37069"/>
                  <a:pt x="69024" y="37069"/>
                  <a:pt x="69024" y="37069"/>
                </a:cubicBezTo>
                <a:cubicBezTo>
                  <a:pt x="69024" y="37069"/>
                  <a:pt x="69047" y="37069"/>
                  <a:pt x="69069" y="37069"/>
                </a:cubicBezTo>
                <a:close/>
                <a:moveTo>
                  <a:pt x="87992" y="37046"/>
                </a:moveTo>
                <a:cubicBezTo>
                  <a:pt x="87786" y="36955"/>
                  <a:pt x="87581" y="36795"/>
                  <a:pt x="87444" y="36590"/>
                </a:cubicBezTo>
                <a:cubicBezTo>
                  <a:pt x="87307" y="36430"/>
                  <a:pt x="87307" y="36179"/>
                  <a:pt x="87193" y="36019"/>
                </a:cubicBezTo>
                <a:cubicBezTo>
                  <a:pt x="87307" y="36179"/>
                  <a:pt x="87307" y="36430"/>
                  <a:pt x="87444" y="36590"/>
                </a:cubicBezTo>
                <a:cubicBezTo>
                  <a:pt x="87581" y="36795"/>
                  <a:pt x="87786" y="36955"/>
                  <a:pt x="87992" y="37046"/>
                </a:cubicBezTo>
                <a:moveTo>
                  <a:pt x="40880" y="36932"/>
                </a:moveTo>
                <a:cubicBezTo>
                  <a:pt x="40789" y="36932"/>
                  <a:pt x="40675" y="36909"/>
                  <a:pt x="40561" y="36886"/>
                </a:cubicBezTo>
                <a:cubicBezTo>
                  <a:pt x="40424" y="36841"/>
                  <a:pt x="40264" y="36818"/>
                  <a:pt x="40104" y="36795"/>
                </a:cubicBezTo>
                <a:cubicBezTo>
                  <a:pt x="39967" y="36795"/>
                  <a:pt x="39762" y="36681"/>
                  <a:pt x="39579" y="36567"/>
                </a:cubicBezTo>
                <a:lnTo>
                  <a:pt x="39511" y="36544"/>
                </a:lnTo>
                <a:lnTo>
                  <a:pt x="39419" y="36498"/>
                </a:lnTo>
                <a:cubicBezTo>
                  <a:pt x="39145" y="36339"/>
                  <a:pt x="38849" y="36156"/>
                  <a:pt x="38666" y="35928"/>
                </a:cubicBezTo>
                <a:cubicBezTo>
                  <a:pt x="38484" y="35699"/>
                  <a:pt x="38438" y="35357"/>
                  <a:pt x="38369" y="34992"/>
                </a:cubicBezTo>
                <a:cubicBezTo>
                  <a:pt x="38301" y="34627"/>
                  <a:pt x="38255" y="34239"/>
                  <a:pt x="38073" y="33919"/>
                </a:cubicBezTo>
                <a:cubicBezTo>
                  <a:pt x="37890" y="33622"/>
                  <a:pt x="37639" y="33463"/>
                  <a:pt x="37434" y="33326"/>
                </a:cubicBezTo>
                <a:cubicBezTo>
                  <a:pt x="37274" y="33234"/>
                  <a:pt x="37160" y="33143"/>
                  <a:pt x="37091" y="33029"/>
                </a:cubicBezTo>
                <a:cubicBezTo>
                  <a:pt x="37046" y="32983"/>
                  <a:pt x="37046" y="32915"/>
                  <a:pt x="37046" y="32823"/>
                </a:cubicBezTo>
                <a:cubicBezTo>
                  <a:pt x="37023" y="32709"/>
                  <a:pt x="37000" y="32550"/>
                  <a:pt x="36931" y="32390"/>
                </a:cubicBezTo>
                <a:cubicBezTo>
                  <a:pt x="36772" y="32070"/>
                  <a:pt x="36521" y="32025"/>
                  <a:pt x="36384" y="32002"/>
                </a:cubicBezTo>
                <a:lnTo>
                  <a:pt x="36292" y="32002"/>
                </a:lnTo>
                <a:cubicBezTo>
                  <a:pt x="35927" y="31910"/>
                  <a:pt x="35471" y="31568"/>
                  <a:pt x="35128" y="31066"/>
                </a:cubicBezTo>
                <a:cubicBezTo>
                  <a:pt x="34763" y="30587"/>
                  <a:pt x="34398" y="30336"/>
                  <a:pt x="34033" y="30336"/>
                </a:cubicBezTo>
                <a:cubicBezTo>
                  <a:pt x="33873" y="30336"/>
                  <a:pt x="33713" y="30381"/>
                  <a:pt x="33553" y="30472"/>
                </a:cubicBezTo>
                <a:lnTo>
                  <a:pt x="33485" y="30518"/>
                </a:lnTo>
                <a:cubicBezTo>
                  <a:pt x="33439" y="30564"/>
                  <a:pt x="33394" y="30587"/>
                  <a:pt x="33348" y="30609"/>
                </a:cubicBezTo>
                <a:cubicBezTo>
                  <a:pt x="33234" y="30632"/>
                  <a:pt x="33097" y="30655"/>
                  <a:pt x="33005" y="30769"/>
                </a:cubicBezTo>
                <a:cubicBezTo>
                  <a:pt x="32914" y="30860"/>
                  <a:pt x="32846" y="30975"/>
                  <a:pt x="32800" y="31043"/>
                </a:cubicBezTo>
                <a:cubicBezTo>
                  <a:pt x="32732" y="31180"/>
                  <a:pt x="32709" y="31180"/>
                  <a:pt x="32686" y="31180"/>
                </a:cubicBezTo>
                <a:cubicBezTo>
                  <a:pt x="32686" y="31180"/>
                  <a:pt x="32663" y="31203"/>
                  <a:pt x="32617" y="31203"/>
                </a:cubicBezTo>
                <a:cubicBezTo>
                  <a:pt x="32572" y="31203"/>
                  <a:pt x="32503" y="31180"/>
                  <a:pt x="32412" y="31180"/>
                </a:cubicBezTo>
                <a:cubicBezTo>
                  <a:pt x="32321" y="31157"/>
                  <a:pt x="32229" y="31157"/>
                  <a:pt x="32138" y="31157"/>
                </a:cubicBezTo>
                <a:lnTo>
                  <a:pt x="32115" y="31157"/>
                </a:lnTo>
                <a:cubicBezTo>
                  <a:pt x="31978" y="31157"/>
                  <a:pt x="31841" y="31134"/>
                  <a:pt x="31704" y="31112"/>
                </a:cubicBezTo>
                <a:cubicBezTo>
                  <a:pt x="31567" y="31089"/>
                  <a:pt x="31431" y="31043"/>
                  <a:pt x="31271" y="31043"/>
                </a:cubicBezTo>
                <a:cubicBezTo>
                  <a:pt x="31202" y="31043"/>
                  <a:pt x="31157" y="31043"/>
                  <a:pt x="31088" y="31043"/>
                </a:cubicBezTo>
                <a:cubicBezTo>
                  <a:pt x="30860" y="31043"/>
                  <a:pt x="30609" y="31066"/>
                  <a:pt x="30358" y="31340"/>
                </a:cubicBezTo>
                <a:cubicBezTo>
                  <a:pt x="30175" y="31500"/>
                  <a:pt x="30038" y="31705"/>
                  <a:pt x="29924" y="31888"/>
                </a:cubicBezTo>
                <a:cubicBezTo>
                  <a:pt x="29878" y="31956"/>
                  <a:pt x="29833" y="32002"/>
                  <a:pt x="29810" y="32070"/>
                </a:cubicBezTo>
                <a:cubicBezTo>
                  <a:pt x="29764" y="32116"/>
                  <a:pt x="29719" y="32162"/>
                  <a:pt x="29696" y="32230"/>
                </a:cubicBezTo>
                <a:lnTo>
                  <a:pt x="29696" y="32253"/>
                </a:lnTo>
                <a:cubicBezTo>
                  <a:pt x="29627" y="32253"/>
                  <a:pt x="29559" y="32276"/>
                  <a:pt x="29490" y="32344"/>
                </a:cubicBezTo>
                <a:cubicBezTo>
                  <a:pt x="29399" y="32435"/>
                  <a:pt x="29353" y="32504"/>
                  <a:pt x="29308" y="32550"/>
                </a:cubicBezTo>
                <a:lnTo>
                  <a:pt x="29308" y="32550"/>
                </a:lnTo>
                <a:cubicBezTo>
                  <a:pt x="29239" y="32550"/>
                  <a:pt x="29171" y="32527"/>
                  <a:pt x="29057" y="32481"/>
                </a:cubicBezTo>
                <a:cubicBezTo>
                  <a:pt x="29011" y="32458"/>
                  <a:pt x="28965" y="32435"/>
                  <a:pt x="28897" y="32413"/>
                </a:cubicBezTo>
                <a:cubicBezTo>
                  <a:pt x="28851" y="32390"/>
                  <a:pt x="28714" y="32344"/>
                  <a:pt x="28646" y="32298"/>
                </a:cubicBezTo>
                <a:cubicBezTo>
                  <a:pt x="28646" y="32230"/>
                  <a:pt x="28646" y="32162"/>
                  <a:pt x="28623" y="32070"/>
                </a:cubicBezTo>
                <a:cubicBezTo>
                  <a:pt x="28577" y="31888"/>
                  <a:pt x="28395" y="31705"/>
                  <a:pt x="28372" y="31682"/>
                </a:cubicBezTo>
                <a:cubicBezTo>
                  <a:pt x="28167" y="31500"/>
                  <a:pt x="27778" y="31294"/>
                  <a:pt x="27550" y="31249"/>
                </a:cubicBezTo>
                <a:cubicBezTo>
                  <a:pt x="27505" y="31249"/>
                  <a:pt x="27482" y="31249"/>
                  <a:pt x="27436" y="31249"/>
                </a:cubicBezTo>
                <a:cubicBezTo>
                  <a:pt x="27231" y="31249"/>
                  <a:pt x="27048" y="31340"/>
                  <a:pt x="26934" y="31408"/>
                </a:cubicBezTo>
                <a:cubicBezTo>
                  <a:pt x="26888" y="31431"/>
                  <a:pt x="26843" y="31454"/>
                  <a:pt x="26820" y="31477"/>
                </a:cubicBezTo>
                <a:cubicBezTo>
                  <a:pt x="26683" y="31522"/>
                  <a:pt x="26546" y="31545"/>
                  <a:pt x="26409" y="31568"/>
                </a:cubicBezTo>
                <a:cubicBezTo>
                  <a:pt x="26318" y="31568"/>
                  <a:pt x="26249" y="31591"/>
                  <a:pt x="26181" y="31614"/>
                </a:cubicBezTo>
                <a:lnTo>
                  <a:pt x="25907" y="31659"/>
                </a:lnTo>
                <a:lnTo>
                  <a:pt x="25884" y="31956"/>
                </a:lnTo>
                <a:cubicBezTo>
                  <a:pt x="25861" y="32139"/>
                  <a:pt x="25838" y="32162"/>
                  <a:pt x="25610" y="32298"/>
                </a:cubicBezTo>
                <a:cubicBezTo>
                  <a:pt x="25564" y="32321"/>
                  <a:pt x="25496" y="32344"/>
                  <a:pt x="25450" y="32367"/>
                </a:cubicBezTo>
                <a:cubicBezTo>
                  <a:pt x="25154" y="32550"/>
                  <a:pt x="24925" y="32755"/>
                  <a:pt x="24651" y="33075"/>
                </a:cubicBezTo>
                <a:cubicBezTo>
                  <a:pt x="24583" y="33189"/>
                  <a:pt x="24492" y="33303"/>
                  <a:pt x="24423" y="33417"/>
                </a:cubicBezTo>
                <a:cubicBezTo>
                  <a:pt x="24378" y="33531"/>
                  <a:pt x="24309" y="33645"/>
                  <a:pt x="24241" y="33691"/>
                </a:cubicBezTo>
                <a:lnTo>
                  <a:pt x="24126" y="33645"/>
                </a:lnTo>
                <a:cubicBezTo>
                  <a:pt x="24012" y="33577"/>
                  <a:pt x="23830" y="33485"/>
                  <a:pt x="23624" y="33485"/>
                </a:cubicBezTo>
                <a:cubicBezTo>
                  <a:pt x="23510" y="33485"/>
                  <a:pt x="23396" y="33508"/>
                  <a:pt x="23305" y="33554"/>
                </a:cubicBezTo>
                <a:cubicBezTo>
                  <a:pt x="22940" y="33736"/>
                  <a:pt x="22917" y="34010"/>
                  <a:pt x="22917" y="34147"/>
                </a:cubicBezTo>
                <a:lnTo>
                  <a:pt x="22917" y="34216"/>
                </a:lnTo>
                <a:lnTo>
                  <a:pt x="22825" y="34261"/>
                </a:lnTo>
                <a:lnTo>
                  <a:pt x="22757" y="34307"/>
                </a:lnTo>
                <a:cubicBezTo>
                  <a:pt x="22574" y="34421"/>
                  <a:pt x="22460" y="34558"/>
                  <a:pt x="22346" y="34672"/>
                </a:cubicBezTo>
                <a:cubicBezTo>
                  <a:pt x="22278" y="34764"/>
                  <a:pt x="22209" y="34832"/>
                  <a:pt x="22118" y="34901"/>
                </a:cubicBezTo>
                <a:lnTo>
                  <a:pt x="22095" y="34923"/>
                </a:lnTo>
                <a:lnTo>
                  <a:pt x="22027" y="34969"/>
                </a:lnTo>
                <a:lnTo>
                  <a:pt x="22027" y="34946"/>
                </a:lnTo>
                <a:cubicBezTo>
                  <a:pt x="22004" y="34901"/>
                  <a:pt x="21958" y="34832"/>
                  <a:pt x="21890" y="34764"/>
                </a:cubicBezTo>
                <a:cubicBezTo>
                  <a:pt x="21798" y="34649"/>
                  <a:pt x="21684" y="34581"/>
                  <a:pt x="21593" y="34535"/>
                </a:cubicBezTo>
                <a:cubicBezTo>
                  <a:pt x="21547" y="34513"/>
                  <a:pt x="21502" y="34490"/>
                  <a:pt x="21479" y="34490"/>
                </a:cubicBezTo>
                <a:lnTo>
                  <a:pt x="21456" y="34421"/>
                </a:lnTo>
                <a:cubicBezTo>
                  <a:pt x="21410" y="34307"/>
                  <a:pt x="21273" y="34102"/>
                  <a:pt x="20977" y="34033"/>
                </a:cubicBezTo>
                <a:cubicBezTo>
                  <a:pt x="20931" y="34010"/>
                  <a:pt x="20908" y="34010"/>
                  <a:pt x="20862" y="34010"/>
                </a:cubicBezTo>
                <a:cubicBezTo>
                  <a:pt x="20703" y="34010"/>
                  <a:pt x="20566" y="34079"/>
                  <a:pt x="20474" y="34125"/>
                </a:cubicBezTo>
                <a:lnTo>
                  <a:pt x="20383" y="34147"/>
                </a:lnTo>
                <a:cubicBezTo>
                  <a:pt x="20337" y="34147"/>
                  <a:pt x="20223" y="34079"/>
                  <a:pt x="20132" y="34033"/>
                </a:cubicBezTo>
                <a:cubicBezTo>
                  <a:pt x="20086" y="34010"/>
                  <a:pt x="20064" y="33988"/>
                  <a:pt x="20018" y="33965"/>
                </a:cubicBezTo>
                <a:cubicBezTo>
                  <a:pt x="19607" y="33759"/>
                  <a:pt x="19242" y="33714"/>
                  <a:pt x="18854" y="33714"/>
                </a:cubicBezTo>
                <a:cubicBezTo>
                  <a:pt x="18808" y="33714"/>
                  <a:pt x="18762" y="33714"/>
                  <a:pt x="18694" y="33714"/>
                </a:cubicBezTo>
                <a:lnTo>
                  <a:pt x="18671" y="33714"/>
                </a:lnTo>
                <a:lnTo>
                  <a:pt x="18626" y="33714"/>
                </a:lnTo>
                <a:lnTo>
                  <a:pt x="18603" y="33691"/>
                </a:lnTo>
                <a:cubicBezTo>
                  <a:pt x="18580" y="33645"/>
                  <a:pt x="18534" y="33600"/>
                  <a:pt x="18511" y="33554"/>
                </a:cubicBezTo>
                <a:cubicBezTo>
                  <a:pt x="18443" y="33485"/>
                  <a:pt x="18374" y="33371"/>
                  <a:pt x="18283" y="33280"/>
                </a:cubicBezTo>
                <a:cubicBezTo>
                  <a:pt x="18215" y="33234"/>
                  <a:pt x="18169" y="33166"/>
                  <a:pt x="18101" y="33097"/>
                </a:cubicBezTo>
                <a:cubicBezTo>
                  <a:pt x="17986" y="32960"/>
                  <a:pt x="17849" y="32801"/>
                  <a:pt x="17667" y="32687"/>
                </a:cubicBezTo>
                <a:cubicBezTo>
                  <a:pt x="17598" y="32641"/>
                  <a:pt x="17553" y="32595"/>
                  <a:pt x="17484" y="32572"/>
                </a:cubicBezTo>
                <a:cubicBezTo>
                  <a:pt x="17461" y="32550"/>
                  <a:pt x="17416" y="32527"/>
                  <a:pt x="17393" y="32527"/>
                </a:cubicBezTo>
                <a:lnTo>
                  <a:pt x="17370" y="32481"/>
                </a:lnTo>
                <a:cubicBezTo>
                  <a:pt x="17325" y="32413"/>
                  <a:pt x="17256" y="32298"/>
                  <a:pt x="17119" y="32207"/>
                </a:cubicBezTo>
                <a:cubicBezTo>
                  <a:pt x="17005" y="32162"/>
                  <a:pt x="16891" y="32139"/>
                  <a:pt x="16822" y="32116"/>
                </a:cubicBezTo>
                <a:lnTo>
                  <a:pt x="16777" y="32116"/>
                </a:lnTo>
                <a:lnTo>
                  <a:pt x="16731" y="32070"/>
                </a:lnTo>
                <a:cubicBezTo>
                  <a:pt x="16685" y="32025"/>
                  <a:pt x="16617" y="31956"/>
                  <a:pt x="16526" y="31910"/>
                </a:cubicBezTo>
                <a:cubicBezTo>
                  <a:pt x="16275" y="31796"/>
                  <a:pt x="16001" y="31705"/>
                  <a:pt x="15772" y="31637"/>
                </a:cubicBezTo>
                <a:lnTo>
                  <a:pt x="15681" y="31591"/>
                </a:lnTo>
                <a:cubicBezTo>
                  <a:pt x="15362" y="31500"/>
                  <a:pt x="15019" y="31408"/>
                  <a:pt x="14654" y="31408"/>
                </a:cubicBezTo>
                <a:cubicBezTo>
                  <a:pt x="14403" y="31408"/>
                  <a:pt x="14175" y="31431"/>
                  <a:pt x="13946" y="31522"/>
                </a:cubicBezTo>
                <a:cubicBezTo>
                  <a:pt x="13650" y="31637"/>
                  <a:pt x="13353" y="31888"/>
                  <a:pt x="13079" y="32093"/>
                </a:cubicBezTo>
                <a:cubicBezTo>
                  <a:pt x="13011" y="32139"/>
                  <a:pt x="12965" y="32184"/>
                  <a:pt x="12919" y="32207"/>
                </a:cubicBezTo>
                <a:cubicBezTo>
                  <a:pt x="12714" y="32367"/>
                  <a:pt x="12577" y="32595"/>
                  <a:pt x="12463" y="32801"/>
                </a:cubicBezTo>
                <a:cubicBezTo>
                  <a:pt x="12371" y="32983"/>
                  <a:pt x="12257" y="33166"/>
                  <a:pt x="12143" y="33189"/>
                </a:cubicBezTo>
                <a:cubicBezTo>
                  <a:pt x="12098" y="33212"/>
                  <a:pt x="12052" y="33212"/>
                  <a:pt x="11961" y="33212"/>
                </a:cubicBezTo>
                <a:cubicBezTo>
                  <a:pt x="11869" y="33212"/>
                  <a:pt x="11732" y="33189"/>
                  <a:pt x="11618" y="33189"/>
                </a:cubicBezTo>
                <a:lnTo>
                  <a:pt x="11550" y="33189"/>
                </a:lnTo>
                <a:cubicBezTo>
                  <a:pt x="11504" y="33189"/>
                  <a:pt x="11458" y="33166"/>
                  <a:pt x="11390" y="33143"/>
                </a:cubicBezTo>
                <a:cubicBezTo>
                  <a:pt x="11299" y="33120"/>
                  <a:pt x="11162" y="33075"/>
                  <a:pt x="11025" y="33075"/>
                </a:cubicBezTo>
                <a:cubicBezTo>
                  <a:pt x="10933" y="33075"/>
                  <a:pt x="10842" y="33097"/>
                  <a:pt x="10751" y="33120"/>
                </a:cubicBezTo>
                <a:cubicBezTo>
                  <a:pt x="10591" y="33166"/>
                  <a:pt x="10523" y="33189"/>
                  <a:pt x="10408" y="33189"/>
                </a:cubicBezTo>
                <a:lnTo>
                  <a:pt x="10340" y="33166"/>
                </a:lnTo>
                <a:cubicBezTo>
                  <a:pt x="10271" y="33166"/>
                  <a:pt x="10203" y="33166"/>
                  <a:pt x="10135" y="33166"/>
                </a:cubicBezTo>
                <a:cubicBezTo>
                  <a:pt x="10020" y="33166"/>
                  <a:pt x="9906" y="33189"/>
                  <a:pt x="9815" y="33234"/>
                </a:cubicBezTo>
                <a:cubicBezTo>
                  <a:pt x="9655" y="33326"/>
                  <a:pt x="9541" y="33485"/>
                  <a:pt x="9450" y="33622"/>
                </a:cubicBezTo>
                <a:lnTo>
                  <a:pt x="9381" y="33714"/>
                </a:lnTo>
                <a:cubicBezTo>
                  <a:pt x="9244" y="33896"/>
                  <a:pt x="9107" y="34033"/>
                  <a:pt x="9062" y="34056"/>
                </a:cubicBezTo>
                <a:cubicBezTo>
                  <a:pt x="8993" y="34079"/>
                  <a:pt x="8902" y="34125"/>
                  <a:pt x="8811" y="34147"/>
                </a:cubicBezTo>
                <a:cubicBezTo>
                  <a:pt x="8628" y="34193"/>
                  <a:pt x="8400" y="34261"/>
                  <a:pt x="8217" y="34421"/>
                </a:cubicBezTo>
                <a:cubicBezTo>
                  <a:pt x="7920" y="34672"/>
                  <a:pt x="7806" y="34969"/>
                  <a:pt x="7715" y="35266"/>
                </a:cubicBezTo>
                <a:cubicBezTo>
                  <a:pt x="7715" y="35289"/>
                  <a:pt x="7692" y="35334"/>
                  <a:pt x="7692" y="35403"/>
                </a:cubicBezTo>
                <a:cubicBezTo>
                  <a:pt x="7692" y="35426"/>
                  <a:pt x="7669" y="35517"/>
                  <a:pt x="7669" y="35540"/>
                </a:cubicBezTo>
                <a:cubicBezTo>
                  <a:pt x="7624" y="35608"/>
                  <a:pt x="7350" y="35791"/>
                  <a:pt x="7122" y="35836"/>
                </a:cubicBezTo>
                <a:cubicBezTo>
                  <a:pt x="7053" y="35859"/>
                  <a:pt x="6985" y="35859"/>
                  <a:pt x="6893" y="35882"/>
                </a:cubicBezTo>
                <a:cubicBezTo>
                  <a:pt x="6756" y="35905"/>
                  <a:pt x="6597" y="35928"/>
                  <a:pt x="6437" y="35973"/>
                </a:cubicBezTo>
                <a:cubicBezTo>
                  <a:pt x="6277" y="36042"/>
                  <a:pt x="6117" y="36133"/>
                  <a:pt x="5980" y="36224"/>
                </a:cubicBezTo>
                <a:cubicBezTo>
                  <a:pt x="5889" y="36270"/>
                  <a:pt x="5798" y="36316"/>
                  <a:pt x="5729" y="36361"/>
                </a:cubicBezTo>
                <a:cubicBezTo>
                  <a:pt x="5547" y="36430"/>
                  <a:pt x="5318" y="36476"/>
                  <a:pt x="5159" y="36476"/>
                </a:cubicBezTo>
                <a:lnTo>
                  <a:pt x="5113" y="36476"/>
                </a:lnTo>
                <a:cubicBezTo>
                  <a:pt x="4976" y="36476"/>
                  <a:pt x="4930" y="36430"/>
                  <a:pt x="4702" y="36179"/>
                </a:cubicBezTo>
                <a:cubicBezTo>
                  <a:pt x="4634" y="36110"/>
                  <a:pt x="4588" y="35996"/>
                  <a:pt x="4520" y="35905"/>
                </a:cubicBezTo>
                <a:cubicBezTo>
                  <a:pt x="4428" y="35768"/>
                  <a:pt x="4337" y="35608"/>
                  <a:pt x="4223" y="35471"/>
                </a:cubicBezTo>
                <a:cubicBezTo>
                  <a:pt x="4177" y="35426"/>
                  <a:pt x="4131" y="35403"/>
                  <a:pt x="4086" y="35357"/>
                </a:cubicBezTo>
                <a:cubicBezTo>
                  <a:pt x="3995" y="35266"/>
                  <a:pt x="3949" y="35220"/>
                  <a:pt x="3880" y="35106"/>
                </a:cubicBezTo>
                <a:cubicBezTo>
                  <a:pt x="3584" y="34558"/>
                  <a:pt x="3287" y="34353"/>
                  <a:pt x="2830" y="34079"/>
                </a:cubicBezTo>
                <a:cubicBezTo>
                  <a:pt x="2716" y="34033"/>
                  <a:pt x="2602" y="33873"/>
                  <a:pt x="2488" y="33736"/>
                </a:cubicBezTo>
                <a:cubicBezTo>
                  <a:pt x="2305" y="33485"/>
                  <a:pt x="2123" y="33212"/>
                  <a:pt x="1803" y="33097"/>
                </a:cubicBezTo>
                <a:cubicBezTo>
                  <a:pt x="1712" y="33075"/>
                  <a:pt x="1598" y="33052"/>
                  <a:pt x="1484" y="33052"/>
                </a:cubicBezTo>
                <a:cubicBezTo>
                  <a:pt x="1278" y="33052"/>
                  <a:pt x="1096" y="33097"/>
                  <a:pt x="936" y="33143"/>
                </a:cubicBezTo>
                <a:cubicBezTo>
                  <a:pt x="799" y="33189"/>
                  <a:pt x="685" y="33212"/>
                  <a:pt x="594" y="33212"/>
                </a:cubicBezTo>
                <a:cubicBezTo>
                  <a:pt x="548" y="33212"/>
                  <a:pt x="525" y="33212"/>
                  <a:pt x="525" y="33189"/>
                </a:cubicBezTo>
                <a:cubicBezTo>
                  <a:pt x="457" y="33097"/>
                  <a:pt x="548" y="32687"/>
                  <a:pt x="594" y="32504"/>
                </a:cubicBezTo>
                <a:cubicBezTo>
                  <a:pt x="685" y="32139"/>
                  <a:pt x="753" y="31796"/>
                  <a:pt x="662" y="31500"/>
                </a:cubicBezTo>
                <a:cubicBezTo>
                  <a:pt x="616" y="31363"/>
                  <a:pt x="571" y="31249"/>
                  <a:pt x="502" y="31157"/>
                </a:cubicBezTo>
                <a:cubicBezTo>
                  <a:pt x="457" y="31066"/>
                  <a:pt x="434" y="31020"/>
                  <a:pt x="411" y="30952"/>
                </a:cubicBezTo>
                <a:cubicBezTo>
                  <a:pt x="388" y="30860"/>
                  <a:pt x="388" y="30815"/>
                  <a:pt x="411" y="30724"/>
                </a:cubicBezTo>
                <a:cubicBezTo>
                  <a:pt x="434" y="30450"/>
                  <a:pt x="434" y="30244"/>
                  <a:pt x="388" y="29925"/>
                </a:cubicBezTo>
                <a:cubicBezTo>
                  <a:pt x="365" y="29788"/>
                  <a:pt x="342" y="29628"/>
                  <a:pt x="342" y="29445"/>
                </a:cubicBezTo>
                <a:cubicBezTo>
                  <a:pt x="342" y="29286"/>
                  <a:pt x="342" y="29126"/>
                  <a:pt x="320" y="28943"/>
                </a:cubicBezTo>
                <a:lnTo>
                  <a:pt x="320" y="28875"/>
                </a:lnTo>
                <a:cubicBezTo>
                  <a:pt x="274" y="28669"/>
                  <a:pt x="228" y="28213"/>
                  <a:pt x="0" y="28007"/>
                </a:cubicBezTo>
                <a:lnTo>
                  <a:pt x="0" y="1"/>
                </a:lnTo>
                <a:lnTo>
                  <a:pt x="125311" y="1"/>
                </a:lnTo>
                <a:lnTo>
                  <a:pt x="125311" y="28281"/>
                </a:lnTo>
                <a:cubicBezTo>
                  <a:pt x="125288" y="28327"/>
                  <a:pt x="125265" y="28373"/>
                  <a:pt x="125220" y="28441"/>
                </a:cubicBezTo>
                <a:cubicBezTo>
                  <a:pt x="125128" y="28624"/>
                  <a:pt x="125037" y="28806"/>
                  <a:pt x="124969" y="28989"/>
                </a:cubicBezTo>
                <a:cubicBezTo>
                  <a:pt x="124877" y="29171"/>
                  <a:pt x="124786" y="29354"/>
                  <a:pt x="124695" y="29537"/>
                </a:cubicBezTo>
                <a:cubicBezTo>
                  <a:pt x="124649" y="29605"/>
                  <a:pt x="124581" y="29674"/>
                  <a:pt x="124512" y="29765"/>
                </a:cubicBezTo>
                <a:cubicBezTo>
                  <a:pt x="124398" y="29902"/>
                  <a:pt x="124261" y="30062"/>
                  <a:pt x="124170" y="30290"/>
                </a:cubicBezTo>
                <a:cubicBezTo>
                  <a:pt x="124147" y="30358"/>
                  <a:pt x="124124" y="30427"/>
                  <a:pt x="124101" y="30472"/>
                </a:cubicBezTo>
                <a:cubicBezTo>
                  <a:pt x="124078" y="30609"/>
                  <a:pt x="124033" y="30724"/>
                  <a:pt x="123987" y="30792"/>
                </a:cubicBezTo>
                <a:lnTo>
                  <a:pt x="123987" y="30792"/>
                </a:lnTo>
                <a:lnTo>
                  <a:pt x="123964" y="30792"/>
                </a:lnTo>
                <a:lnTo>
                  <a:pt x="123964" y="30792"/>
                </a:lnTo>
                <a:cubicBezTo>
                  <a:pt x="123896" y="30792"/>
                  <a:pt x="123805" y="30792"/>
                  <a:pt x="123690" y="30815"/>
                </a:cubicBezTo>
                <a:cubicBezTo>
                  <a:pt x="123531" y="30883"/>
                  <a:pt x="123417" y="30975"/>
                  <a:pt x="123348" y="31043"/>
                </a:cubicBezTo>
                <a:lnTo>
                  <a:pt x="123302" y="31089"/>
                </a:lnTo>
                <a:cubicBezTo>
                  <a:pt x="123165" y="31203"/>
                  <a:pt x="123051" y="31340"/>
                  <a:pt x="122960" y="31454"/>
                </a:cubicBezTo>
                <a:cubicBezTo>
                  <a:pt x="122914" y="31500"/>
                  <a:pt x="122869" y="31568"/>
                  <a:pt x="122823" y="31614"/>
                </a:cubicBezTo>
                <a:cubicBezTo>
                  <a:pt x="122755" y="31705"/>
                  <a:pt x="122755" y="31705"/>
                  <a:pt x="122686" y="31705"/>
                </a:cubicBezTo>
                <a:cubicBezTo>
                  <a:pt x="122663" y="31705"/>
                  <a:pt x="122618" y="31705"/>
                  <a:pt x="122595" y="31682"/>
                </a:cubicBezTo>
                <a:cubicBezTo>
                  <a:pt x="122549" y="31682"/>
                  <a:pt x="122526" y="31682"/>
                  <a:pt x="122481" y="31682"/>
                </a:cubicBezTo>
                <a:cubicBezTo>
                  <a:pt x="122207" y="31682"/>
                  <a:pt x="121956" y="31728"/>
                  <a:pt x="121727" y="31774"/>
                </a:cubicBezTo>
                <a:cubicBezTo>
                  <a:pt x="121636" y="31796"/>
                  <a:pt x="121522" y="31796"/>
                  <a:pt x="121408" y="31819"/>
                </a:cubicBezTo>
                <a:lnTo>
                  <a:pt x="121362" y="31819"/>
                </a:lnTo>
                <a:cubicBezTo>
                  <a:pt x="121157" y="31842"/>
                  <a:pt x="120837" y="31888"/>
                  <a:pt x="120609" y="32139"/>
                </a:cubicBezTo>
                <a:cubicBezTo>
                  <a:pt x="120541" y="32207"/>
                  <a:pt x="120472" y="32298"/>
                  <a:pt x="120449" y="32367"/>
                </a:cubicBezTo>
                <a:lnTo>
                  <a:pt x="120381" y="32458"/>
                </a:lnTo>
                <a:cubicBezTo>
                  <a:pt x="120358" y="32458"/>
                  <a:pt x="120335" y="32481"/>
                  <a:pt x="120289" y="32481"/>
                </a:cubicBezTo>
                <a:cubicBezTo>
                  <a:pt x="120198" y="32481"/>
                  <a:pt x="120061" y="32413"/>
                  <a:pt x="119924" y="32367"/>
                </a:cubicBezTo>
                <a:cubicBezTo>
                  <a:pt x="119742" y="32298"/>
                  <a:pt x="119536" y="32207"/>
                  <a:pt x="119308" y="32207"/>
                </a:cubicBezTo>
                <a:lnTo>
                  <a:pt x="119285" y="32207"/>
                </a:lnTo>
                <a:lnTo>
                  <a:pt x="119285" y="32207"/>
                </a:lnTo>
                <a:cubicBezTo>
                  <a:pt x="119034" y="32207"/>
                  <a:pt x="118669" y="32344"/>
                  <a:pt x="118395" y="32572"/>
                </a:cubicBezTo>
                <a:lnTo>
                  <a:pt x="118326" y="32550"/>
                </a:lnTo>
                <a:cubicBezTo>
                  <a:pt x="118235" y="32504"/>
                  <a:pt x="118144" y="32481"/>
                  <a:pt x="118075" y="32481"/>
                </a:cubicBezTo>
                <a:cubicBezTo>
                  <a:pt x="117916" y="32481"/>
                  <a:pt x="117802" y="32550"/>
                  <a:pt x="117710" y="32595"/>
                </a:cubicBezTo>
                <a:lnTo>
                  <a:pt x="117687" y="32618"/>
                </a:lnTo>
                <a:cubicBezTo>
                  <a:pt x="117436" y="32732"/>
                  <a:pt x="117322" y="32892"/>
                  <a:pt x="117254" y="33029"/>
                </a:cubicBezTo>
                <a:cubicBezTo>
                  <a:pt x="117208" y="33097"/>
                  <a:pt x="117185" y="33143"/>
                  <a:pt x="117140" y="33189"/>
                </a:cubicBezTo>
                <a:cubicBezTo>
                  <a:pt x="116980" y="33326"/>
                  <a:pt x="116866" y="33485"/>
                  <a:pt x="116752" y="33622"/>
                </a:cubicBezTo>
                <a:cubicBezTo>
                  <a:pt x="116637" y="33736"/>
                  <a:pt x="116546" y="33873"/>
                  <a:pt x="116455" y="33965"/>
                </a:cubicBezTo>
                <a:cubicBezTo>
                  <a:pt x="116409" y="34010"/>
                  <a:pt x="116341" y="34056"/>
                  <a:pt x="116272" y="34102"/>
                </a:cubicBezTo>
                <a:cubicBezTo>
                  <a:pt x="116181" y="34170"/>
                  <a:pt x="116067" y="34261"/>
                  <a:pt x="115975" y="34353"/>
                </a:cubicBezTo>
                <a:cubicBezTo>
                  <a:pt x="115884" y="34444"/>
                  <a:pt x="115839" y="34535"/>
                  <a:pt x="115793" y="34604"/>
                </a:cubicBezTo>
                <a:cubicBezTo>
                  <a:pt x="115747" y="34649"/>
                  <a:pt x="115724" y="34718"/>
                  <a:pt x="115702" y="34741"/>
                </a:cubicBezTo>
                <a:cubicBezTo>
                  <a:pt x="115656" y="34741"/>
                  <a:pt x="115565" y="34718"/>
                  <a:pt x="115496" y="34695"/>
                </a:cubicBezTo>
                <a:cubicBezTo>
                  <a:pt x="115382" y="34672"/>
                  <a:pt x="115245" y="34627"/>
                  <a:pt x="115085" y="34627"/>
                </a:cubicBezTo>
                <a:cubicBezTo>
                  <a:pt x="114971" y="34627"/>
                  <a:pt x="114857" y="34649"/>
                  <a:pt x="114743" y="34695"/>
                </a:cubicBezTo>
                <a:cubicBezTo>
                  <a:pt x="114697" y="34718"/>
                  <a:pt x="114652" y="34741"/>
                  <a:pt x="114629" y="34764"/>
                </a:cubicBezTo>
                <a:lnTo>
                  <a:pt x="114583" y="34786"/>
                </a:lnTo>
                <a:lnTo>
                  <a:pt x="114537" y="34786"/>
                </a:lnTo>
                <a:cubicBezTo>
                  <a:pt x="114492" y="34786"/>
                  <a:pt x="114446" y="34786"/>
                  <a:pt x="114401" y="34764"/>
                </a:cubicBezTo>
                <a:cubicBezTo>
                  <a:pt x="114309" y="34764"/>
                  <a:pt x="114241" y="34764"/>
                  <a:pt x="114149" y="34764"/>
                </a:cubicBezTo>
                <a:cubicBezTo>
                  <a:pt x="113990" y="34764"/>
                  <a:pt x="113853" y="34786"/>
                  <a:pt x="113739" y="34832"/>
                </a:cubicBezTo>
                <a:cubicBezTo>
                  <a:pt x="113624" y="34901"/>
                  <a:pt x="113533" y="34992"/>
                  <a:pt x="113465" y="35060"/>
                </a:cubicBezTo>
                <a:cubicBezTo>
                  <a:pt x="113419" y="35106"/>
                  <a:pt x="113373" y="35152"/>
                  <a:pt x="113351" y="35152"/>
                </a:cubicBezTo>
                <a:cubicBezTo>
                  <a:pt x="113305" y="35174"/>
                  <a:pt x="113236" y="35197"/>
                  <a:pt x="113191" y="35220"/>
                </a:cubicBezTo>
                <a:cubicBezTo>
                  <a:pt x="113077" y="35266"/>
                  <a:pt x="112963" y="35311"/>
                  <a:pt x="112826" y="35403"/>
                </a:cubicBezTo>
                <a:cubicBezTo>
                  <a:pt x="112757" y="35448"/>
                  <a:pt x="112643" y="35494"/>
                  <a:pt x="112529" y="35563"/>
                </a:cubicBezTo>
                <a:cubicBezTo>
                  <a:pt x="112323" y="35631"/>
                  <a:pt x="112118" y="35722"/>
                  <a:pt x="111913" y="35905"/>
                </a:cubicBezTo>
                <a:lnTo>
                  <a:pt x="111867" y="35928"/>
                </a:lnTo>
                <a:cubicBezTo>
                  <a:pt x="111684" y="36087"/>
                  <a:pt x="111479" y="36293"/>
                  <a:pt x="111342" y="36293"/>
                </a:cubicBezTo>
                <a:cubicBezTo>
                  <a:pt x="111319" y="36293"/>
                  <a:pt x="111273" y="36270"/>
                  <a:pt x="111251" y="36247"/>
                </a:cubicBezTo>
                <a:lnTo>
                  <a:pt x="111159" y="36202"/>
                </a:lnTo>
                <a:cubicBezTo>
                  <a:pt x="111068" y="36156"/>
                  <a:pt x="110977" y="36087"/>
                  <a:pt x="110840" y="36042"/>
                </a:cubicBezTo>
                <a:cubicBezTo>
                  <a:pt x="110726" y="35996"/>
                  <a:pt x="110589" y="35996"/>
                  <a:pt x="110475" y="35996"/>
                </a:cubicBezTo>
                <a:cubicBezTo>
                  <a:pt x="110406" y="35996"/>
                  <a:pt x="110292" y="35973"/>
                  <a:pt x="110246" y="35973"/>
                </a:cubicBezTo>
                <a:lnTo>
                  <a:pt x="110246" y="35928"/>
                </a:lnTo>
                <a:cubicBezTo>
                  <a:pt x="110201" y="35859"/>
                  <a:pt x="110178" y="35722"/>
                  <a:pt x="110064" y="35608"/>
                </a:cubicBezTo>
                <a:cubicBezTo>
                  <a:pt x="109950" y="35517"/>
                  <a:pt x="109835" y="35471"/>
                  <a:pt x="109767" y="35426"/>
                </a:cubicBezTo>
                <a:lnTo>
                  <a:pt x="109721" y="35403"/>
                </a:lnTo>
                <a:lnTo>
                  <a:pt x="109676" y="35311"/>
                </a:lnTo>
                <a:cubicBezTo>
                  <a:pt x="109630" y="35197"/>
                  <a:pt x="109516" y="34878"/>
                  <a:pt x="109128" y="34878"/>
                </a:cubicBezTo>
                <a:cubicBezTo>
                  <a:pt x="109037" y="34878"/>
                  <a:pt x="108968" y="34878"/>
                  <a:pt x="108854" y="34923"/>
                </a:cubicBezTo>
                <a:cubicBezTo>
                  <a:pt x="108740" y="34969"/>
                  <a:pt x="108671" y="35038"/>
                  <a:pt x="108603" y="35106"/>
                </a:cubicBezTo>
                <a:lnTo>
                  <a:pt x="108603" y="35106"/>
                </a:lnTo>
                <a:lnTo>
                  <a:pt x="108557" y="35038"/>
                </a:lnTo>
                <a:cubicBezTo>
                  <a:pt x="108534" y="34969"/>
                  <a:pt x="108489" y="34855"/>
                  <a:pt x="108352" y="34764"/>
                </a:cubicBezTo>
                <a:cubicBezTo>
                  <a:pt x="108215" y="34627"/>
                  <a:pt x="107872" y="34558"/>
                  <a:pt x="107872" y="34558"/>
                </a:cubicBezTo>
                <a:cubicBezTo>
                  <a:pt x="107804" y="34558"/>
                  <a:pt x="107758" y="34558"/>
                  <a:pt x="107690" y="34558"/>
                </a:cubicBezTo>
                <a:lnTo>
                  <a:pt x="107690" y="34558"/>
                </a:lnTo>
                <a:cubicBezTo>
                  <a:pt x="107576" y="34558"/>
                  <a:pt x="107484" y="34558"/>
                  <a:pt x="107393" y="34581"/>
                </a:cubicBezTo>
                <a:cubicBezTo>
                  <a:pt x="107325" y="34604"/>
                  <a:pt x="107256" y="34604"/>
                  <a:pt x="107211" y="34604"/>
                </a:cubicBezTo>
                <a:lnTo>
                  <a:pt x="107165" y="34604"/>
                </a:lnTo>
                <a:lnTo>
                  <a:pt x="107165" y="34604"/>
                </a:lnTo>
                <a:lnTo>
                  <a:pt x="107142" y="34581"/>
                </a:lnTo>
                <a:cubicBezTo>
                  <a:pt x="107096" y="34535"/>
                  <a:pt x="107005" y="34421"/>
                  <a:pt x="106823" y="34353"/>
                </a:cubicBezTo>
                <a:cubicBezTo>
                  <a:pt x="106686" y="34330"/>
                  <a:pt x="106526" y="34307"/>
                  <a:pt x="106298" y="34307"/>
                </a:cubicBezTo>
                <a:cubicBezTo>
                  <a:pt x="106069" y="34307"/>
                  <a:pt x="105727" y="34330"/>
                  <a:pt x="105521" y="34421"/>
                </a:cubicBezTo>
                <a:cubicBezTo>
                  <a:pt x="105316" y="34490"/>
                  <a:pt x="105133" y="34604"/>
                  <a:pt x="105019" y="34764"/>
                </a:cubicBezTo>
                <a:cubicBezTo>
                  <a:pt x="104928" y="34718"/>
                  <a:pt x="104837" y="34695"/>
                  <a:pt x="104723" y="34695"/>
                </a:cubicBezTo>
                <a:cubicBezTo>
                  <a:pt x="104494" y="34695"/>
                  <a:pt x="104312" y="34832"/>
                  <a:pt x="104175" y="35106"/>
                </a:cubicBezTo>
                <a:cubicBezTo>
                  <a:pt x="104083" y="35266"/>
                  <a:pt x="104061" y="35311"/>
                  <a:pt x="103901" y="35448"/>
                </a:cubicBezTo>
                <a:cubicBezTo>
                  <a:pt x="103878" y="35494"/>
                  <a:pt x="103832" y="35540"/>
                  <a:pt x="103787" y="35585"/>
                </a:cubicBezTo>
                <a:lnTo>
                  <a:pt x="103787" y="35585"/>
                </a:lnTo>
                <a:lnTo>
                  <a:pt x="103718" y="35585"/>
                </a:lnTo>
                <a:lnTo>
                  <a:pt x="103695" y="35585"/>
                </a:lnTo>
                <a:lnTo>
                  <a:pt x="103673" y="35585"/>
                </a:lnTo>
                <a:cubicBezTo>
                  <a:pt x="103490" y="35585"/>
                  <a:pt x="103353" y="35677"/>
                  <a:pt x="103239" y="35722"/>
                </a:cubicBezTo>
                <a:lnTo>
                  <a:pt x="103170" y="35768"/>
                </a:lnTo>
                <a:cubicBezTo>
                  <a:pt x="103125" y="35791"/>
                  <a:pt x="103056" y="35791"/>
                  <a:pt x="102988" y="35814"/>
                </a:cubicBezTo>
                <a:cubicBezTo>
                  <a:pt x="102828" y="35859"/>
                  <a:pt x="102509" y="35951"/>
                  <a:pt x="102326" y="36202"/>
                </a:cubicBezTo>
                <a:cubicBezTo>
                  <a:pt x="102303" y="36202"/>
                  <a:pt x="102257" y="36202"/>
                  <a:pt x="102212" y="36202"/>
                </a:cubicBezTo>
                <a:cubicBezTo>
                  <a:pt x="102006" y="36202"/>
                  <a:pt x="101824" y="36293"/>
                  <a:pt x="101687" y="36476"/>
                </a:cubicBezTo>
                <a:cubicBezTo>
                  <a:pt x="101641" y="36544"/>
                  <a:pt x="101596" y="36590"/>
                  <a:pt x="101573" y="36635"/>
                </a:cubicBezTo>
                <a:cubicBezTo>
                  <a:pt x="101527" y="36681"/>
                  <a:pt x="101481" y="36772"/>
                  <a:pt x="101459" y="36795"/>
                </a:cubicBezTo>
                <a:cubicBezTo>
                  <a:pt x="101299" y="36727"/>
                  <a:pt x="101116" y="36704"/>
                  <a:pt x="100934" y="36704"/>
                </a:cubicBezTo>
                <a:lnTo>
                  <a:pt x="100911" y="36704"/>
                </a:lnTo>
                <a:lnTo>
                  <a:pt x="100888" y="36704"/>
                </a:lnTo>
                <a:cubicBezTo>
                  <a:pt x="100842" y="36704"/>
                  <a:pt x="100774" y="36704"/>
                  <a:pt x="100705" y="36704"/>
                </a:cubicBezTo>
                <a:cubicBezTo>
                  <a:pt x="100660" y="36704"/>
                  <a:pt x="100614" y="36704"/>
                  <a:pt x="100568" y="36704"/>
                </a:cubicBezTo>
                <a:cubicBezTo>
                  <a:pt x="100523" y="36681"/>
                  <a:pt x="100500" y="36612"/>
                  <a:pt x="100454" y="36498"/>
                </a:cubicBezTo>
                <a:cubicBezTo>
                  <a:pt x="100386" y="36361"/>
                  <a:pt x="100294" y="36156"/>
                  <a:pt x="100112" y="36019"/>
                </a:cubicBezTo>
                <a:cubicBezTo>
                  <a:pt x="99906" y="35859"/>
                  <a:pt x="99701" y="35859"/>
                  <a:pt x="99610" y="35859"/>
                </a:cubicBezTo>
                <a:cubicBezTo>
                  <a:pt x="99587" y="35859"/>
                  <a:pt x="99541" y="35859"/>
                  <a:pt x="99496" y="35859"/>
                </a:cubicBezTo>
                <a:lnTo>
                  <a:pt x="99404" y="35859"/>
                </a:lnTo>
                <a:lnTo>
                  <a:pt x="99381" y="35859"/>
                </a:lnTo>
                <a:cubicBezTo>
                  <a:pt x="99381" y="35859"/>
                  <a:pt x="99381" y="35836"/>
                  <a:pt x="99381" y="35791"/>
                </a:cubicBezTo>
                <a:lnTo>
                  <a:pt x="99359" y="35699"/>
                </a:lnTo>
                <a:lnTo>
                  <a:pt x="99313" y="35608"/>
                </a:lnTo>
                <a:cubicBezTo>
                  <a:pt x="99245" y="35494"/>
                  <a:pt x="99130" y="35403"/>
                  <a:pt x="99039" y="35357"/>
                </a:cubicBezTo>
                <a:lnTo>
                  <a:pt x="99039" y="35289"/>
                </a:lnTo>
                <a:cubicBezTo>
                  <a:pt x="98993" y="35152"/>
                  <a:pt x="98925" y="34878"/>
                  <a:pt x="98651" y="34741"/>
                </a:cubicBezTo>
                <a:cubicBezTo>
                  <a:pt x="98537" y="34672"/>
                  <a:pt x="98423" y="34649"/>
                  <a:pt x="98286" y="34649"/>
                </a:cubicBezTo>
                <a:cubicBezTo>
                  <a:pt x="98195" y="34649"/>
                  <a:pt x="98126" y="34649"/>
                  <a:pt x="98035" y="34672"/>
                </a:cubicBezTo>
                <a:cubicBezTo>
                  <a:pt x="98012" y="34672"/>
                  <a:pt x="97966" y="34672"/>
                  <a:pt x="97943" y="34672"/>
                </a:cubicBezTo>
                <a:cubicBezTo>
                  <a:pt x="97898" y="34672"/>
                  <a:pt x="97875" y="34672"/>
                  <a:pt x="97829" y="34672"/>
                </a:cubicBezTo>
                <a:cubicBezTo>
                  <a:pt x="97784" y="34672"/>
                  <a:pt x="97738" y="34672"/>
                  <a:pt x="97670" y="34672"/>
                </a:cubicBezTo>
                <a:cubicBezTo>
                  <a:pt x="97510" y="34672"/>
                  <a:pt x="97282" y="34695"/>
                  <a:pt x="97076" y="34809"/>
                </a:cubicBezTo>
                <a:cubicBezTo>
                  <a:pt x="96916" y="34901"/>
                  <a:pt x="96825" y="35015"/>
                  <a:pt x="96711" y="35106"/>
                </a:cubicBezTo>
                <a:cubicBezTo>
                  <a:pt x="96642" y="35174"/>
                  <a:pt x="96597" y="35243"/>
                  <a:pt x="96528" y="35266"/>
                </a:cubicBezTo>
                <a:cubicBezTo>
                  <a:pt x="96460" y="35311"/>
                  <a:pt x="96346" y="35334"/>
                  <a:pt x="96232" y="35357"/>
                </a:cubicBezTo>
                <a:cubicBezTo>
                  <a:pt x="96049" y="35380"/>
                  <a:pt x="95866" y="35403"/>
                  <a:pt x="95684" y="35517"/>
                </a:cubicBezTo>
                <a:lnTo>
                  <a:pt x="95684" y="35517"/>
                </a:lnTo>
                <a:lnTo>
                  <a:pt x="95661" y="35517"/>
                </a:lnTo>
                <a:cubicBezTo>
                  <a:pt x="95524" y="35608"/>
                  <a:pt x="95410" y="35699"/>
                  <a:pt x="95296" y="35814"/>
                </a:cubicBezTo>
                <a:cubicBezTo>
                  <a:pt x="95227" y="35836"/>
                  <a:pt x="95159" y="35859"/>
                  <a:pt x="95090" y="35859"/>
                </a:cubicBezTo>
                <a:lnTo>
                  <a:pt x="95022" y="35859"/>
                </a:lnTo>
                <a:lnTo>
                  <a:pt x="94999" y="35836"/>
                </a:lnTo>
                <a:lnTo>
                  <a:pt x="94976" y="35859"/>
                </a:lnTo>
                <a:cubicBezTo>
                  <a:pt x="94862" y="35859"/>
                  <a:pt x="94771" y="35859"/>
                  <a:pt x="94679" y="35882"/>
                </a:cubicBezTo>
                <a:cubicBezTo>
                  <a:pt x="94565" y="35882"/>
                  <a:pt x="94474" y="35905"/>
                  <a:pt x="94383" y="35905"/>
                </a:cubicBezTo>
                <a:cubicBezTo>
                  <a:pt x="94291" y="35905"/>
                  <a:pt x="94269" y="35882"/>
                  <a:pt x="94246" y="35882"/>
                </a:cubicBezTo>
                <a:cubicBezTo>
                  <a:pt x="94132" y="35836"/>
                  <a:pt x="93995" y="35722"/>
                  <a:pt x="93858" y="35631"/>
                </a:cubicBezTo>
                <a:lnTo>
                  <a:pt x="93835" y="35608"/>
                </a:lnTo>
                <a:cubicBezTo>
                  <a:pt x="93675" y="35426"/>
                  <a:pt x="93493" y="35334"/>
                  <a:pt x="93264" y="35311"/>
                </a:cubicBezTo>
                <a:lnTo>
                  <a:pt x="93219" y="35289"/>
                </a:lnTo>
                <a:lnTo>
                  <a:pt x="93196" y="35311"/>
                </a:lnTo>
                <a:lnTo>
                  <a:pt x="93173" y="35311"/>
                </a:lnTo>
                <a:cubicBezTo>
                  <a:pt x="93105" y="35311"/>
                  <a:pt x="93036" y="35311"/>
                  <a:pt x="92968" y="35311"/>
                </a:cubicBezTo>
                <a:lnTo>
                  <a:pt x="92968" y="35289"/>
                </a:lnTo>
                <a:lnTo>
                  <a:pt x="92899" y="35220"/>
                </a:lnTo>
                <a:lnTo>
                  <a:pt x="92831" y="35174"/>
                </a:lnTo>
                <a:cubicBezTo>
                  <a:pt x="92671" y="35060"/>
                  <a:pt x="92488" y="35015"/>
                  <a:pt x="92306" y="35015"/>
                </a:cubicBezTo>
                <a:cubicBezTo>
                  <a:pt x="92192" y="35015"/>
                  <a:pt x="92100" y="35038"/>
                  <a:pt x="91986" y="35060"/>
                </a:cubicBezTo>
                <a:cubicBezTo>
                  <a:pt x="91735" y="35083"/>
                  <a:pt x="91484" y="35129"/>
                  <a:pt x="91256" y="35220"/>
                </a:cubicBezTo>
                <a:lnTo>
                  <a:pt x="91233" y="35243"/>
                </a:lnTo>
                <a:lnTo>
                  <a:pt x="91187" y="35266"/>
                </a:lnTo>
                <a:cubicBezTo>
                  <a:pt x="91050" y="35334"/>
                  <a:pt x="90959" y="35471"/>
                  <a:pt x="90936" y="35608"/>
                </a:cubicBezTo>
                <a:cubicBezTo>
                  <a:pt x="90890" y="35608"/>
                  <a:pt x="90845" y="35631"/>
                  <a:pt x="90799" y="35631"/>
                </a:cubicBezTo>
                <a:cubicBezTo>
                  <a:pt x="90617" y="35677"/>
                  <a:pt x="90365" y="35745"/>
                  <a:pt x="90183" y="36019"/>
                </a:cubicBezTo>
                <a:cubicBezTo>
                  <a:pt x="90137" y="36110"/>
                  <a:pt x="90092" y="36179"/>
                  <a:pt x="90092" y="36247"/>
                </a:cubicBezTo>
                <a:cubicBezTo>
                  <a:pt x="90000" y="36270"/>
                  <a:pt x="89909" y="36293"/>
                  <a:pt x="89818" y="36316"/>
                </a:cubicBezTo>
                <a:lnTo>
                  <a:pt x="89772" y="36339"/>
                </a:lnTo>
                <a:lnTo>
                  <a:pt x="89749" y="36339"/>
                </a:lnTo>
                <a:cubicBezTo>
                  <a:pt x="89521" y="36453"/>
                  <a:pt x="89316" y="36612"/>
                  <a:pt x="89179" y="36818"/>
                </a:cubicBezTo>
                <a:cubicBezTo>
                  <a:pt x="89064" y="36909"/>
                  <a:pt x="89042" y="36909"/>
                  <a:pt x="89019" y="36909"/>
                </a:cubicBezTo>
                <a:cubicBezTo>
                  <a:pt x="89019" y="36909"/>
                  <a:pt x="88996" y="36909"/>
                  <a:pt x="88927" y="36909"/>
                </a:cubicBezTo>
                <a:cubicBezTo>
                  <a:pt x="88813" y="36864"/>
                  <a:pt x="88722" y="36864"/>
                  <a:pt x="88608" y="36841"/>
                </a:cubicBezTo>
                <a:cubicBezTo>
                  <a:pt x="88471" y="36818"/>
                  <a:pt x="88334" y="36795"/>
                  <a:pt x="88220" y="36749"/>
                </a:cubicBezTo>
                <a:cubicBezTo>
                  <a:pt x="88037" y="36658"/>
                  <a:pt x="87855" y="36521"/>
                  <a:pt x="87763" y="36361"/>
                </a:cubicBezTo>
                <a:cubicBezTo>
                  <a:pt x="87718" y="36339"/>
                  <a:pt x="87695" y="36270"/>
                  <a:pt x="87695" y="36179"/>
                </a:cubicBezTo>
                <a:cubicBezTo>
                  <a:pt x="87649" y="36019"/>
                  <a:pt x="87581" y="35836"/>
                  <a:pt x="87421" y="35677"/>
                </a:cubicBezTo>
                <a:lnTo>
                  <a:pt x="87375" y="35631"/>
                </a:lnTo>
                <a:lnTo>
                  <a:pt x="87307" y="35608"/>
                </a:lnTo>
                <a:cubicBezTo>
                  <a:pt x="87101" y="35517"/>
                  <a:pt x="86896" y="35448"/>
                  <a:pt x="86668" y="35357"/>
                </a:cubicBezTo>
                <a:cubicBezTo>
                  <a:pt x="86554" y="35334"/>
                  <a:pt x="86462" y="35266"/>
                  <a:pt x="86348" y="35174"/>
                </a:cubicBezTo>
                <a:cubicBezTo>
                  <a:pt x="86303" y="35060"/>
                  <a:pt x="86234" y="34946"/>
                  <a:pt x="86143" y="34855"/>
                </a:cubicBezTo>
                <a:lnTo>
                  <a:pt x="86120" y="34786"/>
                </a:lnTo>
                <a:lnTo>
                  <a:pt x="86051" y="34764"/>
                </a:lnTo>
                <a:cubicBezTo>
                  <a:pt x="85800" y="34581"/>
                  <a:pt x="85504" y="34490"/>
                  <a:pt x="85207" y="34467"/>
                </a:cubicBezTo>
                <a:cubicBezTo>
                  <a:pt x="85161" y="34467"/>
                  <a:pt x="85116" y="34467"/>
                  <a:pt x="85093" y="34467"/>
                </a:cubicBezTo>
                <a:cubicBezTo>
                  <a:pt x="84842" y="34467"/>
                  <a:pt x="84659" y="34535"/>
                  <a:pt x="84477" y="34604"/>
                </a:cubicBezTo>
                <a:cubicBezTo>
                  <a:pt x="84408" y="34627"/>
                  <a:pt x="84340" y="34649"/>
                  <a:pt x="84271" y="34672"/>
                </a:cubicBezTo>
                <a:cubicBezTo>
                  <a:pt x="84225" y="34672"/>
                  <a:pt x="84180" y="34695"/>
                  <a:pt x="84111" y="34695"/>
                </a:cubicBezTo>
                <a:cubicBezTo>
                  <a:pt x="83974" y="34695"/>
                  <a:pt x="83837" y="34649"/>
                  <a:pt x="83678" y="34627"/>
                </a:cubicBezTo>
                <a:lnTo>
                  <a:pt x="83564" y="34604"/>
                </a:lnTo>
                <a:cubicBezTo>
                  <a:pt x="83518" y="34604"/>
                  <a:pt x="83495" y="34581"/>
                  <a:pt x="83472" y="34581"/>
                </a:cubicBezTo>
                <a:lnTo>
                  <a:pt x="83472" y="34581"/>
                </a:lnTo>
                <a:cubicBezTo>
                  <a:pt x="83449" y="34535"/>
                  <a:pt x="83404" y="34467"/>
                  <a:pt x="83358" y="34398"/>
                </a:cubicBezTo>
                <a:lnTo>
                  <a:pt x="83312" y="34353"/>
                </a:lnTo>
                <a:lnTo>
                  <a:pt x="83267" y="34330"/>
                </a:lnTo>
                <a:cubicBezTo>
                  <a:pt x="83176" y="34261"/>
                  <a:pt x="83107" y="34193"/>
                  <a:pt x="83016" y="34079"/>
                </a:cubicBezTo>
                <a:cubicBezTo>
                  <a:pt x="82993" y="34033"/>
                  <a:pt x="82947" y="33965"/>
                  <a:pt x="82947" y="33896"/>
                </a:cubicBezTo>
                <a:lnTo>
                  <a:pt x="82947" y="33873"/>
                </a:lnTo>
                <a:lnTo>
                  <a:pt x="82924" y="33851"/>
                </a:lnTo>
                <a:cubicBezTo>
                  <a:pt x="82856" y="33554"/>
                  <a:pt x="82628" y="33371"/>
                  <a:pt x="82331" y="33371"/>
                </a:cubicBezTo>
                <a:cubicBezTo>
                  <a:pt x="82308" y="33371"/>
                  <a:pt x="82262" y="33371"/>
                  <a:pt x="82240" y="33394"/>
                </a:cubicBezTo>
                <a:cubicBezTo>
                  <a:pt x="82126" y="33394"/>
                  <a:pt x="82011" y="33371"/>
                  <a:pt x="81897" y="33371"/>
                </a:cubicBezTo>
                <a:lnTo>
                  <a:pt x="81943" y="33097"/>
                </a:lnTo>
                <a:lnTo>
                  <a:pt x="81692" y="32983"/>
                </a:lnTo>
                <a:cubicBezTo>
                  <a:pt x="81532" y="32892"/>
                  <a:pt x="80984" y="32618"/>
                  <a:pt x="80414" y="32618"/>
                </a:cubicBezTo>
                <a:cubicBezTo>
                  <a:pt x="80185" y="32618"/>
                  <a:pt x="80003" y="32664"/>
                  <a:pt x="79843" y="32732"/>
                </a:cubicBezTo>
                <a:cubicBezTo>
                  <a:pt x="79683" y="32801"/>
                  <a:pt x="79569" y="32892"/>
                  <a:pt x="79432" y="32983"/>
                </a:cubicBezTo>
                <a:cubicBezTo>
                  <a:pt x="79364" y="33052"/>
                  <a:pt x="79250" y="33143"/>
                  <a:pt x="79158" y="33189"/>
                </a:cubicBezTo>
                <a:cubicBezTo>
                  <a:pt x="79135" y="33120"/>
                  <a:pt x="79090" y="33029"/>
                  <a:pt x="79021" y="32938"/>
                </a:cubicBezTo>
                <a:cubicBezTo>
                  <a:pt x="78679" y="32527"/>
                  <a:pt x="78200" y="32458"/>
                  <a:pt x="77834" y="32390"/>
                </a:cubicBezTo>
                <a:cubicBezTo>
                  <a:pt x="77675" y="32367"/>
                  <a:pt x="77515" y="32344"/>
                  <a:pt x="77378" y="32298"/>
                </a:cubicBezTo>
                <a:cubicBezTo>
                  <a:pt x="77332" y="32298"/>
                  <a:pt x="77309" y="32276"/>
                  <a:pt x="77264" y="32253"/>
                </a:cubicBezTo>
                <a:cubicBezTo>
                  <a:pt x="77150" y="32207"/>
                  <a:pt x="76990" y="32116"/>
                  <a:pt x="76807" y="32116"/>
                </a:cubicBezTo>
                <a:cubicBezTo>
                  <a:pt x="76762" y="32116"/>
                  <a:pt x="76739" y="32116"/>
                  <a:pt x="76716" y="32116"/>
                </a:cubicBezTo>
                <a:cubicBezTo>
                  <a:pt x="76511" y="32162"/>
                  <a:pt x="76328" y="32230"/>
                  <a:pt x="76191" y="32298"/>
                </a:cubicBezTo>
                <a:cubicBezTo>
                  <a:pt x="76145" y="32321"/>
                  <a:pt x="76100" y="32344"/>
                  <a:pt x="76054" y="32367"/>
                </a:cubicBezTo>
                <a:cubicBezTo>
                  <a:pt x="75780" y="32481"/>
                  <a:pt x="75552" y="32618"/>
                  <a:pt x="75324" y="32755"/>
                </a:cubicBezTo>
                <a:cubicBezTo>
                  <a:pt x="74981" y="32960"/>
                  <a:pt x="74684" y="33166"/>
                  <a:pt x="74365" y="33189"/>
                </a:cubicBezTo>
                <a:cubicBezTo>
                  <a:pt x="74274" y="33189"/>
                  <a:pt x="74228" y="33189"/>
                  <a:pt x="74160" y="33189"/>
                </a:cubicBezTo>
                <a:lnTo>
                  <a:pt x="74114" y="33189"/>
                </a:lnTo>
                <a:lnTo>
                  <a:pt x="74091" y="33189"/>
                </a:lnTo>
                <a:cubicBezTo>
                  <a:pt x="73886" y="33189"/>
                  <a:pt x="73657" y="33189"/>
                  <a:pt x="73406" y="33303"/>
                </a:cubicBezTo>
                <a:cubicBezTo>
                  <a:pt x="73383" y="33326"/>
                  <a:pt x="73338" y="33348"/>
                  <a:pt x="73292" y="33371"/>
                </a:cubicBezTo>
                <a:cubicBezTo>
                  <a:pt x="72973" y="33508"/>
                  <a:pt x="72265" y="33805"/>
                  <a:pt x="72516" y="34649"/>
                </a:cubicBezTo>
                <a:lnTo>
                  <a:pt x="72539" y="34718"/>
                </a:lnTo>
                <a:cubicBezTo>
                  <a:pt x="72539" y="34764"/>
                  <a:pt x="72562" y="34809"/>
                  <a:pt x="72562" y="34809"/>
                </a:cubicBezTo>
                <a:cubicBezTo>
                  <a:pt x="72448" y="34992"/>
                  <a:pt x="72105" y="35083"/>
                  <a:pt x="71831" y="35152"/>
                </a:cubicBezTo>
                <a:cubicBezTo>
                  <a:pt x="71740" y="35174"/>
                  <a:pt x="71672" y="35197"/>
                  <a:pt x="71603" y="35220"/>
                </a:cubicBezTo>
                <a:lnTo>
                  <a:pt x="71489" y="35266"/>
                </a:lnTo>
                <a:cubicBezTo>
                  <a:pt x="71169" y="35357"/>
                  <a:pt x="70827" y="35471"/>
                  <a:pt x="70507" y="35699"/>
                </a:cubicBezTo>
                <a:cubicBezTo>
                  <a:pt x="70439" y="35745"/>
                  <a:pt x="70393" y="35814"/>
                  <a:pt x="70348" y="35859"/>
                </a:cubicBezTo>
                <a:cubicBezTo>
                  <a:pt x="70302" y="35905"/>
                  <a:pt x="70234" y="35951"/>
                  <a:pt x="70211" y="35973"/>
                </a:cubicBezTo>
                <a:cubicBezTo>
                  <a:pt x="70142" y="35996"/>
                  <a:pt x="70074" y="36019"/>
                  <a:pt x="70005" y="36042"/>
                </a:cubicBezTo>
                <a:cubicBezTo>
                  <a:pt x="69800" y="36087"/>
                  <a:pt x="69503" y="36179"/>
                  <a:pt x="69275" y="36498"/>
                </a:cubicBezTo>
                <a:lnTo>
                  <a:pt x="69252" y="36544"/>
                </a:lnTo>
                <a:cubicBezTo>
                  <a:pt x="69206" y="36590"/>
                  <a:pt x="69161" y="36681"/>
                  <a:pt x="69138" y="36704"/>
                </a:cubicBezTo>
                <a:lnTo>
                  <a:pt x="69069" y="36681"/>
                </a:lnTo>
                <a:cubicBezTo>
                  <a:pt x="69024" y="36681"/>
                  <a:pt x="68955" y="36658"/>
                  <a:pt x="68887" y="36612"/>
                </a:cubicBezTo>
                <a:cubicBezTo>
                  <a:pt x="68796" y="36590"/>
                  <a:pt x="68704" y="36544"/>
                  <a:pt x="68590" y="36521"/>
                </a:cubicBezTo>
                <a:cubicBezTo>
                  <a:pt x="68499" y="36498"/>
                  <a:pt x="68408" y="36476"/>
                  <a:pt x="68316" y="36476"/>
                </a:cubicBezTo>
                <a:cubicBezTo>
                  <a:pt x="68248" y="36476"/>
                  <a:pt x="68202" y="36476"/>
                  <a:pt x="68134" y="36476"/>
                </a:cubicBezTo>
                <a:cubicBezTo>
                  <a:pt x="68088" y="36498"/>
                  <a:pt x="68065" y="36498"/>
                  <a:pt x="68020" y="36498"/>
                </a:cubicBezTo>
                <a:lnTo>
                  <a:pt x="67951" y="36498"/>
                </a:lnTo>
                <a:cubicBezTo>
                  <a:pt x="67791" y="36476"/>
                  <a:pt x="67723" y="36453"/>
                  <a:pt x="67631" y="35951"/>
                </a:cubicBezTo>
                <a:lnTo>
                  <a:pt x="67586" y="35654"/>
                </a:lnTo>
                <a:lnTo>
                  <a:pt x="67289" y="35631"/>
                </a:lnTo>
                <a:lnTo>
                  <a:pt x="67221" y="35631"/>
                </a:lnTo>
                <a:cubicBezTo>
                  <a:pt x="67015" y="35631"/>
                  <a:pt x="66855" y="35699"/>
                  <a:pt x="66718" y="35768"/>
                </a:cubicBezTo>
                <a:cubicBezTo>
                  <a:pt x="66673" y="35814"/>
                  <a:pt x="66604" y="35836"/>
                  <a:pt x="66559" y="35836"/>
                </a:cubicBezTo>
                <a:cubicBezTo>
                  <a:pt x="66467" y="35882"/>
                  <a:pt x="66353" y="35905"/>
                  <a:pt x="66216" y="35905"/>
                </a:cubicBezTo>
                <a:cubicBezTo>
                  <a:pt x="66102" y="35905"/>
                  <a:pt x="65965" y="35882"/>
                  <a:pt x="65828" y="35882"/>
                </a:cubicBezTo>
                <a:lnTo>
                  <a:pt x="65737" y="35859"/>
                </a:lnTo>
                <a:cubicBezTo>
                  <a:pt x="65646" y="35859"/>
                  <a:pt x="65577" y="35859"/>
                  <a:pt x="65509" y="35836"/>
                </a:cubicBezTo>
                <a:cubicBezTo>
                  <a:pt x="65144" y="35836"/>
                  <a:pt x="64687" y="35791"/>
                  <a:pt x="64436" y="35631"/>
                </a:cubicBezTo>
                <a:cubicBezTo>
                  <a:pt x="64322" y="35563"/>
                  <a:pt x="64208" y="35471"/>
                  <a:pt x="64094" y="35357"/>
                </a:cubicBezTo>
                <a:cubicBezTo>
                  <a:pt x="63979" y="35266"/>
                  <a:pt x="63865" y="35152"/>
                  <a:pt x="63751" y="35060"/>
                </a:cubicBezTo>
                <a:lnTo>
                  <a:pt x="63660" y="34992"/>
                </a:lnTo>
                <a:lnTo>
                  <a:pt x="63660" y="34946"/>
                </a:lnTo>
                <a:cubicBezTo>
                  <a:pt x="63660" y="34901"/>
                  <a:pt x="63683" y="34855"/>
                  <a:pt x="63683" y="34809"/>
                </a:cubicBezTo>
                <a:lnTo>
                  <a:pt x="63706" y="34741"/>
                </a:lnTo>
                <a:lnTo>
                  <a:pt x="63683" y="34672"/>
                </a:lnTo>
                <a:cubicBezTo>
                  <a:pt x="63637" y="34376"/>
                  <a:pt x="63477" y="34147"/>
                  <a:pt x="63226" y="33988"/>
                </a:cubicBezTo>
                <a:cubicBezTo>
                  <a:pt x="62998" y="33805"/>
                  <a:pt x="62747" y="33691"/>
                  <a:pt x="62473" y="33645"/>
                </a:cubicBezTo>
                <a:cubicBezTo>
                  <a:pt x="62496" y="33554"/>
                  <a:pt x="62496" y="33463"/>
                  <a:pt x="62473" y="33348"/>
                </a:cubicBezTo>
                <a:cubicBezTo>
                  <a:pt x="62427" y="33189"/>
                  <a:pt x="62290" y="33052"/>
                  <a:pt x="62108" y="32938"/>
                </a:cubicBezTo>
                <a:cubicBezTo>
                  <a:pt x="61879" y="32823"/>
                  <a:pt x="61628" y="32801"/>
                  <a:pt x="61400" y="32755"/>
                </a:cubicBezTo>
                <a:cubicBezTo>
                  <a:pt x="61263" y="32732"/>
                  <a:pt x="61149" y="32732"/>
                  <a:pt x="61081" y="32687"/>
                </a:cubicBezTo>
                <a:cubicBezTo>
                  <a:pt x="60875" y="32618"/>
                  <a:pt x="60670" y="32595"/>
                  <a:pt x="60464" y="32595"/>
                </a:cubicBezTo>
                <a:cubicBezTo>
                  <a:pt x="60076" y="32595"/>
                  <a:pt x="59688" y="32709"/>
                  <a:pt x="59300" y="32938"/>
                </a:cubicBezTo>
                <a:cubicBezTo>
                  <a:pt x="59163" y="33029"/>
                  <a:pt x="58958" y="33075"/>
                  <a:pt x="58752" y="33097"/>
                </a:cubicBezTo>
                <a:cubicBezTo>
                  <a:pt x="58638" y="33120"/>
                  <a:pt x="58524" y="33143"/>
                  <a:pt x="58410" y="33189"/>
                </a:cubicBezTo>
                <a:cubicBezTo>
                  <a:pt x="57931" y="33326"/>
                  <a:pt x="57680" y="33485"/>
                  <a:pt x="57292" y="33805"/>
                </a:cubicBezTo>
                <a:cubicBezTo>
                  <a:pt x="57246" y="33851"/>
                  <a:pt x="57177" y="33896"/>
                  <a:pt x="57132" y="33942"/>
                </a:cubicBezTo>
                <a:cubicBezTo>
                  <a:pt x="57018" y="33645"/>
                  <a:pt x="56858" y="33348"/>
                  <a:pt x="56356" y="33280"/>
                </a:cubicBezTo>
                <a:lnTo>
                  <a:pt x="56264" y="33280"/>
                </a:lnTo>
                <a:cubicBezTo>
                  <a:pt x="56082" y="33280"/>
                  <a:pt x="55899" y="33348"/>
                  <a:pt x="55762" y="33394"/>
                </a:cubicBezTo>
                <a:cubicBezTo>
                  <a:pt x="55671" y="33440"/>
                  <a:pt x="55580" y="33463"/>
                  <a:pt x="55511" y="33463"/>
                </a:cubicBezTo>
                <a:lnTo>
                  <a:pt x="55488" y="33463"/>
                </a:lnTo>
                <a:cubicBezTo>
                  <a:pt x="55420" y="33417"/>
                  <a:pt x="55351" y="33326"/>
                  <a:pt x="55260" y="33257"/>
                </a:cubicBezTo>
                <a:cubicBezTo>
                  <a:pt x="55169" y="33143"/>
                  <a:pt x="55078" y="33052"/>
                  <a:pt x="54963" y="32960"/>
                </a:cubicBezTo>
                <a:cubicBezTo>
                  <a:pt x="54872" y="32892"/>
                  <a:pt x="54781" y="32846"/>
                  <a:pt x="54690" y="32801"/>
                </a:cubicBezTo>
                <a:cubicBezTo>
                  <a:pt x="54621" y="32732"/>
                  <a:pt x="54530" y="32687"/>
                  <a:pt x="54461" y="32641"/>
                </a:cubicBezTo>
                <a:lnTo>
                  <a:pt x="54438" y="32618"/>
                </a:lnTo>
                <a:cubicBezTo>
                  <a:pt x="54279" y="32481"/>
                  <a:pt x="54142" y="32367"/>
                  <a:pt x="53845" y="32321"/>
                </a:cubicBezTo>
                <a:cubicBezTo>
                  <a:pt x="53799" y="32321"/>
                  <a:pt x="53731" y="32321"/>
                  <a:pt x="53685" y="32321"/>
                </a:cubicBezTo>
                <a:cubicBezTo>
                  <a:pt x="53571" y="32298"/>
                  <a:pt x="53274" y="32298"/>
                  <a:pt x="53183" y="32230"/>
                </a:cubicBezTo>
                <a:lnTo>
                  <a:pt x="53183" y="32230"/>
                </a:lnTo>
                <a:lnTo>
                  <a:pt x="53206" y="31956"/>
                </a:lnTo>
                <a:lnTo>
                  <a:pt x="52978" y="31842"/>
                </a:lnTo>
                <a:cubicBezTo>
                  <a:pt x="52886" y="31796"/>
                  <a:pt x="52772" y="31774"/>
                  <a:pt x="52658" y="31774"/>
                </a:cubicBezTo>
                <a:cubicBezTo>
                  <a:pt x="52498" y="31774"/>
                  <a:pt x="52339" y="31819"/>
                  <a:pt x="52202" y="31865"/>
                </a:cubicBezTo>
                <a:cubicBezTo>
                  <a:pt x="52110" y="31888"/>
                  <a:pt x="52019" y="31910"/>
                  <a:pt x="51973" y="31910"/>
                </a:cubicBezTo>
                <a:cubicBezTo>
                  <a:pt x="51905" y="31910"/>
                  <a:pt x="51814" y="31888"/>
                  <a:pt x="51745" y="31865"/>
                </a:cubicBezTo>
                <a:cubicBezTo>
                  <a:pt x="51608" y="31819"/>
                  <a:pt x="51471" y="31796"/>
                  <a:pt x="51289" y="31796"/>
                </a:cubicBezTo>
                <a:cubicBezTo>
                  <a:pt x="51266" y="31796"/>
                  <a:pt x="51220" y="31796"/>
                  <a:pt x="51197" y="31796"/>
                </a:cubicBezTo>
                <a:cubicBezTo>
                  <a:pt x="50923" y="31819"/>
                  <a:pt x="50672" y="31956"/>
                  <a:pt x="50467" y="32070"/>
                </a:cubicBezTo>
                <a:lnTo>
                  <a:pt x="50353" y="32116"/>
                </a:lnTo>
                <a:cubicBezTo>
                  <a:pt x="50124" y="32230"/>
                  <a:pt x="49965" y="32390"/>
                  <a:pt x="49782" y="32572"/>
                </a:cubicBezTo>
                <a:lnTo>
                  <a:pt x="49714" y="32641"/>
                </a:lnTo>
                <a:lnTo>
                  <a:pt x="49645" y="32641"/>
                </a:lnTo>
                <a:cubicBezTo>
                  <a:pt x="48938" y="32687"/>
                  <a:pt x="48458" y="32869"/>
                  <a:pt x="48207" y="33234"/>
                </a:cubicBezTo>
                <a:cubicBezTo>
                  <a:pt x="48139" y="33326"/>
                  <a:pt x="48116" y="33417"/>
                  <a:pt x="48070" y="33485"/>
                </a:cubicBezTo>
                <a:cubicBezTo>
                  <a:pt x="48002" y="33600"/>
                  <a:pt x="47979" y="33668"/>
                  <a:pt x="47888" y="33736"/>
                </a:cubicBezTo>
                <a:cubicBezTo>
                  <a:pt x="47751" y="33873"/>
                  <a:pt x="47545" y="33965"/>
                  <a:pt x="47363" y="34079"/>
                </a:cubicBezTo>
                <a:cubicBezTo>
                  <a:pt x="47134" y="34170"/>
                  <a:pt x="46929" y="34284"/>
                  <a:pt x="46723" y="34444"/>
                </a:cubicBezTo>
                <a:cubicBezTo>
                  <a:pt x="46564" y="34581"/>
                  <a:pt x="46518" y="34695"/>
                  <a:pt x="46472" y="34786"/>
                </a:cubicBezTo>
                <a:lnTo>
                  <a:pt x="46427" y="34786"/>
                </a:lnTo>
                <a:cubicBezTo>
                  <a:pt x="46313" y="34809"/>
                  <a:pt x="46199" y="34832"/>
                  <a:pt x="46084" y="34855"/>
                </a:cubicBezTo>
                <a:cubicBezTo>
                  <a:pt x="45628" y="34923"/>
                  <a:pt x="45057" y="35015"/>
                  <a:pt x="44624" y="35494"/>
                </a:cubicBezTo>
                <a:cubicBezTo>
                  <a:pt x="44555" y="35563"/>
                  <a:pt x="44509" y="35631"/>
                  <a:pt x="44464" y="35699"/>
                </a:cubicBezTo>
                <a:cubicBezTo>
                  <a:pt x="44441" y="35745"/>
                  <a:pt x="44395" y="35814"/>
                  <a:pt x="44350" y="35836"/>
                </a:cubicBezTo>
                <a:lnTo>
                  <a:pt x="44281" y="35836"/>
                </a:lnTo>
                <a:lnTo>
                  <a:pt x="44190" y="35859"/>
                </a:lnTo>
                <a:lnTo>
                  <a:pt x="44121" y="35859"/>
                </a:lnTo>
                <a:cubicBezTo>
                  <a:pt x="44053" y="35859"/>
                  <a:pt x="43962" y="35836"/>
                  <a:pt x="43870" y="35836"/>
                </a:cubicBezTo>
                <a:cubicBezTo>
                  <a:pt x="43779" y="35836"/>
                  <a:pt x="43688" y="35836"/>
                  <a:pt x="43574" y="35836"/>
                </a:cubicBezTo>
                <a:cubicBezTo>
                  <a:pt x="43391" y="35836"/>
                  <a:pt x="43117" y="35836"/>
                  <a:pt x="42843" y="35996"/>
                </a:cubicBezTo>
                <a:cubicBezTo>
                  <a:pt x="42729" y="36042"/>
                  <a:pt x="42615" y="36110"/>
                  <a:pt x="42501" y="36179"/>
                </a:cubicBezTo>
                <a:cubicBezTo>
                  <a:pt x="42318" y="36270"/>
                  <a:pt x="42158" y="36361"/>
                  <a:pt x="41976" y="36430"/>
                </a:cubicBezTo>
                <a:cubicBezTo>
                  <a:pt x="41930" y="36453"/>
                  <a:pt x="41862" y="36476"/>
                  <a:pt x="41793" y="36476"/>
                </a:cubicBezTo>
                <a:cubicBezTo>
                  <a:pt x="41611" y="36498"/>
                  <a:pt x="41382" y="36521"/>
                  <a:pt x="41177" y="36681"/>
                </a:cubicBezTo>
                <a:cubicBezTo>
                  <a:pt x="41108" y="36749"/>
                  <a:pt x="41040" y="36818"/>
                  <a:pt x="40994" y="36864"/>
                </a:cubicBezTo>
                <a:lnTo>
                  <a:pt x="40926" y="36932"/>
                </a:lnTo>
                <a:lnTo>
                  <a:pt x="40880" y="36932"/>
                </a:lnTo>
                <a:moveTo>
                  <a:pt x="83997" y="29605"/>
                </a:moveTo>
                <a:cubicBezTo>
                  <a:pt x="83997" y="29628"/>
                  <a:pt x="84020" y="29628"/>
                  <a:pt x="84020" y="29628"/>
                </a:cubicBezTo>
                <a:lnTo>
                  <a:pt x="84043" y="29582"/>
                </a:lnTo>
                <a:lnTo>
                  <a:pt x="84043" y="29582"/>
                </a:lnTo>
                <a:cubicBezTo>
                  <a:pt x="84020" y="29605"/>
                  <a:pt x="83997" y="29605"/>
                  <a:pt x="83997" y="29605"/>
                </a:cubicBezTo>
                <a:moveTo>
                  <a:pt x="5136" y="36864"/>
                </a:moveTo>
                <a:cubicBezTo>
                  <a:pt x="5136" y="36864"/>
                  <a:pt x="5113" y="36864"/>
                  <a:pt x="5113" y="36864"/>
                </a:cubicBezTo>
                <a:lnTo>
                  <a:pt x="5136" y="36864"/>
                </a:lnTo>
                <a:close/>
                <a:moveTo>
                  <a:pt x="5547" y="36818"/>
                </a:moveTo>
                <a:lnTo>
                  <a:pt x="5547" y="36818"/>
                </a:lnTo>
                <a:lnTo>
                  <a:pt x="5547" y="36818"/>
                </a:lnTo>
                <a:close/>
                <a:moveTo>
                  <a:pt x="5547" y="36818"/>
                </a:moveTo>
                <a:cubicBezTo>
                  <a:pt x="5661" y="36795"/>
                  <a:pt x="5775" y="36749"/>
                  <a:pt x="5866" y="36727"/>
                </a:cubicBezTo>
                <a:cubicBezTo>
                  <a:pt x="5775" y="36749"/>
                  <a:pt x="5661" y="36795"/>
                  <a:pt x="5547" y="36818"/>
                </a:cubicBezTo>
                <a:close/>
                <a:moveTo>
                  <a:pt x="5866" y="36727"/>
                </a:moveTo>
                <a:cubicBezTo>
                  <a:pt x="6117" y="36612"/>
                  <a:pt x="6323" y="36430"/>
                  <a:pt x="6574" y="36339"/>
                </a:cubicBezTo>
                <a:cubicBezTo>
                  <a:pt x="6323" y="36430"/>
                  <a:pt x="6117" y="36612"/>
                  <a:pt x="5866" y="36727"/>
                </a:cubicBezTo>
                <a:close/>
                <a:moveTo>
                  <a:pt x="111342" y="36658"/>
                </a:moveTo>
                <a:cubicBezTo>
                  <a:pt x="111251" y="36658"/>
                  <a:pt x="111159" y="36635"/>
                  <a:pt x="111068" y="36590"/>
                </a:cubicBezTo>
                <a:cubicBezTo>
                  <a:pt x="110954" y="36544"/>
                  <a:pt x="110863" y="36476"/>
                  <a:pt x="110748" y="36430"/>
                </a:cubicBezTo>
                <a:cubicBezTo>
                  <a:pt x="110863" y="36476"/>
                  <a:pt x="110954" y="36544"/>
                  <a:pt x="111068" y="36590"/>
                </a:cubicBezTo>
                <a:cubicBezTo>
                  <a:pt x="111159" y="36635"/>
                  <a:pt x="111251" y="36658"/>
                  <a:pt x="111342" y="36658"/>
                </a:cubicBezTo>
                <a:cubicBezTo>
                  <a:pt x="111479" y="36658"/>
                  <a:pt x="111616" y="36612"/>
                  <a:pt x="111730" y="36544"/>
                </a:cubicBezTo>
                <a:cubicBezTo>
                  <a:pt x="111616" y="36612"/>
                  <a:pt x="111479" y="36658"/>
                  <a:pt x="111342" y="36658"/>
                </a:cubicBezTo>
                <a:close/>
                <a:moveTo>
                  <a:pt x="102577" y="36635"/>
                </a:moveTo>
                <a:lnTo>
                  <a:pt x="102577" y="36635"/>
                </a:lnTo>
                <a:lnTo>
                  <a:pt x="102577" y="36635"/>
                </a:lnTo>
                <a:close/>
                <a:moveTo>
                  <a:pt x="102577" y="36635"/>
                </a:moveTo>
                <a:cubicBezTo>
                  <a:pt x="102600" y="36224"/>
                  <a:pt x="103056" y="36247"/>
                  <a:pt x="103307" y="36110"/>
                </a:cubicBezTo>
                <a:cubicBezTo>
                  <a:pt x="103056" y="36247"/>
                  <a:pt x="102600" y="36224"/>
                  <a:pt x="102577" y="36635"/>
                </a:cubicBezTo>
                <a:close/>
                <a:moveTo>
                  <a:pt x="110657" y="36407"/>
                </a:moveTo>
                <a:cubicBezTo>
                  <a:pt x="110452" y="36361"/>
                  <a:pt x="110109" y="36407"/>
                  <a:pt x="109972" y="36247"/>
                </a:cubicBezTo>
                <a:cubicBezTo>
                  <a:pt x="109858" y="36133"/>
                  <a:pt x="109881" y="36019"/>
                  <a:pt x="109790" y="35905"/>
                </a:cubicBezTo>
                <a:cubicBezTo>
                  <a:pt x="109881" y="36019"/>
                  <a:pt x="109858" y="36133"/>
                  <a:pt x="109972" y="36247"/>
                </a:cubicBezTo>
                <a:cubicBezTo>
                  <a:pt x="110109" y="36407"/>
                  <a:pt x="110452" y="36361"/>
                  <a:pt x="110657" y="36407"/>
                </a:cubicBezTo>
                <a:close/>
                <a:moveTo>
                  <a:pt x="43026" y="36339"/>
                </a:moveTo>
                <a:cubicBezTo>
                  <a:pt x="43186" y="36247"/>
                  <a:pt x="43368" y="36224"/>
                  <a:pt x="43551" y="36224"/>
                </a:cubicBezTo>
                <a:cubicBezTo>
                  <a:pt x="43368" y="36224"/>
                  <a:pt x="43186" y="36247"/>
                  <a:pt x="43026" y="36339"/>
                </a:cubicBezTo>
                <a:close/>
                <a:moveTo>
                  <a:pt x="94383" y="36293"/>
                </a:moveTo>
                <a:cubicBezTo>
                  <a:pt x="94291" y="36293"/>
                  <a:pt x="94200" y="36270"/>
                  <a:pt x="94132" y="36247"/>
                </a:cubicBezTo>
                <a:cubicBezTo>
                  <a:pt x="94200" y="36270"/>
                  <a:pt x="94291" y="36293"/>
                  <a:pt x="94383" y="36293"/>
                </a:cubicBezTo>
                <a:cubicBezTo>
                  <a:pt x="94588" y="36293"/>
                  <a:pt x="94794" y="36247"/>
                  <a:pt x="94976" y="36224"/>
                </a:cubicBezTo>
                <a:cubicBezTo>
                  <a:pt x="94794" y="36247"/>
                  <a:pt x="94588" y="36293"/>
                  <a:pt x="94383" y="36293"/>
                </a:cubicBezTo>
                <a:close/>
                <a:moveTo>
                  <a:pt x="66216" y="36270"/>
                </a:moveTo>
                <a:cubicBezTo>
                  <a:pt x="66125" y="36270"/>
                  <a:pt x="66034" y="36270"/>
                  <a:pt x="65942" y="36270"/>
                </a:cubicBezTo>
                <a:cubicBezTo>
                  <a:pt x="66034" y="36270"/>
                  <a:pt x="66125" y="36270"/>
                  <a:pt x="66216" y="36270"/>
                </a:cubicBezTo>
                <a:cubicBezTo>
                  <a:pt x="66376" y="36270"/>
                  <a:pt x="66536" y="36270"/>
                  <a:pt x="66696" y="36202"/>
                </a:cubicBezTo>
                <a:cubicBezTo>
                  <a:pt x="66536" y="36270"/>
                  <a:pt x="66376" y="36270"/>
                  <a:pt x="66216" y="36270"/>
                </a:cubicBezTo>
                <a:moveTo>
                  <a:pt x="95090" y="36247"/>
                </a:moveTo>
                <a:cubicBezTo>
                  <a:pt x="95067" y="36247"/>
                  <a:pt x="95022" y="36247"/>
                  <a:pt x="94976" y="36224"/>
                </a:cubicBezTo>
                <a:cubicBezTo>
                  <a:pt x="95022" y="36247"/>
                  <a:pt x="95067" y="36247"/>
                  <a:pt x="95090" y="36247"/>
                </a:cubicBezTo>
                <a:cubicBezTo>
                  <a:pt x="95182" y="36247"/>
                  <a:pt x="95250" y="36224"/>
                  <a:pt x="95341" y="36202"/>
                </a:cubicBezTo>
                <a:cubicBezTo>
                  <a:pt x="95250" y="36224"/>
                  <a:pt x="95182" y="36247"/>
                  <a:pt x="95090" y="36247"/>
                </a:cubicBezTo>
                <a:close/>
                <a:moveTo>
                  <a:pt x="65532" y="36247"/>
                </a:moveTo>
                <a:cubicBezTo>
                  <a:pt x="65121" y="36202"/>
                  <a:pt x="64573" y="36202"/>
                  <a:pt x="64231" y="35973"/>
                </a:cubicBezTo>
                <a:cubicBezTo>
                  <a:pt x="63979" y="35814"/>
                  <a:pt x="63797" y="35585"/>
                  <a:pt x="63569" y="35403"/>
                </a:cubicBezTo>
                <a:cubicBezTo>
                  <a:pt x="63797" y="35585"/>
                  <a:pt x="63979" y="35814"/>
                  <a:pt x="64231" y="35973"/>
                </a:cubicBezTo>
                <a:cubicBezTo>
                  <a:pt x="64573" y="36202"/>
                  <a:pt x="65121" y="36202"/>
                  <a:pt x="65532" y="36247"/>
                </a:cubicBezTo>
                <a:close/>
                <a:moveTo>
                  <a:pt x="44144" y="36224"/>
                </a:moveTo>
                <a:lnTo>
                  <a:pt x="44190" y="36224"/>
                </a:lnTo>
                <a:cubicBezTo>
                  <a:pt x="44350" y="36224"/>
                  <a:pt x="44441" y="36247"/>
                  <a:pt x="44578" y="36156"/>
                </a:cubicBezTo>
                <a:cubicBezTo>
                  <a:pt x="44441" y="36247"/>
                  <a:pt x="44350" y="36224"/>
                  <a:pt x="44190" y="36224"/>
                </a:cubicBezTo>
                <a:cubicBezTo>
                  <a:pt x="44190" y="36224"/>
                  <a:pt x="44167" y="36224"/>
                  <a:pt x="44144" y="36224"/>
                </a:cubicBezTo>
                <a:moveTo>
                  <a:pt x="66696" y="36202"/>
                </a:moveTo>
                <a:cubicBezTo>
                  <a:pt x="66855" y="36156"/>
                  <a:pt x="67015" y="36042"/>
                  <a:pt x="67175" y="36019"/>
                </a:cubicBezTo>
                <a:cubicBezTo>
                  <a:pt x="67015" y="36042"/>
                  <a:pt x="66855" y="36156"/>
                  <a:pt x="66696" y="36202"/>
                </a:cubicBezTo>
                <a:close/>
                <a:moveTo>
                  <a:pt x="103855" y="36019"/>
                </a:moveTo>
                <a:cubicBezTo>
                  <a:pt x="103855" y="36019"/>
                  <a:pt x="103855" y="36019"/>
                  <a:pt x="103832" y="36019"/>
                </a:cubicBezTo>
                <a:cubicBezTo>
                  <a:pt x="103855" y="36019"/>
                  <a:pt x="103855" y="36019"/>
                  <a:pt x="103855" y="36019"/>
                </a:cubicBezTo>
                <a:lnTo>
                  <a:pt x="103901" y="36019"/>
                </a:lnTo>
                <a:cubicBezTo>
                  <a:pt x="103901" y="36019"/>
                  <a:pt x="103878" y="36019"/>
                  <a:pt x="103855" y="36019"/>
                </a:cubicBezTo>
                <a:moveTo>
                  <a:pt x="103901" y="36019"/>
                </a:moveTo>
                <a:cubicBezTo>
                  <a:pt x="103992" y="35973"/>
                  <a:pt x="104106" y="35814"/>
                  <a:pt x="104175" y="35722"/>
                </a:cubicBezTo>
                <a:cubicBezTo>
                  <a:pt x="104106" y="35814"/>
                  <a:pt x="103992" y="35973"/>
                  <a:pt x="103901" y="36019"/>
                </a:cubicBezTo>
                <a:close/>
                <a:moveTo>
                  <a:pt x="103787" y="35996"/>
                </a:moveTo>
                <a:cubicBezTo>
                  <a:pt x="103764" y="35973"/>
                  <a:pt x="103741" y="35973"/>
                  <a:pt x="103718" y="35973"/>
                </a:cubicBezTo>
                <a:cubicBezTo>
                  <a:pt x="103741" y="35973"/>
                  <a:pt x="103764" y="35973"/>
                  <a:pt x="103787" y="35996"/>
                </a:cubicBezTo>
                <a:close/>
                <a:moveTo>
                  <a:pt x="44920" y="35745"/>
                </a:moveTo>
                <a:cubicBezTo>
                  <a:pt x="45331" y="35289"/>
                  <a:pt x="45925" y="35289"/>
                  <a:pt x="46472" y="35174"/>
                </a:cubicBezTo>
                <a:cubicBezTo>
                  <a:pt x="45925" y="35289"/>
                  <a:pt x="45331" y="35289"/>
                  <a:pt x="44920" y="35745"/>
                </a:cubicBezTo>
                <a:close/>
                <a:moveTo>
                  <a:pt x="92899" y="35722"/>
                </a:moveTo>
                <a:cubicBezTo>
                  <a:pt x="92785" y="35677"/>
                  <a:pt x="92694" y="35608"/>
                  <a:pt x="92625" y="35494"/>
                </a:cubicBezTo>
                <a:cubicBezTo>
                  <a:pt x="92694" y="35608"/>
                  <a:pt x="92785" y="35677"/>
                  <a:pt x="92899" y="35722"/>
                </a:cubicBezTo>
                <a:close/>
                <a:moveTo>
                  <a:pt x="109425" y="35677"/>
                </a:moveTo>
                <a:cubicBezTo>
                  <a:pt x="109288" y="35517"/>
                  <a:pt x="109310" y="35243"/>
                  <a:pt x="109128" y="35243"/>
                </a:cubicBezTo>
                <a:cubicBezTo>
                  <a:pt x="109105" y="35243"/>
                  <a:pt x="109059" y="35266"/>
                  <a:pt x="109014" y="35289"/>
                </a:cubicBezTo>
                <a:cubicBezTo>
                  <a:pt x="109059" y="35266"/>
                  <a:pt x="109105" y="35243"/>
                  <a:pt x="109128" y="35243"/>
                </a:cubicBezTo>
                <a:cubicBezTo>
                  <a:pt x="109310" y="35243"/>
                  <a:pt x="109288" y="35517"/>
                  <a:pt x="109425" y="35677"/>
                </a:cubicBezTo>
                <a:moveTo>
                  <a:pt x="96734" y="35608"/>
                </a:moveTo>
                <a:cubicBezTo>
                  <a:pt x="96916" y="35471"/>
                  <a:pt x="97076" y="35266"/>
                  <a:pt x="97259" y="35152"/>
                </a:cubicBezTo>
                <a:cubicBezTo>
                  <a:pt x="97076" y="35266"/>
                  <a:pt x="96916" y="35471"/>
                  <a:pt x="96734" y="35608"/>
                </a:cubicBezTo>
                <a:close/>
                <a:moveTo>
                  <a:pt x="108649" y="35585"/>
                </a:moveTo>
                <a:lnTo>
                  <a:pt x="108694" y="35563"/>
                </a:lnTo>
                <a:cubicBezTo>
                  <a:pt x="108671" y="35585"/>
                  <a:pt x="108649" y="35585"/>
                  <a:pt x="108649" y="35585"/>
                </a:cubicBezTo>
                <a:close/>
                <a:moveTo>
                  <a:pt x="108557" y="35563"/>
                </a:moveTo>
                <a:cubicBezTo>
                  <a:pt x="108443" y="35517"/>
                  <a:pt x="108329" y="35403"/>
                  <a:pt x="108261" y="35311"/>
                </a:cubicBezTo>
                <a:cubicBezTo>
                  <a:pt x="108329" y="35403"/>
                  <a:pt x="108443" y="35517"/>
                  <a:pt x="108557" y="35563"/>
                </a:cubicBezTo>
                <a:close/>
                <a:moveTo>
                  <a:pt x="92580" y="35471"/>
                </a:moveTo>
                <a:cubicBezTo>
                  <a:pt x="92580" y="35471"/>
                  <a:pt x="92580" y="35471"/>
                  <a:pt x="92580" y="35471"/>
                </a:cubicBezTo>
                <a:cubicBezTo>
                  <a:pt x="92580" y="35471"/>
                  <a:pt x="92580" y="35471"/>
                  <a:pt x="92580" y="35471"/>
                </a:cubicBezTo>
                <a:close/>
                <a:moveTo>
                  <a:pt x="92580" y="35471"/>
                </a:moveTo>
                <a:cubicBezTo>
                  <a:pt x="92488" y="35426"/>
                  <a:pt x="92397" y="35403"/>
                  <a:pt x="92306" y="35403"/>
                </a:cubicBezTo>
                <a:cubicBezTo>
                  <a:pt x="92260" y="35403"/>
                  <a:pt x="92214" y="35403"/>
                  <a:pt x="92169" y="35403"/>
                </a:cubicBezTo>
                <a:cubicBezTo>
                  <a:pt x="92214" y="35403"/>
                  <a:pt x="92260" y="35403"/>
                  <a:pt x="92306" y="35403"/>
                </a:cubicBezTo>
                <a:cubicBezTo>
                  <a:pt x="92397" y="35403"/>
                  <a:pt x="92488" y="35426"/>
                  <a:pt x="92580" y="35471"/>
                </a:cubicBezTo>
                <a:close/>
                <a:moveTo>
                  <a:pt x="21981" y="35380"/>
                </a:moveTo>
                <a:cubicBezTo>
                  <a:pt x="21958" y="35380"/>
                  <a:pt x="21935" y="35380"/>
                  <a:pt x="21912" y="35380"/>
                </a:cubicBezTo>
                <a:lnTo>
                  <a:pt x="21981" y="35380"/>
                </a:lnTo>
                <a:cubicBezTo>
                  <a:pt x="22095" y="35380"/>
                  <a:pt x="22186" y="35334"/>
                  <a:pt x="22255" y="35266"/>
                </a:cubicBezTo>
                <a:cubicBezTo>
                  <a:pt x="22186" y="35334"/>
                  <a:pt x="22095" y="35380"/>
                  <a:pt x="21981" y="35380"/>
                </a:cubicBezTo>
                <a:close/>
                <a:moveTo>
                  <a:pt x="8103" y="35380"/>
                </a:moveTo>
                <a:cubicBezTo>
                  <a:pt x="8172" y="35106"/>
                  <a:pt x="8240" y="34901"/>
                  <a:pt x="8445" y="34741"/>
                </a:cubicBezTo>
                <a:cubicBezTo>
                  <a:pt x="8240" y="34901"/>
                  <a:pt x="8172" y="35106"/>
                  <a:pt x="8103" y="35380"/>
                </a:cubicBezTo>
                <a:close/>
                <a:moveTo>
                  <a:pt x="22255" y="35266"/>
                </a:moveTo>
                <a:lnTo>
                  <a:pt x="22255" y="35266"/>
                </a:lnTo>
                <a:lnTo>
                  <a:pt x="22255" y="35266"/>
                </a:lnTo>
                <a:close/>
                <a:moveTo>
                  <a:pt x="105202" y="35266"/>
                </a:moveTo>
                <a:lnTo>
                  <a:pt x="105225" y="35266"/>
                </a:lnTo>
                <a:cubicBezTo>
                  <a:pt x="105225" y="35266"/>
                  <a:pt x="105202" y="35266"/>
                  <a:pt x="105202" y="35266"/>
                </a:cubicBezTo>
                <a:close/>
                <a:moveTo>
                  <a:pt x="104517" y="35266"/>
                </a:moveTo>
                <a:cubicBezTo>
                  <a:pt x="104586" y="35129"/>
                  <a:pt x="104654" y="35060"/>
                  <a:pt x="104723" y="35060"/>
                </a:cubicBezTo>
                <a:cubicBezTo>
                  <a:pt x="104837" y="35060"/>
                  <a:pt x="104951" y="35220"/>
                  <a:pt x="105133" y="35266"/>
                </a:cubicBezTo>
                <a:cubicBezTo>
                  <a:pt x="105065" y="35243"/>
                  <a:pt x="104997" y="35220"/>
                  <a:pt x="104928" y="35174"/>
                </a:cubicBezTo>
                <a:cubicBezTo>
                  <a:pt x="104860" y="35129"/>
                  <a:pt x="104791" y="35060"/>
                  <a:pt x="104723" y="35060"/>
                </a:cubicBezTo>
                <a:cubicBezTo>
                  <a:pt x="104654" y="35060"/>
                  <a:pt x="104586" y="35129"/>
                  <a:pt x="104517" y="35266"/>
                </a:cubicBezTo>
                <a:moveTo>
                  <a:pt x="114537" y="35174"/>
                </a:moveTo>
                <a:cubicBezTo>
                  <a:pt x="114515" y="35174"/>
                  <a:pt x="114492" y="35174"/>
                  <a:pt x="114446" y="35174"/>
                </a:cubicBezTo>
                <a:cubicBezTo>
                  <a:pt x="114492" y="35174"/>
                  <a:pt x="114515" y="35174"/>
                  <a:pt x="114537" y="35174"/>
                </a:cubicBezTo>
                <a:lnTo>
                  <a:pt x="114583" y="35174"/>
                </a:lnTo>
                <a:cubicBezTo>
                  <a:pt x="114560" y="35174"/>
                  <a:pt x="114560" y="35174"/>
                  <a:pt x="114537" y="35174"/>
                </a:cubicBezTo>
                <a:close/>
                <a:moveTo>
                  <a:pt x="115747" y="35106"/>
                </a:moveTo>
                <a:lnTo>
                  <a:pt x="115747" y="35106"/>
                </a:lnTo>
                <a:lnTo>
                  <a:pt x="115747" y="35106"/>
                </a:lnTo>
                <a:close/>
                <a:moveTo>
                  <a:pt x="115747" y="35106"/>
                </a:moveTo>
                <a:lnTo>
                  <a:pt x="115747" y="35106"/>
                </a:lnTo>
                <a:lnTo>
                  <a:pt x="115747" y="35106"/>
                </a:lnTo>
                <a:close/>
                <a:moveTo>
                  <a:pt x="115747" y="35106"/>
                </a:moveTo>
                <a:cubicBezTo>
                  <a:pt x="115770" y="35106"/>
                  <a:pt x="115793" y="35106"/>
                  <a:pt x="115839" y="35083"/>
                </a:cubicBezTo>
                <a:cubicBezTo>
                  <a:pt x="115793" y="35106"/>
                  <a:pt x="115770" y="35106"/>
                  <a:pt x="115747" y="35106"/>
                </a:cubicBezTo>
                <a:close/>
                <a:moveTo>
                  <a:pt x="84111" y="35060"/>
                </a:moveTo>
                <a:cubicBezTo>
                  <a:pt x="84203" y="35060"/>
                  <a:pt x="84294" y="35060"/>
                  <a:pt x="84362" y="35038"/>
                </a:cubicBezTo>
                <a:cubicBezTo>
                  <a:pt x="84294" y="35060"/>
                  <a:pt x="84203" y="35060"/>
                  <a:pt x="84111" y="35060"/>
                </a:cubicBezTo>
                <a:close/>
                <a:moveTo>
                  <a:pt x="97943" y="35060"/>
                </a:moveTo>
                <a:cubicBezTo>
                  <a:pt x="97921" y="35060"/>
                  <a:pt x="97921" y="35060"/>
                  <a:pt x="97898" y="35060"/>
                </a:cubicBezTo>
                <a:cubicBezTo>
                  <a:pt x="97921" y="35060"/>
                  <a:pt x="97921" y="35060"/>
                  <a:pt x="97943" y="35060"/>
                </a:cubicBezTo>
                <a:close/>
                <a:moveTo>
                  <a:pt x="97943" y="35060"/>
                </a:moveTo>
                <a:cubicBezTo>
                  <a:pt x="98012" y="35060"/>
                  <a:pt x="98080" y="35038"/>
                  <a:pt x="98172" y="35038"/>
                </a:cubicBezTo>
                <a:cubicBezTo>
                  <a:pt x="98080" y="35038"/>
                  <a:pt x="98012" y="35060"/>
                  <a:pt x="97943" y="35060"/>
                </a:cubicBezTo>
                <a:close/>
                <a:moveTo>
                  <a:pt x="107211" y="34992"/>
                </a:moveTo>
                <a:cubicBezTo>
                  <a:pt x="107142" y="34992"/>
                  <a:pt x="107096" y="34992"/>
                  <a:pt x="107028" y="34969"/>
                </a:cubicBezTo>
                <a:cubicBezTo>
                  <a:pt x="107096" y="34992"/>
                  <a:pt x="107142" y="34992"/>
                  <a:pt x="107211" y="34992"/>
                </a:cubicBezTo>
                <a:cubicBezTo>
                  <a:pt x="107279" y="34992"/>
                  <a:pt x="107348" y="34992"/>
                  <a:pt x="107393" y="34969"/>
                </a:cubicBezTo>
                <a:cubicBezTo>
                  <a:pt x="107348" y="34992"/>
                  <a:pt x="107279" y="34992"/>
                  <a:pt x="107211" y="34992"/>
                </a:cubicBezTo>
                <a:moveTo>
                  <a:pt x="105658" y="34764"/>
                </a:moveTo>
                <a:cubicBezTo>
                  <a:pt x="105795" y="34718"/>
                  <a:pt x="106069" y="34695"/>
                  <a:pt x="106298" y="34695"/>
                </a:cubicBezTo>
                <a:cubicBezTo>
                  <a:pt x="106389" y="34695"/>
                  <a:pt x="106480" y="34695"/>
                  <a:pt x="106549" y="34695"/>
                </a:cubicBezTo>
                <a:cubicBezTo>
                  <a:pt x="106480" y="34695"/>
                  <a:pt x="106389" y="34695"/>
                  <a:pt x="106298" y="34695"/>
                </a:cubicBezTo>
                <a:cubicBezTo>
                  <a:pt x="106069" y="34695"/>
                  <a:pt x="105795" y="34718"/>
                  <a:pt x="105658" y="34764"/>
                </a:cubicBezTo>
                <a:close/>
                <a:moveTo>
                  <a:pt x="20383" y="34535"/>
                </a:moveTo>
                <a:lnTo>
                  <a:pt x="20383" y="34535"/>
                </a:lnTo>
                <a:lnTo>
                  <a:pt x="20383" y="34535"/>
                </a:lnTo>
                <a:cubicBezTo>
                  <a:pt x="20406" y="34535"/>
                  <a:pt x="20452" y="34535"/>
                  <a:pt x="20474" y="34535"/>
                </a:cubicBezTo>
                <a:cubicBezTo>
                  <a:pt x="20452" y="34535"/>
                  <a:pt x="20406" y="34535"/>
                  <a:pt x="20383" y="34535"/>
                </a:cubicBezTo>
                <a:close/>
                <a:moveTo>
                  <a:pt x="20748" y="34421"/>
                </a:moveTo>
                <a:cubicBezTo>
                  <a:pt x="20794" y="34421"/>
                  <a:pt x="20817" y="34398"/>
                  <a:pt x="20862" y="34398"/>
                </a:cubicBezTo>
                <a:lnTo>
                  <a:pt x="20862" y="34398"/>
                </a:lnTo>
                <a:lnTo>
                  <a:pt x="20862" y="34398"/>
                </a:lnTo>
                <a:cubicBezTo>
                  <a:pt x="20817" y="34398"/>
                  <a:pt x="20794" y="34421"/>
                  <a:pt x="20748" y="34421"/>
                </a:cubicBezTo>
                <a:close/>
                <a:moveTo>
                  <a:pt x="62998" y="34307"/>
                </a:moveTo>
                <a:cubicBezTo>
                  <a:pt x="62793" y="34125"/>
                  <a:pt x="62587" y="34033"/>
                  <a:pt x="62359" y="34010"/>
                </a:cubicBezTo>
                <a:cubicBezTo>
                  <a:pt x="62587" y="34033"/>
                  <a:pt x="62793" y="34125"/>
                  <a:pt x="62998" y="34307"/>
                </a:cubicBezTo>
                <a:close/>
                <a:moveTo>
                  <a:pt x="18603" y="34102"/>
                </a:moveTo>
                <a:lnTo>
                  <a:pt x="18603" y="34102"/>
                </a:lnTo>
                <a:lnTo>
                  <a:pt x="18603" y="34102"/>
                </a:lnTo>
                <a:cubicBezTo>
                  <a:pt x="18626" y="34102"/>
                  <a:pt x="18671" y="34102"/>
                  <a:pt x="18717" y="34102"/>
                </a:cubicBezTo>
                <a:cubicBezTo>
                  <a:pt x="18671" y="34102"/>
                  <a:pt x="18626" y="34102"/>
                  <a:pt x="18603" y="34102"/>
                </a:cubicBezTo>
                <a:moveTo>
                  <a:pt x="18740" y="34102"/>
                </a:moveTo>
                <a:cubicBezTo>
                  <a:pt x="18762" y="34102"/>
                  <a:pt x="18808" y="34102"/>
                  <a:pt x="18831" y="34102"/>
                </a:cubicBezTo>
                <a:cubicBezTo>
                  <a:pt x="18808" y="34102"/>
                  <a:pt x="18762" y="34102"/>
                  <a:pt x="18740" y="34102"/>
                </a:cubicBezTo>
                <a:close/>
                <a:moveTo>
                  <a:pt x="18831" y="34102"/>
                </a:moveTo>
                <a:lnTo>
                  <a:pt x="18831" y="34102"/>
                </a:lnTo>
                <a:lnTo>
                  <a:pt x="18831" y="34102"/>
                </a:lnTo>
                <a:close/>
                <a:moveTo>
                  <a:pt x="24263" y="34102"/>
                </a:moveTo>
                <a:cubicBezTo>
                  <a:pt x="24149" y="34102"/>
                  <a:pt x="24058" y="34033"/>
                  <a:pt x="23944" y="33988"/>
                </a:cubicBezTo>
                <a:cubicBezTo>
                  <a:pt x="23830" y="33919"/>
                  <a:pt x="23738" y="33873"/>
                  <a:pt x="23624" y="33873"/>
                </a:cubicBezTo>
                <a:cubicBezTo>
                  <a:pt x="23579" y="33873"/>
                  <a:pt x="23510" y="33873"/>
                  <a:pt x="23465" y="33896"/>
                </a:cubicBezTo>
                <a:cubicBezTo>
                  <a:pt x="23510" y="33873"/>
                  <a:pt x="23579" y="33873"/>
                  <a:pt x="23624" y="33873"/>
                </a:cubicBezTo>
                <a:cubicBezTo>
                  <a:pt x="23853" y="33873"/>
                  <a:pt x="24035" y="34102"/>
                  <a:pt x="24263" y="34102"/>
                </a:cubicBezTo>
                <a:cubicBezTo>
                  <a:pt x="24332" y="34102"/>
                  <a:pt x="24400" y="34079"/>
                  <a:pt x="24469" y="34010"/>
                </a:cubicBezTo>
                <a:cubicBezTo>
                  <a:pt x="24400" y="34079"/>
                  <a:pt x="24332" y="34102"/>
                  <a:pt x="24263" y="34102"/>
                </a:cubicBezTo>
                <a:close/>
                <a:moveTo>
                  <a:pt x="18466" y="34079"/>
                </a:moveTo>
                <a:cubicBezTo>
                  <a:pt x="18466" y="34079"/>
                  <a:pt x="18466" y="34079"/>
                  <a:pt x="18466" y="34079"/>
                </a:cubicBezTo>
                <a:cubicBezTo>
                  <a:pt x="18466" y="34079"/>
                  <a:pt x="18466" y="34079"/>
                  <a:pt x="18466" y="34079"/>
                </a:cubicBezTo>
                <a:close/>
                <a:moveTo>
                  <a:pt x="18466" y="34079"/>
                </a:moveTo>
                <a:cubicBezTo>
                  <a:pt x="18420" y="34056"/>
                  <a:pt x="18374" y="34010"/>
                  <a:pt x="18306" y="33942"/>
                </a:cubicBezTo>
                <a:cubicBezTo>
                  <a:pt x="18374" y="34010"/>
                  <a:pt x="18420" y="34056"/>
                  <a:pt x="18466" y="34079"/>
                </a:cubicBezTo>
                <a:close/>
                <a:moveTo>
                  <a:pt x="62245" y="34010"/>
                </a:moveTo>
                <a:cubicBezTo>
                  <a:pt x="62131" y="34010"/>
                  <a:pt x="62039" y="33988"/>
                  <a:pt x="61948" y="33896"/>
                </a:cubicBezTo>
                <a:cubicBezTo>
                  <a:pt x="62039" y="33988"/>
                  <a:pt x="62131" y="34010"/>
                  <a:pt x="62245" y="34010"/>
                </a:cubicBezTo>
                <a:lnTo>
                  <a:pt x="62359" y="34010"/>
                </a:lnTo>
                <a:cubicBezTo>
                  <a:pt x="62313" y="34010"/>
                  <a:pt x="62290" y="34010"/>
                  <a:pt x="62245" y="34010"/>
                </a:cubicBezTo>
                <a:close/>
                <a:moveTo>
                  <a:pt x="55511" y="33851"/>
                </a:moveTo>
                <a:cubicBezTo>
                  <a:pt x="55488" y="33851"/>
                  <a:pt x="55466" y="33851"/>
                  <a:pt x="55420" y="33851"/>
                </a:cubicBezTo>
                <a:cubicBezTo>
                  <a:pt x="55466" y="33851"/>
                  <a:pt x="55488" y="33851"/>
                  <a:pt x="55511" y="33851"/>
                </a:cubicBezTo>
                <a:cubicBezTo>
                  <a:pt x="55762" y="33851"/>
                  <a:pt x="56013" y="33668"/>
                  <a:pt x="56264" y="33668"/>
                </a:cubicBezTo>
                <a:lnTo>
                  <a:pt x="56264" y="33668"/>
                </a:lnTo>
                <a:lnTo>
                  <a:pt x="56264" y="33668"/>
                </a:lnTo>
                <a:cubicBezTo>
                  <a:pt x="56150" y="33668"/>
                  <a:pt x="56013" y="33714"/>
                  <a:pt x="55899" y="33759"/>
                </a:cubicBezTo>
                <a:cubicBezTo>
                  <a:pt x="55762" y="33805"/>
                  <a:pt x="55648" y="33851"/>
                  <a:pt x="55511" y="33851"/>
                </a:cubicBezTo>
                <a:close/>
                <a:moveTo>
                  <a:pt x="594" y="33600"/>
                </a:moveTo>
                <a:cubicBezTo>
                  <a:pt x="502" y="33600"/>
                  <a:pt x="388" y="33577"/>
                  <a:pt x="297" y="33508"/>
                </a:cubicBezTo>
                <a:cubicBezTo>
                  <a:pt x="297" y="33508"/>
                  <a:pt x="297" y="33508"/>
                  <a:pt x="297" y="33508"/>
                </a:cubicBezTo>
                <a:cubicBezTo>
                  <a:pt x="388" y="33577"/>
                  <a:pt x="502" y="33600"/>
                  <a:pt x="594" y="33600"/>
                </a:cubicBezTo>
                <a:cubicBezTo>
                  <a:pt x="731" y="33600"/>
                  <a:pt x="845" y="33577"/>
                  <a:pt x="982" y="33531"/>
                </a:cubicBezTo>
                <a:cubicBezTo>
                  <a:pt x="845" y="33577"/>
                  <a:pt x="731" y="33600"/>
                  <a:pt x="594" y="33600"/>
                </a:cubicBezTo>
                <a:moveTo>
                  <a:pt x="11961" y="33600"/>
                </a:moveTo>
                <a:cubicBezTo>
                  <a:pt x="11824" y="33600"/>
                  <a:pt x="11664" y="33577"/>
                  <a:pt x="11527" y="33577"/>
                </a:cubicBezTo>
                <a:cubicBezTo>
                  <a:pt x="11664" y="33577"/>
                  <a:pt x="11824" y="33600"/>
                  <a:pt x="11961" y="33600"/>
                </a:cubicBezTo>
                <a:cubicBezTo>
                  <a:pt x="12006" y="33600"/>
                  <a:pt x="12052" y="33600"/>
                  <a:pt x="12075" y="33600"/>
                </a:cubicBezTo>
                <a:cubicBezTo>
                  <a:pt x="12052" y="33600"/>
                  <a:pt x="12006" y="33600"/>
                  <a:pt x="11961" y="33600"/>
                </a:cubicBezTo>
                <a:moveTo>
                  <a:pt x="79067" y="33600"/>
                </a:moveTo>
                <a:cubicBezTo>
                  <a:pt x="79044" y="33600"/>
                  <a:pt x="79021" y="33600"/>
                  <a:pt x="78998" y="33577"/>
                </a:cubicBezTo>
                <a:lnTo>
                  <a:pt x="79067" y="33600"/>
                </a:lnTo>
                <a:cubicBezTo>
                  <a:pt x="79250" y="33600"/>
                  <a:pt x="79409" y="33485"/>
                  <a:pt x="79569" y="33371"/>
                </a:cubicBezTo>
                <a:cubicBezTo>
                  <a:pt x="79409" y="33485"/>
                  <a:pt x="79250" y="33600"/>
                  <a:pt x="79067" y="33600"/>
                </a:cubicBezTo>
                <a:close/>
                <a:moveTo>
                  <a:pt x="74160" y="33577"/>
                </a:moveTo>
                <a:lnTo>
                  <a:pt x="74114" y="33577"/>
                </a:lnTo>
                <a:lnTo>
                  <a:pt x="74160" y="33577"/>
                </a:lnTo>
                <a:cubicBezTo>
                  <a:pt x="74228" y="33577"/>
                  <a:pt x="74319" y="33577"/>
                  <a:pt x="74388" y="33577"/>
                </a:cubicBezTo>
                <a:cubicBezTo>
                  <a:pt x="75027" y="33508"/>
                  <a:pt x="75506" y="33029"/>
                  <a:pt x="76100" y="32778"/>
                </a:cubicBezTo>
                <a:cubicBezTo>
                  <a:pt x="75506" y="33029"/>
                  <a:pt x="75027" y="33508"/>
                  <a:pt x="74388" y="33577"/>
                </a:cubicBezTo>
                <a:cubicBezTo>
                  <a:pt x="74319" y="33577"/>
                  <a:pt x="74228" y="33577"/>
                  <a:pt x="74160" y="33577"/>
                </a:cubicBezTo>
                <a:moveTo>
                  <a:pt x="9998" y="33577"/>
                </a:moveTo>
                <a:cubicBezTo>
                  <a:pt x="10043" y="33554"/>
                  <a:pt x="10089" y="33554"/>
                  <a:pt x="10135" y="33554"/>
                </a:cubicBezTo>
                <a:cubicBezTo>
                  <a:pt x="10089" y="33554"/>
                  <a:pt x="10043" y="33554"/>
                  <a:pt x="9998" y="33577"/>
                </a:cubicBezTo>
                <a:close/>
                <a:moveTo>
                  <a:pt x="11527" y="33577"/>
                </a:moveTo>
                <a:cubicBezTo>
                  <a:pt x="11344" y="33554"/>
                  <a:pt x="11207" y="33463"/>
                  <a:pt x="11025" y="33463"/>
                </a:cubicBezTo>
                <a:cubicBezTo>
                  <a:pt x="10979" y="33463"/>
                  <a:pt x="10911" y="33463"/>
                  <a:pt x="10865" y="33485"/>
                </a:cubicBezTo>
                <a:cubicBezTo>
                  <a:pt x="10911" y="33463"/>
                  <a:pt x="10979" y="33463"/>
                  <a:pt x="11025" y="33463"/>
                </a:cubicBezTo>
                <a:cubicBezTo>
                  <a:pt x="11207" y="33463"/>
                  <a:pt x="11344" y="33554"/>
                  <a:pt x="11527" y="33577"/>
                </a:cubicBezTo>
                <a:close/>
                <a:moveTo>
                  <a:pt x="10386" y="33577"/>
                </a:moveTo>
                <a:cubicBezTo>
                  <a:pt x="10317" y="33554"/>
                  <a:pt x="10226" y="33554"/>
                  <a:pt x="10135" y="33554"/>
                </a:cubicBezTo>
                <a:lnTo>
                  <a:pt x="10135" y="33554"/>
                </a:lnTo>
                <a:lnTo>
                  <a:pt x="10135" y="33554"/>
                </a:lnTo>
                <a:cubicBezTo>
                  <a:pt x="10226" y="33554"/>
                  <a:pt x="10317" y="33554"/>
                  <a:pt x="10386" y="33577"/>
                </a:cubicBezTo>
                <a:close/>
                <a:moveTo>
                  <a:pt x="10135" y="33554"/>
                </a:moveTo>
                <a:lnTo>
                  <a:pt x="10135" y="33554"/>
                </a:lnTo>
                <a:lnTo>
                  <a:pt x="10135" y="33554"/>
                </a:lnTo>
                <a:close/>
                <a:moveTo>
                  <a:pt x="62108" y="33508"/>
                </a:moveTo>
                <a:cubicBezTo>
                  <a:pt x="62108" y="33440"/>
                  <a:pt x="62062" y="33371"/>
                  <a:pt x="61925" y="33280"/>
                </a:cubicBezTo>
                <a:cubicBezTo>
                  <a:pt x="61628" y="33143"/>
                  <a:pt x="61218" y="33166"/>
                  <a:pt x="60944" y="33052"/>
                </a:cubicBezTo>
                <a:cubicBezTo>
                  <a:pt x="60898" y="33052"/>
                  <a:pt x="60830" y="33029"/>
                  <a:pt x="60784" y="33006"/>
                </a:cubicBezTo>
                <a:cubicBezTo>
                  <a:pt x="60830" y="33029"/>
                  <a:pt x="60898" y="33052"/>
                  <a:pt x="60944" y="33052"/>
                </a:cubicBezTo>
                <a:cubicBezTo>
                  <a:pt x="61218" y="33166"/>
                  <a:pt x="61628" y="33143"/>
                  <a:pt x="61925" y="33280"/>
                </a:cubicBezTo>
                <a:cubicBezTo>
                  <a:pt x="62062" y="33371"/>
                  <a:pt x="62108" y="33440"/>
                  <a:pt x="62108" y="33508"/>
                </a:cubicBezTo>
                <a:moveTo>
                  <a:pt x="118418" y="33143"/>
                </a:moveTo>
                <a:cubicBezTo>
                  <a:pt x="118304" y="33143"/>
                  <a:pt x="118258" y="32938"/>
                  <a:pt x="118144" y="32892"/>
                </a:cubicBezTo>
                <a:cubicBezTo>
                  <a:pt x="118258" y="32938"/>
                  <a:pt x="118304" y="33143"/>
                  <a:pt x="118418" y="33143"/>
                </a:cubicBezTo>
                <a:lnTo>
                  <a:pt x="118441" y="33120"/>
                </a:lnTo>
                <a:cubicBezTo>
                  <a:pt x="118441" y="33143"/>
                  <a:pt x="118418" y="33143"/>
                  <a:pt x="118418" y="33143"/>
                </a:cubicBezTo>
                <a:moveTo>
                  <a:pt x="80003" y="33097"/>
                </a:moveTo>
                <a:lnTo>
                  <a:pt x="80003" y="33075"/>
                </a:lnTo>
                <a:lnTo>
                  <a:pt x="80003" y="33097"/>
                </a:lnTo>
                <a:close/>
                <a:moveTo>
                  <a:pt x="29308" y="32938"/>
                </a:moveTo>
                <a:cubicBezTo>
                  <a:pt x="29285" y="32938"/>
                  <a:pt x="29239" y="32938"/>
                  <a:pt x="29216" y="32938"/>
                </a:cubicBezTo>
                <a:cubicBezTo>
                  <a:pt x="29239" y="32938"/>
                  <a:pt x="29285" y="32938"/>
                  <a:pt x="29308" y="32938"/>
                </a:cubicBezTo>
                <a:cubicBezTo>
                  <a:pt x="29331" y="32938"/>
                  <a:pt x="29376" y="32938"/>
                  <a:pt x="29422" y="32938"/>
                </a:cubicBezTo>
                <a:cubicBezTo>
                  <a:pt x="29605" y="32892"/>
                  <a:pt x="29582" y="32801"/>
                  <a:pt x="29719" y="32664"/>
                </a:cubicBezTo>
                <a:cubicBezTo>
                  <a:pt x="29582" y="32801"/>
                  <a:pt x="29605" y="32892"/>
                  <a:pt x="29422" y="32938"/>
                </a:cubicBezTo>
                <a:cubicBezTo>
                  <a:pt x="29376" y="32938"/>
                  <a:pt x="29331" y="32938"/>
                  <a:pt x="29308" y="32938"/>
                </a:cubicBezTo>
                <a:moveTo>
                  <a:pt x="117938" y="32915"/>
                </a:moveTo>
                <a:cubicBezTo>
                  <a:pt x="117984" y="32892"/>
                  <a:pt x="118030" y="32869"/>
                  <a:pt x="118075" y="32869"/>
                </a:cubicBezTo>
                <a:lnTo>
                  <a:pt x="118075" y="32869"/>
                </a:lnTo>
                <a:lnTo>
                  <a:pt x="118075" y="32869"/>
                </a:lnTo>
                <a:cubicBezTo>
                  <a:pt x="118030" y="32869"/>
                  <a:pt x="117984" y="32892"/>
                  <a:pt x="117938" y="32915"/>
                </a:cubicBezTo>
                <a:close/>
                <a:moveTo>
                  <a:pt x="120472" y="32823"/>
                </a:moveTo>
                <a:lnTo>
                  <a:pt x="120472" y="32823"/>
                </a:lnTo>
                <a:lnTo>
                  <a:pt x="120472" y="32823"/>
                </a:lnTo>
                <a:close/>
                <a:moveTo>
                  <a:pt x="120495" y="32823"/>
                </a:moveTo>
                <a:cubicBezTo>
                  <a:pt x="120518" y="32823"/>
                  <a:pt x="120563" y="32801"/>
                  <a:pt x="120609" y="32755"/>
                </a:cubicBezTo>
                <a:cubicBezTo>
                  <a:pt x="120563" y="32801"/>
                  <a:pt x="120518" y="32823"/>
                  <a:pt x="120495" y="32823"/>
                </a:cubicBezTo>
                <a:close/>
                <a:moveTo>
                  <a:pt x="29924" y="32595"/>
                </a:moveTo>
                <a:cubicBezTo>
                  <a:pt x="29993" y="32527"/>
                  <a:pt x="30038" y="32390"/>
                  <a:pt x="30107" y="32298"/>
                </a:cubicBezTo>
                <a:cubicBezTo>
                  <a:pt x="30038" y="32390"/>
                  <a:pt x="29993" y="32527"/>
                  <a:pt x="29924" y="32595"/>
                </a:cubicBezTo>
                <a:close/>
                <a:moveTo>
                  <a:pt x="120883" y="32413"/>
                </a:moveTo>
                <a:cubicBezTo>
                  <a:pt x="120997" y="32298"/>
                  <a:pt x="121134" y="32253"/>
                  <a:pt x="121271" y="32230"/>
                </a:cubicBezTo>
                <a:cubicBezTo>
                  <a:pt x="121134" y="32253"/>
                  <a:pt x="120997" y="32298"/>
                  <a:pt x="120883" y="32413"/>
                </a:cubicBezTo>
                <a:close/>
                <a:moveTo>
                  <a:pt x="51973" y="32298"/>
                </a:moveTo>
                <a:cubicBezTo>
                  <a:pt x="51950" y="32298"/>
                  <a:pt x="51950" y="32298"/>
                  <a:pt x="51928" y="32298"/>
                </a:cubicBezTo>
                <a:lnTo>
                  <a:pt x="51973" y="32298"/>
                </a:lnTo>
                <a:cubicBezTo>
                  <a:pt x="52179" y="32298"/>
                  <a:pt x="52430" y="32162"/>
                  <a:pt x="52658" y="32162"/>
                </a:cubicBezTo>
                <a:cubicBezTo>
                  <a:pt x="52681" y="32162"/>
                  <a:pt x="52704" y="32162"/>
                  <a:pt x="52749" y="32162"/>
                </a:cubicBezTo>
                <a:cubicBezTo>
                  <a:pt x="52704" y="32162"/>
                  <a:pt x="52681" y="32162"/>
                  <a:pt x="52658" y="32162"/>
                </a:cubicBezTo>
                <a:cubicBezTo>
                  <a:pt x="52544" y="32162"/>
                  <a:pt x="52430" y="32184"/>
                  <a:pt x="52316" y="32230"/>
                </a:cubicBezTo>
                <a:cubicBezTo>
                  <a:pt x="52179" y="32253"/>
                  <a:pt x="52065" y="32298"/>
                  <a:pt x="51973" y="32298"/>
                </a:cubicBezTo>
                <a:moveTo>
                  <a:pt x="122275" y="32093"/>
                </a:moveTo>
                <a:cubicBezTo>
                  <a:pt x="122344" y="32070"/>
                  <a:pt x="122412" y="32070"/>
                  <a:pt x="122481" y="32070"/>
                </a:cubicBezTo>
                <a:lnTo>
                  <a:pt x="122481" y="32070"/>
                </a:lnTo>
                <a:lnTo>
                  <a:pt x="122481" y="32070"/>
                </a:lnTo>
                <a:cubicBezTo>
                  <a:pt x="122412" y="32070"/>
                  <a:pt x="122344" y="32070"/>
                  <a:pt x="122275" y="32093"/>
                </a:cubicBezTo>
                <a:moveTo>
                  <a:pt x="122686" y="32070"/>
                </a:moveTo>
                <a:cubicBezTo>
                  <a:pt x="122640" y="32070"/>
                  <a:pt x="122618" y="32070"/>
                  <a:pt x="122572" y="32070"/>
                </a:cubicBezTo>
                <a:cubicBezTo>
                  <a:pt x="122618" y="32070"/>
                  <a:pt x="122640" y="32070"/>
                  <a:pt x="122686" y="32070"/>
                </a:cubicBezTo>
                <a:cubicBezTo>
                  <a:pt x="122846" y="32070"/>
                  <a:pt x="122960" y="32047"/>
                  <a:pt x="123120" y="31865"/>
                </a:cubicBezTo>
                <a:cubicBezTo>
                  <a:pt x="122960" y="32047"/>
                  <a:pt x="122846" y="32070"/>
                  <a:pt x="122686" y="32070"/>
                </a:cubicBezTo>
                <a:moveTo>
                  <a:pt x="15567" y="31956"/>
                </a:moveTo>
                <a:cubicBezTo>
                  <a:pt x="15247" y="31865"/>
                  <a:pt x="14951" y="31774"/>
                  <a:pt x="14654" y="31774"/>
                </a:cubicBezTo>
                <a:cubicBezTo>
                  <a:pt x="14471" y="31774"/>
                  <a:pt x="14289" y="31819"/>
                  <a:pt x="14083" y="31888"/>
                </a:cubicBezTo>
                <a:cubicBezTo>
                  <a:pt x="14289" y="31819"/>
                  <a:pt x="14471" y="31774"/>
                  <a:pt x="14654" y="31774"/>
                </a:cubicBezTo>
                <a:cubicBezTo>
                  <a:pt x="14951" y="31774"/>
                  <a:pt x="15247" y="31865"/>
                  <a:pt x="15567" y="31956"/>
                </a:cubicBezTo>
                <a:moveTo>
                  <a:pt x="27139" y="31751"/>
                </a:moveTo>
                <a:cubicBezTo>
                  <a:pt x="27231" y="31682"/>
                  <a:pt x="27322" y="31637"/>
                  <a:pt x="27436" y="31637"/>
                </a:cubicBezTo>
                <a:lnTo>
                  <a:pt x="27436" y="31637"/>
                </a:lnTo>
                <a:lnTo>
                  <a:pt x="27436" y="31637"/>
                </a:lnTo>
                <a:cubicBezTo>
                  <a:pt x="27322" y="31637"/>
                  <a:pt x="27231" y="31682"/>
                  <a:pt x="27139" y="31751"/>
                </a:cubicBezTo>
                <a:close/>
                <a:moveTo>
                  <a:pt x="30609" y="31614"/>
                </a:moveTo>
                <a:cubicBezTo>
                  <a:pt x="30723" y="31522"/>
                  <a:pt x="30814" y="31454"/>
                  <a:pt x="30928" y="31431"/>
                </a:cubicBezTo>
                <a:cubicBezTo>
                  <a:pt x="30814" y="31454"/>
                  <a:pt x="30723" y="31522"/>
                  <a:pt x="30609" y="31614"/>
                </a:cubicBezTo>
                <a:close/>
                <a:moveTo>
                  <a:pt x="32617" y="31591"/>
                </a:moveTo>
                <a:cubicBezTo>
                  <a:pt x="32595" y="31591"/>
                  <a:pt x="32572" y="31568"/>
                  <a:pt x="32549" y="31568"/>
                </a:cubicBezTo>
                <a:cubicBezTo>
                  <a:pt x="32572" y="31568"/>
                  <a:pt x="32595" y="31591"/>
                  <a:pt x="32617" y="31591"/>
                </a:cubicBezTo>
                <a:cubicBezTo>
                  <a:pt x="32686" y="31591"/>
                  <a:pt x="32754" y="31568"/>
                  <a:pt x="32800" y="31545"/>
                </a:cubicBezTo>
                <a:cubicBezTo>
                  <a:pt x="32754" y="31568"/>
                  <a:pt x="32686" y="31591"/>
                  <a:pt x="32617" y="31591"/>
                </a:cubicBezTo>
                <a:moveTo>
                  <a:pt x="32115" y="31545"/>
                </a:moveTo>
                <a:cubicBezTo>
                  <a:pt x="31841" y="31545"/>
                  <a:pt x="31567" y="31454"/>
                  <a:pt x="31294" y="31431"/>
                </a:cubicBezTo>
                <a:cubicBezTo>
                  <a:pt x="31567" y="31454"/>
                  <a:pt x="31841" y="31545"/>
                  <a:pt x="32115" y="31545"/>
                </a:cubicBezTo>
                <a:lnTo>
                  <a:pt x="32115" y="31545"/>
                </a:lnTo>
                <a:lnTo>
                  <a:pt x="32115" y="31545"/>
                </a:lnTo>
                <a:close/>
                <a:moveTo>
                  <a:pt x="31294" y="31431"/>
                </a:moveTo>
                <a:cubicBezTo>
                  <a:pt x="31294" y="31431"/>
                  <a:pt x="31294" y="31431"/>
                  <a:pt x="31294" y="31431"/>
                </a:cubicBezTo>
                <a:cubicBezTo>
                  <a:pt x="31294" y="31431"/>
                  <a:pt x="31294" y="31431"/>
                  <a:pt x="31294" y="31431"/>
                </a:cubicBezTo>
                <a:close/>
                <a:moveTo>
                  <a:pt x="31294" y="31431"/>
                </a:moveTo>
                <a:cubicBezTo>
                  <a:pt x="31271" y="31431"/>
                  <a:pt x="31248" y="31431"/>
                  <a:pt x="31248" y="31431"/>
                </a:cubicBezTo>
                <a:cubicBezTo>
                  <a:pt x="31248" y="31431"/>
                  <a:pt x="31271" y="31431"/>
                  <a:pt x="31294" y="31431"/>
                </a:cubicBezTo>
                <a:close/>
                <a:moveTo>
                  <a:pt x="34809" y="31294"/>
                </a:moveTo>
                <a:cubicBezTo>
                  <a:pt x="34740" y="31203"/>
                  <a:pt x="34649" y="31089"/>
                  <a:pt x="34558" y="30997"/>
                </a:cubicBezTo>
                <a:cubicBezTo>
                  <a:pt x="34649" y="31089"/>
                  <a:pt x="34740" y="31203"/>
                  <a:pt x="34809" y="31294"/>
                </a:cubicBezTo>
                <a:close/>
                <a:moveTo>
                  <a:pt x="46" y="31043"/>
                </a:moveTo>
                <a:cubicBezTo>
                  <a:pt x="23" y="30906"/>
                  <a:pt x="23" y="30815"/>
                  <a:pt x="23" y="30701"/>
                </a:cubicBezTo>
                <a:cubicBezTo>
                  <a:pt x="23" y="30815"/>
                  <a:pt x="23" y="30906"/>
                  <a:pt x="46" y="31043"/>
                </a:cubicBezTo>
                <a:close/>
                <a:moveTo>
                  <a:pt x="33782" y="30792"/>
                </a:moveTo>
                <a:cubicBezTo>
                  <a:pt x="33850" y="30746"/>
                  <a:pt x="33941" y="30701"/>
                  <a:pt x="34033" y="30701"/>
                </a:cubicBezTo>
                <a:cubicBezTo>
                  <a:pt x="34101" y="30701"/>
                  <a:pt x="34170" y="30724"/>
                  <a:pt x="34215" y="30746"/>
                </a:cubicBezTo>
                <a:cubicBezTo>
                  <a:pt x="34170" y="30724"/>
                  <a:pt x="34101" y="30701"/>
                  <a:pt x="34033" y="30701"/>
                </a:cubicBezTo>
                <a:cubicBezTo>
                  <a:pt x="33941" y="30701"/>
                  <a:pt x="33850" y="30746"/>
                  <a:pt x="33782" y="30792"/>
                </a:cubicBezTo>
                <a:close/>
                <a:moveTo>
                  <a:pt x="46" y="30358"/>
                </a:moveTo>
                <a:cubicBezTo>
                  <a:pt x="46" y="30267"/>
                  <a:pt x="23" y="30176"/>
                  <a:pt x="23" y="30062"/>
                </a:cubicBezTo>
                <a:cubicBezTo>
                  <a:pt x="23" y="30176"/>
                  <a:pt x="46" y="30267"/>
                  <a:pt x="46" y="30358"/>
                </a:cubicBezTo>
                <a:close/>
              </a:path>
            </a:pathLst>
          </a:custGeom>
          <a:solidFill>
            <a:srgbClr val="E2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3"/>
          <p:cNvSpPr/>
          <p:nvPr/>
        </p:nvSpPr>
        <p:spPr>
          <a:xfrm rot="5400000">
            <a:off x="8216125" y="-561750"/>
            <a:ext cx="366300" cy="1489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2_1_1">
    <p:bg>
      <p:bgPr>
        <a:solidFill>
          <a:schemeClr val="dk1"/>
        </a:solidFill>
        <a:effectLst/>
      </p:bgPr>
    </p:bg>
    <p:spTree>
      <p:nvGrpSpPr>
        <p:cNvPr id="1" name="Shape 147"/>
        <p:cNvGrpSpPr/>
        <p:nvPr/>
      </p:nvGrpSpPr>
      <p:grpSpPr>
        <a:xfrm>
          <a:off x="0" y="0"/>
          <a:ext cx="0" cy="0"/>
          <a:chOff x="0" y="0"/>
          <a:chExt cx="0" cy="0"/>
        </a:xfrm>
      </p:grpSpPr>
      <p:sp>
        <p:nvSpPr>
          <p:cNvPr id="148" name="Google Shape;148;p24"/>
          <p:cNvSpPr/>
          <p:nvPr/>
        </p:nvSpPr>
        <p:spPr>
          <a:xfrm rot="10800000">
            <a:off x="-4" y="4619606"/>
            <a:ext cx="9163054" cy="523894"/>
          </a:xfrm>
          <a:custGeom>
            <a:avLst/>
            <a:gdLst/>
            <a:ahLst/>
            <a:cxnLst/>
            <a:rect l="l" t="t" r="r" b="b"/>
            <a:pathLst>
              <a:path w="125311" h="37321" extrusionOk="0">
                <a:moveTo>
                  <a:pt x="40880" y="37320"/>
                </a:moveTo>
                <a:cubicBezTo>
                  <a:pt x="40629" y="37320"/>
                  <a:pt x="40355" y="37206"/>
                  <a:pt x="40104" y="37183"/>
                </a:cubicBezTo>
                <a:cubicBezTo>
                  <a:pt x="40355" y="37206"/>
                  <a:pt x="40629" y="37320"/>
                  <a:pt x="40880" y="37320"/>
                </a:cubicBezTo>
                <a:lnTo>
                  <a:pt x="40972" y="37297"/>
                </a:lnTo>
                <a:cubicBezTo>
                  <a:pt x="40949" y="37320"/>
                  <a:pt x="40903" y="37320"/>
                  <a:pt x="40880" y="37320"/>
                </a:cubicBezTo>
                <a:close/>
                <a:moveTo>
                  <a:pt x="88905" y="37297"/>
                </a:moveTo>
                <a:cubicBezTo>
                  <a:pt x="88882" y="37274"/>
                  <a:pt x="88859" y="37274"/>
                  <a:pt x="88836" y="37274"/>
                </a:cubicBezTo>
                <a:cubicBezTo>
                  <a:pt x="88859" y="37274"/>
                  <a:pt x="88882" y="37274"/>
                  <a:pt x="88905" y="37297"/>
                </a:cubicBezTo>
                <a:close/>
                <a:moveTo>
                  <a:pt x="101459" y="37183"/>
                </a:moveTo>
                <a:cubicBezTo>
                  <a:pt x="101436" y="37183"/>
                  <a:pt x="101413" y="37183"/>
                  <a:pt x="101390" y="37183"/>
                </a:cubicBezTo>
                <a:lnTo>
                  <a:pt x="101459" y="37183"/>
                </a:lnTo>
                <a:cubicBezTo>
                  <a:pt x="101710" y="37183"/>
                  <a:pt x="101801" y="36955"/>
                  <a:pt x="101984" y="36727"/>
                </a:cubicBezTo>
                <a:cubicBezTo>
                  <a:pt x="101801" y="36955"/>
                  <a:pt x="101710" y="37183"/>
                  <a:pt x="101459" y="37183"/>
                </a:cubicBezTo>
                <a:close/>
                <a:moveTo>
                  <a:pt x="89452" y="37092"/>
                </a:moveTo>
                <a:cubicBezTo>
                  <a:pt x="89452" y="37092"/>
                  <a:pt x="89452" y="37092"/>
                  <a:pt x="89452" y="37092"/>
                </a:cubicBezTo>
                <a:cubicBezTo>
                  <a:pt x="89452" y="37092"/>
                  <a:pt x="89452" y="37092"/>
                  <a:pt x="89452" y="37092"/>
                </a:cubicBezTo>
                <a:close/>
                <a:moveTo>
                  <a:pt x="100546" y="37092"/>
                </a:moveTo>
                <a:cubicBezTo>
                  <a:pt x="100523" y="37092"/>
                  <a:pt x="100500" y="37092"/>
                  <a:pt x="100477" y="37069"/>
                </a:cubicBezTo>
                <a:cubicBezTo>
                  <a:pt x="100500" y="37092"/>
                  <a:pt x="100523" y="37092"/>
                  <a:pt x="100546" y="37092"/>
                </a:cubicBezTo>
                <a:close/>
                <a:moveTo>
                  <a:pt x="100888" y="37092"/>
                </a:moveTo>
                <a:cubicBezTo>
                  <a:pt x="100911" y="37092"/>
                  <a:pt x="100911" y="37069"/>
                  <a:pt x="100934" y="37069"/>
                </a:cubicBezTo>
                <a:cubicBezTo>
                  <a:pt x="100911" y="37069"/>
                  <a:pt x="100911" y="37092"/>
                  <a:pt x="100888" y="37092"/>
                </a:cubicBezTo>
                <a:close/>
                <a:moveTo>
                  <a:pt x="100477" y="37069"/>
                </a:moveTo>
                <a:cubicBezTo>
                  <a:pt x="100112" y="36978"/>
                  <a:pt x="100135" y="36521"/>
                  <a:pt x="99884" y="36316"/>
                </a:cubicBezTo>
                <a:cubicBezTo>
                  <a:pt x="100135" y="36521"/>
                  <a:pt x="100112" y="36978"/>
                  <a:pt x="100477" y="37069"/>
                </a:cubicBezTo>
                <a:close/>
                <a:moveTo>
                  <a:pt x="69069" y="37069"/>
                </a:moveTo>
                <a:cubicBezTo>
                  <a:pt x="69047" y="37069"/>
                  <a:pt x="69024" y="37069"/>
                  <a:pt x="69024" y="37069"/>
                </a:cubicBezTo>
                <a:cubicBezTo>
                  <a:pt x="69024" y="37069"/>
                  <a:pt x="69047" y="37069"/>
                  <a:pt x="69069" y="37069"/>
                </a:cubicBezTo>
                <a:close/>
                <a:moveTo>
                  <a:pt x="87992" y="37046"/>
                </a:moveTo>
                <a:cubicBezTo>
                  <a:pt x="87786" y="36955"/>
                  <a:pt x="87581" y="36795"/>
                  <a:pt x="87444" y="36590"/>
                </a:cubicBezTo>
                <a:cubicBezTo>
                  <a:pt x="87307" y="36430"/>
                  <a:pt x="87307" y="36179"/>
                  <a:pt x="87193" y="36019"/>
                </a:cubicBezTo>
                <a:cubicBezTo>
                  <a:pt x="87307" y="36179"/>
                  <a:pt x="87307" y="36430"/>
                  <a:pt x="87444" y="36590"/>
                </a:cubicBezTo>
                <a:cubicBezTo>
                  <a:pt x="87581" y="36795"/>
                  <a:pt x="87786" y="36955"/>
                  <a:pt x="87992" y="37046"/>
                </a:cubicBezTo>
                <a:moveTo>
                  <a:pt x="40880" y="36932"/>
                </a:moveTo>
                <a:cubicBezTo>
                  <a:pt x="40789" y="36932"/>
                  <a:pt x="40675" y="36909"/>
                  <a:pt x="40561" y="36886"/>
                </a:cubicBezTo>
                <a:cubicBezTo>
                  <a:pt x="40424" y="36841"/>
                  <a:pt x="40264" y="36818"/>
                  <a:pt x="40104" y="36795"/>
                </a:cubicBezTo>
                <a:cubicBezTo>
                  <a:pt x="39967" y="36795"/>
                  <a:pt x="39762" y="36681"/>
                  <a:pt x="39579" y="36567"/>
                </a:cubicBezTo>
                <a:lnTo>
                  <a:pt x="39511" y="36544"/>
                </a:lnTo>
                <a:lnTo>
                  <a:pt x="39419" y="36498"/>
                </a:lnTo>
                <a:cubicBezTo>
                  <a:pt x="39145" y="36339"/>
                  <a:pt x="38849" y="36156"/>
                  <a:pt x="38666" y="35928"/>
                </a:cubicBezTo>
                <a:cubicBezTo>
                  <a:pt x="38484" y="35699"/>
                  <a:pt x="38438" y="35357"/>
                  <a:pt x="38369" y="34992"/>
                </a:cubicBezTo>
                <a:cubicBezTo>
                  <a:pt x="38301" y="34627"/>
                  <a:pt x="38255" y="34239"/>
                  <a:pt x="38073" y="33919"/>
                </a:cubicBezTo>
                <a:cubicBezTo>
                  <a:pt x="37890" y="33622"/>
                  <a:pt x="37639" y="33463"/>
                  <a:pt x="37434" y="33326"/>
                </a:cubicBezTo>
                <a:cubicBezTo>
                  <a:pt x="37274" y="33234"/>
                  <a:pt x="37160" y="33143"/>
                  <a:pt x="37091" y="33029"/>
                </a:cubicBezTo>
                <a:cubicBezTo>
                  <a:pt x="37046" y="32983"/>
                  <a:pt x="37046" y="32915"/>
                  <a:pt x="37046" y="32823"/>
                </a:cubicBezTo>
                <a:cubicBezTo>
                  <a:pt x="37023" y="32709"/>
                  <a:pt x="37000" y="32550"/>
                  <a:pt x="36931" y="32390"/>
                </a:cubicBezTo>
                <a:cubicBezTo>
                  <a:pt x="36772" y="32070"/>
                  <a:pt x="36521" y="32025"/>
                  <a:pt x="36384" y="32002"/>
                </a:cubicBezTo>
                <a:lnTo>
                  <a:pt x="36292" y="32002"/>
                </a:lnTo>
                <a:cubicBezTo>
                  <a:pt x="35927" y="31910"/>
                  <a:pt x="35471" y="31568"/>
                  <a:pt x="35128" y="31066"/>
                </a:cubicBezTo>
                <a:cubicBezTo>
                  <a:pt x="34763" y="30587"/>
                  <a:pt x="34398" y="30336"/>
                  <a:pt x="34033" y="30336"/>
                </a:cubicBezTo>
                <a:cubicBezTo>
                  <a:pt x="33873" y="30336"/>
                  <a:pt x="33713" y="30381"/>
                  <a:pt x="33553" y="30472"/>
                </a:cubicBezTo>
                <a:lnTo>
                  <a:pt x="33485" y="30518"/>
                </a:lnTo>
                <a:cubicBezTo>
                  <a:pt x="33439" y="30564"/>
                  <a:pt x="33394" y="30587"/>
                  <a:pt x="33348" y="30609"/>
                </a:cubicBezTo>
                <a:cubicBezTo>
                  <a:pt x="33234" y="30632"/>
                  <a:pt x="33097" y="30655"/>
                  <a:pt x="33005" y="30769"/>
                </a:cubicBezTo>
                <a:cubicBezTo>
                  <a:pt x="32914" y="30860"/>
                  <a:pt x="32846" y="30975"/>
                  <a:pt x="32800" y="31043"/>
                </a:cubicBezTo>
                <a:cubicBezTo>
                  <a:pt x="32732" y="31180"/>
                  <a:pt x="32709" y="31180"/>
                  <a:pt x="32686" y="31180"/>
                </a:cubicBezTo>
                <a:cubicBezTo>
                  <a:pt x="32686" y="31180"/>
                  <a:pt x="32663" y="31203"/>
                  <a:pt x="32617" y="31203"/>
                </a:cubicBezTo>
                <a:cubicBezTo>
                  <a:pt x="32572" y="31203"/>
                  <a:pt x="32503" y="31180"/>
                  <a:pt x="32412" y="31180"/>
                </a:cubicBezTo>
                <a:cubicBezTo>
                  <a:pt x="32321" y="31157"/>
                  <a:pt x="32229" y="31157"/>
                  <a:pt x="32138" y="31157"/>
                </a:cubicBezTo>
                <a:lnTo>
                  <a:pt x="32115" y="31157"/>
                </a:lnTo>
                <a:cubicBezTo>
                  <a:pt x="31978" y="31157"/>
                  <a:pt x="31841" y="31134"/>
                  <a:pt x="31704" y="31112"/>
                </a:cubicBezTo>
                <a:cubicBezTo>
                  <a:pt x="31567" y="31089"/>
                  <a:pt x="31431" y="31043"/>
                  <a:pt x="31271" y="31043"/>
                </a:cubicBezTo>
                <a:cubicBezTo>
                  <a:pt x="31202" y="31043"/>
                  <a:pt x="31157" y="31043"/>
                  <a:pt x="31088" y="31043"/>
                </a:cubicBezTo>
                <a:cubicBezTo>
                  <a:pt x="30860" y="31043"/>
                  <a:pt x="30609" y="31066"/>
                  <a:pt x="30358" y="31340"/>
                </a:cubicBezTo>
                <a:cubicBezTo>
                  <a:pt x="30175" y="31500"/>
                  <a:pt x="30038" y="31705"/>
                  <a:pt x="29924" y="31888"/>
                </a:cubicBezTo>
                <a:cubicBezTo>
                  <a:pt x="29878" y="31956"/>
                  <a:pt x="29833" y="32002"/>
                  <a:pt x="29810" y="32070"/>
                </a:cubicBezTo>
                <a:cubicBezTo>
                  <a:pt x="29764" y="32116"/>
                  <a:pt x="29719" y="32162"/>
                  <a:pt x="29696" y="32230"/>
                </a:cubicBezTo>
                <a:lnTo>
                  <a:pt x="29696" y="32253"/>
                </a:lnTo>
                <a:cubicBezTo>
                  <a:pt x="29627" y="32253"/>
                  <a:pt x="29559" y="32276"/>
                  <a:pt x="29490" y="32344"/>
                </a:cubicBezTo>
                <a:cubicBezTo>
                  <a:pt x="29399" y="32435"/>
                  <a:pt x="29353" y="32504"/>
                  <a:pt x="29308" y="32550"/>
                </a:cubicBezTo>
                <a:lnTo>
                  <a:pt x="29308" y="32550"/>
                </a:lnTo>
                <a:cubicBezTo>
                  <a:pt x="29239" y="32550"/>
                  <a:pt x="29171" y="32527"/>
                  <a:pt x="29057" y="32481"/>
                </a:cubicBezTo>
                <a:cubicBezTo>
                  <a:pt x="29011" y="32458"/>
                  <a:pt x="28965" y="32435"/>
                  <a:pt x="28897" y="32413"/>
                </a:cubicBezTo>
                <a:cubicBezTo>
                  <a:pt x="28851" y="32390"/>
                  <a:pt x="28714" y="32344"/>
                  <a:pt x="28646" y="32298"/>
                </a:cubicBezTo>
                <a:cubicBezTo>
                  <a:pt x="28646" y="32230"/>
                  <a:pt x="28646" y="32162"/>
                  <a:pt x="28623" y="32070"/>
                </a:cubicBezTo>
                <a:cubicBezTo>
                  <a:pt x="28577" y="31888"/>
                  <a:pt x="28395" y="31705"/>
                  <a:pt x="28372" y="31682"/>
                </a:cubicBezTo>
                <a:cubicBezTo>
                  <a:pt x="28167" y="31500"/>
                  <a:pt x="27778" y="31294"/>
                  <a:pt x="27550" y="31249"/>
                </a:cubicBezTo>
                <a:cubicBezTo>
                  <a:pt x="27505" y="31249"/>
                  <a:pt x="27482" y="31249"/>
                  <a:pt x="27436" y="31249"/>
                </a:cubicBezTo>
                <a:cubicBezTo>
                  <a:pt x="27231" y="31249"/>
                  <a:pt x="27048" y="31340"/>
                  <a:pt x="26934" y="31408"/>
                </a:cubicBezTo>
                <a:cubicBezTo>
                  <a:pt x="26888" y="31431"/>
                  <a:pt x="26843" y="31454"/>
                  <a:pt x="26820" y="31477"/>
                </a:cubicBezTo>
                <a:cubicBezTo>
                  <a:pt x="26683" y="31522"/>
                  <a:pt x="26546" y="31545"/>
                  <a:pt x="26409" y="31568"/>
                </a:cubicBezTo>
                <a:cubicBezTo>
                  <a:pt x="26318" y="31568"/>
                  <a:pt x="26249" y="31591"/>
                  <a:pt x="26181" y="31614"/>
                </a:cubicBezTo>
                <a:lnTo>
                  <a:pt x="25907" y="31659"/>
                </a:lnTo>
                <a:lnTo>
                  <a:pt x="25884" y="31956"/>
                </a:lnTo>
                <a:cubicBezTo>
                  <a:pt x="25861" y="32139"/>
                  <a:pt x="25838" y="32162"/>
                  <a:pt x="25610" y="32298"/>
                </a:cubicBezTo>
                <a:cubicBezTo>
                  <a:pt x="25564" y="32321"/>
                  <a:pt x="25496" y="32344"/>
                  <a:pt x="25450" y="32367"/>
                </a:cubicBezTo>
                <a:cubicBezTo>
                  <a:pt x="25154" y="32550"/>
                  <a:pt x="24925" y="32755"/>
                  <a:pt x="24651" y="33075"/>
                </a:cubicBezTo>
                <a:cubicBezTo>
                  <a:pt x="24583" y="33189"/>
                  <a:pt x="24492" y="33303"/>
                  <a:pt x="24423" y="33417"/>
                </a:cubicBezTo>
                <a:cubicBezTo>
                  <a:pt x="24378" y="33531"/>
                  <a:pt x="24309" y="33645"/>
                  <a:pt x="24241" y="33691"/>
                </a:cubicBezTo>
                <a:lnTo>
                  <a:pt x="24126" y="33645"/>
                </a:lnTo>
                <a:cubicBezTo>
                  <a:pt x="24012" y="33577"/>
                  <a:pt x="23830" y="33485"/>
                  <a:pt x="23624" y="33485"/>
                </a:cubicBezTo>
                <a:cubicBezTo>
                  <a:pt x="23510" y="33485"/>
                  <a:pt x="23396" y="33508"/>
                  <a:pt x="23305" y="33554"/>
                </a:cubicBezTo>
                <a:cubicBezTo>
                  <a:pt x="22940" y="33736"/>
                  <a:pt x="22917" y="34010"/>
                  <a:pt x="22917" y="34147"/>
                </a:cubicBezTo>
                <a:lnTo>
                  <a:pt x="22917" y="34216"/>
                </a:lnTo>
                <a:lnTo>
                  <a:pt x="22825" y="34261"/>
                </a:lnTo>
                <a:lnTo>
                  <a:pt x="22757" y="34307"/>
                </a:lnTo>
                <a:cubicBezTo>
                  <a:pt x="22574" y="34421"/>
                  <a:pt x="22460" y="34558"/>
                  <a:pt x="22346" y="34672"/>
                </a:cubicBezTo>
                <a:cubicBezTo>
                  <a:pt x="22278" y="34764"/>
                  <a:pt x="22209" y="34832"/>
                  <a:pt x="22118" y="34901"/>
                </a:cubicBezTo>
                <a:lnTo>
                  <a:pt x="22095" y="34923"/>
                </a:lnTo>
                <a:lnTo>
                  <a:pt x="22027" y="34969"/>
                </a:lnTo>
                <a:lnTo>
                  <a:pt x="22027" y="34946"/>
                </a:lnTo>
                <a:cubicBezTo>
                  <a:pt x="22004" y="34901"/>
                  <a:pt x="21958" y="34832"/>
                  <a:pt x="21890" y="34764"/>
                </a:cubicBezTo>
                <a:cubicBezTo>
                  <a:pt x="21798" y="34649"/>
                  <a:pt x="21684" y="34581"/>
                  <a:pt x="21593" y="34535"/>
                </a:cubicBezTo>
                <a:cubicBezTo>
                  <a:pt x="21547" y="34513"/>
                  <a:pt x="21502" y="34490"/>
                  <a:pt x="21479" y="34490"/>
                </a:cubicBezTo>
                <a:lnTo>
                  <a:pt x="21456" y="34421"/>
                </a:lnTo>
                <a:cubicBezTo>
                  <a:pt x="21410" y="34307"/>
                  <a:pt x="21273" y="34102"/>
                  <a:pt x="20977" y="34033"/>
                </a:cubicBezTo>
                <a:cubicBezTo>
                  <a:pt x="20931" y="34010"/>
                  <a:pt x="20908" y="34010"/>
                  <a:pt x="20862" y="34010"/>
                </a:cubicBezTo>
                <a:cubicBezTo>
                  <a:pt x="20703" y="34010"/>
                  <a:pt x="20566" y="34079"/>
                  <a:pt x="20474" y="34125"/>
                </a:cubicBezTo>
                <a:lnTo>
                  <a:pt x="20383" y="34147"/>
                </a:lnTo>
                <a:cubicBezTo>
                  <a:pt x="20337" y="34147"/>
                  <a:pt x="20223" y="34079"/>
                  <a:pt x="20132" y="34033"/>
                </a:cubicBezTo>
                <a:cubicBezTo>
                  <a:pt x="20086" y="34010"/>
                  <a:pt x="20064" y="33988"/>
                  <a:pt x="20018" y="33965"/>
                </a:cubicBezTo>
                <a:cubicBezTo>
                  <a:pt x="19607" y="33759"/>
                  <a:pt x="19242" y="33714"/>
                  <a:pt x="18854" y="33714"/>
                </a:cubicBezTo>
                <a:cubicBezTo>
                  <a:pt x="18808" y="33714"/>
                  <a:pt x="18762" y="33714"/>
                  <a:pt x="18694" y="33714"/>
                </a:cubicBezTo>
                <a:lnTo>
                  <a:pt x="18671" y="33714"/>
                </a:lnTo>
                <a:lnTo>
                  <a:pt x="18626" y="33714"/>
                </a:lnTo>
                <a:lnTo>
                  <a:pt x="18603" y="33691"/>
                </a:lnTo>
                <a:cubicBezTo>
                  <a:pt x="18580" y="33645"/>
                  <a:pt x="18534" y="33600"/>
                  <a:pt x="18511" y="33554"/>
                </a:cubicBezTo>
                <a:cubicBezTo>
                  <a:pt x="18443" y="33485"/>
                  <a:pt x="18374" y="33371"/>
                  <a:pt x="18283" y="33280"/>
                </a:cubicBezTo>
                <a:cubicBezTo>
                  <a:pt x="18215" y="33234"/>
                  <a:pt x="18169" y="33166"/>
                  <a:pt x="18101" y="33097"/>
                </a:cubicBezTo>
                <a:cubicBezTo>
                  <a:pt x="17986" y="32960"/>
                  <a:pt x="17849" y="32801"/>
                  <a:pt x="17667" y="32687"/>
                </a:cubicBezTo>
                <a:cubicBezTo>
                  <a:pt x="17598" y="32641"/>
                  <a:pt x="17553" y="32595"/>
                  <a:pt x="17484" y="32572"/>
                </a:cubicBezTo>
                <a:cubicBezTo>
                  <a:pt x="17461" y="32550"/>
                  <a:pt x="17416" y="32527"/>
                  <a:pt x="17393" y="32527"/>
                </a:cubicBezTo>
                <a:lnTo>
                  <a:pt x="17370" y="32481"/>
                </a:lnTo>
                <a:cubicBezTo>
                  <a:pt x="17325" y="32413"/>
                  <a:pt x="17256" y="32298"/>
                  <a:pt x="17119" y="32207"/>
                </a:cubicBezTo>
                <a:cubicBezTo>
                  <a:pt x="17005" y="32162"/>
                  <a:pt x="16891" y="32139"/>
                  <a:pt x="16822" y="32116"/>
                </a:cubicBezTo>
                <a:lnTo>
                  <a:pt x="16777" y="32116"/>
                </a:lnTo>
                <a:lnTo>
                  <a:pt x="16731" y="32070"/>
                </a:lnTo>
                <a:cubicBezTo>
                  <a:pt x="16685" y="32025"/>
                  <a:pt x="16617" y="31956"/>
                  <a:pt x="16526" y="31910"/>
                </a:cubicBezTo>
                <a:cubicBezTo>
                  <a:pt x="16275" y="31796"/>
                  <a:pt x="16001" y="31705"/>
                  <a:pt x="15772" y="31637"/>
                </a:cubicBezTo>
                <a:lnTo>
                  <a:pt x="15681" y="31591"/>
                </a:lnTo>
                <a:cubicBezTo>
                  <a:pt x="15362" y="31500"/>
                  <a:pt x="15019" y="31408"/>
                  <a:pt x="14654" y="31408"/>
                </a:cubicBezTo>
                <a:cubicBezTo>
                  <a:pt x="14403" y="31408"/>
                  <a:pt x="14175" y="31431"/>
                  <a:pt x="13946" y="31522"/>
                </a:cubicBezTo>
                <a:cubicBezTo>
                  <a:pt x="13650" y="31637"/>
                  <a:pt x="13353" y="31888"/>
                  <a:pt x="13079" y="32093"/>
                </a:cubicBezTo>
                <a:cubicBezTo>
                  <a:pt x="13011" y="32139"/>
                  <a:pt x="12965" y="32184"/>
                  <a:pt x="12919" y="32207"/>
                </a:cubicBezTo>
                <a:cubicBezTo>
                  <a:pt x="12714" y="32367"/>
                  <a:pt x="12577" y="32595"/>
                  <a:pt x="12463" y="32801"/>
                </a:cubicBezTo>
                <a:cubicBezTo>
                  <a:pt x="12371" y="32983"/>
                  <a:pt x="12257" y="33166"/>
                  <a:pt x="12143" y="33189"/>
                </a:cubicBezTo>
                <a:cubicBezTo>
                  <a:pt x="12098" y="33212"/>
                  <a:pt x="12052" y="33212"/>
                  <a:pt x="11961" y="33212"/>
                </a:cubicBezTo>
                <a:cubicBezTo>
                  <a:pt x="11869" y="33212"/>
                  <a:pt x="11732" y="33189"/>
                  <a:pt x="11618" y="33189"/>
                </a:cubicBezTo>
                <a:lnTo>
                  <a:pt x="11550" y="33189"/>
                </a:lnTo>
                <a:cubicBezTo>
                  <a:pt x="11504" y="33189"/>
                  <a:pt x="11458" y="33166"/>
                  <a:pt x="11390" y="33143"/>
                </a:cubicBezTo>
                <a:cubicBezTo>
                  <a:pt x="11299" y="33120"/>
                  <a:pt x="11162" y="33075"/>
                  <a:pt x="11025" y="33075"/>
                </a:cubicBezTo>
                <a:cubicBezTo>
                  <a:pt x="10933" y="33075"/>
                  <a:pt x="10842" y="33097"/>
                  <a:pt x="10751" y="33120"/>
                </a:cubicBezTo>
                <a:cubicBezTo>
                  <a:pt x="10591" y="33166"/>
                  <a:pt x="10523" y="33189"/>
                  <a:pt x="10408" y="33189"/>
                </a:cubicBezTo>
                <a:lnTo>
                  <a:pt x="10340" y="33166"/>
                </a:lnTo>
                <a:cubicBezTo>
                  <a:pt x="10271" y="33166"/>
                  <a:pt x="10203" y="33166"/>
                  <a:pt x="10135" y="33166"/>
                </a:cubicBezTo>
                <a:cubicBezTo>
                  <a:pt x="10020" y="33166"/>
                  <a:pt x="9906" y="33189"/>
                  <a:pt x="9815" y="33234"/>
                </a:cubicBezTo>
                <a:cubicBezTo>
                  <a:pt x="9655" y="33326"/>
                  <a:pt x="9541" y="33485"/>
                  <a:pt x="9450" y="33622"/>
                </a:cubicBezTo>
                <a:lnTo>
                  <a:pt x="9381" y="33714"/>
                </a:lnTo>
                <a:cubicBezTo>
                  <a:pt x="9244" y="33896"/>
                  <a:pt x="9107" y="34033"/>
                  <a:pt x="9062" y="34056"/>
                </a:cubicBezTo>
                <a:cubicBezTo>
                  <a:pt x="8993" y="34079"/>
                  <a:pt x="8902" y="34125"/>
                  <a:pt x="8811" y="34147"/>
                </a:cubicBezTo>
                <a:cubicBezTo>
                  <a:pt x="8628" y="34193"/>
                  <a:pt x="8400" y="34261"/>
                  <a:pt x="8217" y="34421"/>
                </a:cubicBezTo>
                <a:cubicBezTo>
                  <a:pt x="7920" y="34672"/>
                  <a:pt x="7806" y="34969"/>
                  <a:pt x="7715" y="35266"/>
                </a:cubicBezTo>
                <a:cubicBezTo>
                  <a:pt x="7715" y="35289"/>
                  <a:pt x="7692" y="35334"/>
                  <a:pt x="7692" y="35403"/>
                </a:cubicBezTo>
                <a:cubicBezTo>
                  <a:pt x="7692" y="35426"/>
                  <a:pt x="7669" y="35517"/>
                  <a:pt x="7669" y="35540"/>
                </a:cubicBezTo>
                <a:cubicBezTo>
                  <a:pt x="7624" y="35608"/>
                  <a:pt x="7350" y="35791"/>
                  <a:pt x="7122" y="35836"/>
                </a:cubicBezTo>
                <a:cubicBezTo>
                  <a:pt x="7053" y="35859"/>
                  <a:pt x="6985" y="35859"/>
                  <a:pt x="6893" y="35882"/>
                </a:cubicBezTo>
                <a:cubicBezTo>
                  <a:pt x="6756" y="35905"/>
                  <a:pt x="6597" y="35928"/>
                  <a:pt x="6437" y="35973"/>
                </a:cubicBezTo>
                <a:cubicBezTo>
                  <a:pt x="6277" y="36042"/>
                  <a:pt x="6117" y="36133"/>
                  <a:pt x="5980" y="36224"/>
                </a:cubicBezTo>
                <a:cubicBezTo>
                  <a:pt x="5889" y="36270"/>
                  <a:pt x="5798" y="36316"/>
                  <a:pt x="5729" y="36361"/>
                </a:cubicBezTo>
                <a:cubicBezTo>
                  <a:pt x="5547" y="36430"/>
                  <a:pt x="5318" y="36476"/>
                  <a:pt x="5159" y="36476"/>
                </a:cubicBezTo>
                <a:lnTo>
                  <a:pt x="5113" y="36476"/>
                </a:lnTo>
                <a:cubicBezTo>
                  <a:pt x="4976" y="36476"/>
                  <a:pt x="4930" y="36430"/>
                  <a:pt x="4702" y="36179"/>
                </a:cubicBezTo>
                <a:cubicBezTo>
                  <a:pt x="4634" y="36110"/>
                  <a:pt x="4588" y="35996"/>
                  <a:pt x="4520" y="35905"/>
                </a:cubicBezTo>
                <a:cubicBezTo>
                  <a:pt x="4428" y="35768"/>
                  <a:pt x="4337" y="35608"/>
                  <a:pt x="4223" y="35471"/>
                </a:cubicBezTo>
                <a:cubicBezTo>
                  <a:pt x="4177" y="35426"/>
                  <a:pt x="4131" y="35403"/>
                  <a:pt x="4086" y="35357"/>
                </a:cubicBezTo>
                <a:cubicBezTo>
                  <a:pt x="3995" y="35266"/>
                  <a:pt x="3949" y="35220"/>
                  <a:pt x="3880" y="35106"/>
                </a:cubicBezTo>
                <a:cubicBezTo>
                  <a:pt x="3584" y="34558"/>
                  <a:pt x="3287" y="34353"/>
                  <a:pt x="2830" y="34079"/>
                </a:cubicBezTo>
                <a:cubicBezTo>
                  <a:pt x="2716" y="34033"/>
                  <a:pt x="2602" y="33873"/>
                  <a:pt x="2488" y="33736"/>
                </a:cubicBezTo>
                <a:cubicBezTo>
                  <a:pt x="2305" y="33485"/>
                  <a:pt x="2123" y="33212"/>
                  <a:pt x="1803" y="33097"/>
                </a:cubicBezTo>
                <a:cubicBezTo>
                  <a:pt x="1712" y="33075"/>
                  <a:pt x="1598" y="33052"/>
                  <a:pt x="1484" y="33052"/>
                </a:cubicBezTo>
                <a:cubicBezTo>
                  <a:pt x="1278" y="33052"/>
                  <a:pt x="1096" y="33097"/>
                  <a:pt x="936" y="33143"/>
                </a:cubicBezTo>
                <a:cubicBezTo>
                  <a:pt x="799" y="33189"/>
                  <a:pt x="685" y="33212"/>
                  <a:pt x="594" y="33212"/>
                </a:cubicBezTo>
                <a:cubicBezTo>
                  <a:pt x="548" y="33212"/>
                  <a:pt x="525" y="33212"/>
                  <a:pt x="525" y="33189"/>
                </a:cubicBezTo>
                <a:cubicBezTo>
                  <a:pt x="457" y="33097"/>
                  <a:pt x="548" y="32687"/>
                  <a:pt x="594" y="32504"/>
                </a:cubicBezTo>
                <a:cubicBezTo>
                  <a:pt x="685" y="32139"/>
                  <a:pt x="753" y="31796"/>
                  <a:pt x="662" y="31500"/>
                </a:cubicBezTo>
                <a:cubicBezTo>
                  <a:pt x="616" y="31363"/>
                  <a:pt x="571" y="31249"/>
                  <a:pt x="502" y="31157"/>
                </a:cubicBezTo>
                <a:cubicBezTo>
                  <a:pt x="457" y="31066"/>
                  <a:pt x="434" y="31020"/>
                  <a:pt x="411" y="30952"/>
                </a:cubicBezTo>
                <a:cubicBezTo>
                  <a:pt x="388" y="30860"/>
                  <a:pt x="388" y="30815"/>
                  <a:pt x="411" y="30724"/>
                </a:cubicBezTo>
                <a:cubicBezTo>
                  <a:pt x="434" y="30450"/>
                  <a:pt x="434" y="30244"/>
                  <a:pt x="388" y="29925"/>
                </a:cubicBezTo>
                <a:cubicBezTo>
                  <a:pt x="365" y="29788"/>
                  <a:pt x="342" y="29628"/>
                  <a:pt x="342" y="29445"/>
                </a:cubicBezTo>
                <a:cubicBezTo>
                  <a:pt x="342" y="29286"/>
                  <a:pt x="342" y="29126"/>
                  <a:pt x="320" y="28943"/>
                </a:cubicBezTo>
                <a:lnTo>
                  <a:pt x="320" y="28875"/>
                </a:lnTo>
                <a:cubicBezTo>
                  <a:pt x="274" y="28669"/>
                  <a:pt x="228" y="28213"/>
                  <a:pt x="0" y="28007"/>
                </a:cubicBezTo>
                <a:lnTo>
                  <a:pt x="0" y="1"/>
                </a:lnTo>
                <a:lnTo>
                  <a:pt x="125311" y="1"/>
                </a:lnTo>
                <a:lnTo>
                  <a:pt x="125311" y="28281"/>
                </a:lnTo>
                <a:cubicBezTo>
                  <a:pt x="125288" y="28327"/>
                  <a:pt x="125265" y="28373"/>
                  <a:pt x="125220" y="28441"/>
                </a:cubicBezTo>
                <a:cubicBezTo>
                  <a:pt x="125128" y="28624"/>
                  <a:pt x="125037" y="28806"/>
                  <a:pt x="124969" y="28989"/>
                </a:cubicBezTo>
                <a:cubicBezTo>
                  <a:pt x="124877" y="29171"/>
                  <a:pt x="124786" y="29354"/>
                  <a:pt x="124695" y="29537"/>
                </a:cubicBezTo>
                <a:cubicBezTo>
                  <a:pt x="124649" y="29605"/>
                  <a:pt x="124581" y="29674"/>
                  <a:pt x="124512" y="29765"/>
                </a:cubicBezTo>
                <a:cubicBezTo>
                  <a:pt x="124398" y="29902"/>
                  <a:pt x="124261" y="30062"/>
                  <a:pt x="124170" y="30290"/>
                </a:cubicBezTo>
                <a:cubicBezTo>
                  <a:pt x="124147" y="30358"/>
                  <a:pt x="124124" y="30427"/>
                  <a:pt x="124101" y="30472"/>
                </a:cubicBezTo>
                <a:cubicBezTo>
                  <a:pt x="124078" y="30609"/>
                  <a:pt x="124033" y="30724"/>
                  <a:pt x="123987" y="30792"/>
                </a:cubicBezTo>
                <a:lnTo>
                  <a:pt x="123987" y="30792"/>
                </a:lnTo>
                <a:lnTo>
                  <a:pt x="123964" y="30792"/>
                </a:lnTo>
                <a:lnTo>
                  <a:pt x="123964" y="30792"/>
                </a:lnTo>
                <a:cubicBezTo>
                  <a:pt x="123896" y="30792"/>
                  <a:pt x="123805" y="30792"/>
                  <a:pt x="123690" y="30815"/>
                </a:cubicBezTo>
                <a:cubicBezTo>
                  <a:pt x="123531" y="30883"/>
                  <a:pt x="123417" y="30975"/>
                  <a:pt x="123348" y="31043"/>
                </a:cubicBezTo>
                <a:lnTo>
                  <a:pt x="123302" y="31089"/>
                </a:lnTo>
                <a:cubicBezTo>
                  <a:pt x="123165" y="31203"/>
                  <a:pt x="123051" y="31340"/>
                  <a:pt x="122960" y="31454"/>
                </a:cubicBezTo>
                <a:cubicBezTo>
                  <a:pt x="122914" y="31500"/>
                  <a:pt x="122869" y="31568"/>
                  <a:pt x="122823" y="31614"/>
                </a:cubicBezTo>
                <a:cubicBezTo>
                  <a:pt x="122755" y="31705"/>
                  <a:pt x="122755" y="31705"/>
                  <a:pt x="122686" y="31705"/>
                </a:cubicBezTo>
                <a:cubicBezTo>
                  <a:pt x="122663" y="31705"/>
                  <a:pt x="122618" y="31705"/>
                  <a:pt x="122595" y="31682"/>
                </a:cubicBezTo>
                <a:cubicBezTo>
                  <a:pt x="122549" y="31682"/>
                  <a:pt x="122526" y="31682"/>
                  <a:pt x="122481" y="31682"/>
                </a:cubicBezTo>
                <a:cubicBezTo>
                  <a:pt x="122207" y="31682"/>
                  <a:pt x="121956" y="31728"/>
                  <a:pt x="121727" y="31774"/>
                </a:cubicBezTo>
                <a:cubicBezTo>
                  <a:pt x="121636" y="31796"/>
                  <a:pt x="121522" y="31796"/>
                  <a:pt x="121408" y="31819"/>
                </a:cubicBezTo>
                <a:lnTo>
                  <a:pt x="121362" y="31819"/>
                </a:lnTo>
                <a:cubicBezTo>
                  <a:pt x="121157" y="31842"/>
                  <a:pt x="120837" y="31888"/>
                  <a:pt x="120609" y="32139"/>
                </a:cubicBezTo>
                <a:cubicBezTo>
                  <a:pt x="120541" y="32207"/>
                  <a:pt x="120472" y="32298"/>
                  <a:pt x="120449" y="32367"/>
                </a:cubicBezTo>
                <a:lnTo>
                  <a:pt x="120381" y="32458"/>
                </a:lnTo>
                <a:cubicBezTo>
                  <a:pt x="120358" y="32458"/>
                  <a:pt x="120335" y="32481"/>
                  <a:pt x="120289" y="32481"/>
                </a:cubicBezTo>
                <a:cubicBezTo>
                  <a:pt x="120198" y="32481"/>
                  <a:pt x="120061" y="32413"/>
                  <a:pt x="119924" y="32367"/>
                </a:cubicBezTo>
                <a:cubicBezTo>
                  <a:pt x="119742" y="32298"/>
                  <a:pt x="119536" y="32207"/>
                  <a:pt x="119308" y="32207"/>
                </a:cubicBezTo>
                <a:lnTo>
                  <a:pt x="119285" y="32207"/>
                </a:lnTo>
                <a:lnTo>
                  <a:pt x="119285" y="32207"/>
                </a:lnTo>
                <a:cubicBezTo>
                  <a:pt x="119034" y="32207"/>
                  <a:pt x="118669" y="32344"/>
                  <a:pt x="118395" y="32572"/>
                </a:cubicBezTo>
                <a:lnTo>
                  <a:pt x="118326" y="32550"/>
                </a:lnTo>
                <a:cubicBezTo>
                  <a:pt x="118235" y="32504"/>
                  <a:pt x="118144" y="32481"/>
                  <a:pt x="118075" y="32481"/>
                </a:cubicBezTo>
                <a:cubicBezTo>
                  <a:pt x="117916" y="32481"/>
                  <a:pt x="117802" y="32550"/>
                  <a:pt x="117710" y="32595"/>
                </a:cubicBezTo>
                <a:lnTo>
                  <a:pt x="117687" y="32618"/>
                </a:lnTo>
                <a:cubicBezTo>
                  <a:pt x="117436" y="32732"/>
                  <a:pt x="117322" y="32892"/>
                  <a:pt x="117254" y="33029"/>
                </a:cubicBezTo>
                <a:cubicBezTo>
                  <a:pt x="117208" y="33097"/>
                  <a:pt x="117185" y="33143"/>
                  <a:pt x="117140" y="33189"/>
                </a:cubicBezTo>
                <a:cubicBezTo>
                  <a:pt x="116980" y="33326"/>
                  <a:pt x="116866" y="33485"/>
                  <a:pt x="116752" y="33622"/>
                </a:cubicBezTo>
                <a:cubicBezTo>
                  <a:pt x="116637" y="33736"/>
                  <a:pt x="116546" y="33873"/>
                  <a:pt x="116455" y="33965"/>
                </a:cubicBezTo>
                <a:cubicBezTo>
                  <a:pt x="116409" y="34010"/>
                  <a:pt x="116341" y="34056"/>
                  <a:pt x="116272" y="34102"/>
                </a:cubicBezTo>
                <a:cubicBezTo>
                  <a:pt x="116181" y="34170"/>
                  <a:pt x="116067" y="34261"/>
                  <a:pt x="115975" y="34353"/>
                </a:cubicBezTo>
                <a:cubicBezTo>
                  <a:pt x="115884" y="34444"/>
                  <a:pt x="115839" y="34535"/>
                  <a:pt x="115793" y="34604"/>
                </a:cubicBezTo>
                <a:cubicBezTo>
                  <a:pt x="115747" y="34649"/>
                  <a:pt x="115724" y="34718"/>
                  <a:pt x="115702" y="34741"/>
                </a:cubicBezTo>
                <a:cubicBezTo>
                  <a:pt x="115656" y="34741"/>
                  <a:pt x="115565" y="34718"/>
                  <a:pt x="115496" y="34695"/>
                </a:cubicBezTo>
                <a:cubicBezTo>
                  <a:pt x="115382" y="34672"/>
                  <a:pt x="115245" y="34627"/>
                  <a:pt x="115085" y="34627"/>
                </a:cubicBezTo>
                <a:cubicBezTo>
                  <a:pt x="114971" y="34627"/>
                  <a:pt x="114857" y="34649"/>
                  <a:pt x="114743" y="34695"/>
                </a:cubicBezTo>
                <a:cubicBezTo>
                  <a:pt x="114697" y="34718"/>
                  <a:pt x="114652" y="34741"/>
                  <a:pt x="114629" y="34764"/>
                </a:cubicBezTo>
                <a:lnTo>
                  <a:pt x="114583" y="34786"/>
                </a:lnTo>
                <a:lnTo>
                  <a:pt x="114537" y="34786"/>
                </a:lnTo>
                <a:cubicBezTo>
                  <a:pt x="114492" y="34786"/>
                  <a:pt x="114446" y="34786"/>
                  <a:pt x="114401" y="34764"/>
                </a:cubicBezTo>
                <a:cubicBezTo>
                  <a:pt x="114309" y="34764"/>
                  <a:pt x="114241" y="34764"/>
                  <a:pt x="114149" y="34764"/>
                </a:cubicBezTo>
                <a:cubicBezTo>
                  <a:pt x="113990" y="34764"/>
                  <a:pt x="113853" y="34786"/>
                  <a:pt x="113739" y="34832"/>
                </a:cubicBezTo>
                <a:cubicBezTo>
                  <a:pt x="113624" y="34901"/>
                  <a:pt x="113533" y="34992"/>
                  <a:pt x="113465" y="35060"/>
                </a:cubicBezTo>
                <a:cubicBezTo>
                  <a:pt x="113419" y="35106"/>
                  <a:pt x="113373" y="35152"/>
                  <a:pt x="113351" y="35152"/>
                </a:cubicBezTo>
                <a:cubicBezTo>
                  <a:pt x="113305" y="35174"/>
                  <a:pt x="113236" y="35197"/>
                  <a:pt x="113191" y="35220"/>
                </a:cubicBezTo>
                <a:cubicBezTo>
                  <a:pt x="113077" y="35266"/>
                  <a:pt x="112963" y="35311"/>
                  <a:pt x="112826" y="35403"/>
                </a:cubicBezTo>
                <a:cubicBezTo>
                  <a:pt x="112757" y="35448"/>
                  <a:pt x="112643" y="35494"/>
                  <a:pt x="112529" y="35563"/>
                </a:cubicBezTo>
                <a:cubicBezTo>
                  <a:pt x="112323" y="35631"/>
                  <a:pt x="112118" y="35722"/>
                  <a:pt x="111913" y="35905"/>
                </a:cubicBezTo>
                <a:lnTo>
                  <a:pt x="111867" y="35928"/>
                </a:lnTo>
                <a:cubicBezTo>
                  <a:pt x="111684" y="36087"/>
                  <a:pt x="111479" y="36293"/>
                  <a:pt x="111342" y="36293"/>
                </a:cubicBezTo>
                <a:cubicBezTo>
                  <a:pt x="111319" y="36293"/>
                  <a:pt x="111273" y="36270"/>
                  <a:pt x="111251" y="36247"/>
                </a:cubicBezTo>
                <a:lnTo>
                  <a:pt x="111159" y="36202"/>
                </a:lnTo>
                <a:cubicBezTo>
                  <a:pt x="111068" y="36156"/>
                  <a:pt x="110977" y="36087"/>
                  <a:pt x="110840" y="36042"/>
                </a:cubicBezTo>
                <a:cubicBezTo>
                  <a:pt x="110726" y="35996"/>
                  <a:pt x="110589" y="35996"/>
                  <a:pt x="110475" y="35996"/>
                </a:cubicBezTo>
                <a:cubicBezTo>
                  <a:pt x="110406" y="35996"/>
                  <a:pt x="110292" y="35973"/>
                  <a:pt x="110246" y="35973"/>
                </a:cubicBezTo>
                <a:lnTo>
                  <a:pt x="110246" y="35928"/>
                </a:lnTo>
                <a:cubicBezTo>
                  <a:pt x="110201" y="35859"/>
                  <a:pt x="110178" y="35722"/>
                  <a:pt x="110064" y="35608"/>
                </a:cubicBezTo>
                <a:cubicBezTo>
                  <a:pt x="109950" y="35517"/>
                  <a:pt x="109835" y="35471"/>
                  <a:pt x="109767" y="35426"/>
                </a:cubicBezTo>
                <a:lnTo>
                  <a:pt x="109721" y="35403"/>
                </a:lnTo>
                <a:lnTo>
                  <a:pt x="109676" y="35311"/>
                </a:lnTo>
                <a:cubicBezTo>
                  <a:pt x="109630" y="35197"/>
                  <a:pt x="109516" y="34878"/>
                  <a:pt x="109128" y="34878"/>
                </a:cubicBezTo>
                <a:cubicBezTo>
                  <a:pt x="109037" y="34878"/>
                  <a:pt x="108968" y="34878"/>
                  <a:pt x="108854" y="34923"/>
                </a:cubicBezTo>
                <a:cubicBezTo>
                  <a:pt x="108740" y="34969"/>
                  <a:pt x="108671" y="35038"/>
                  <a:pt x="108603" y="35106"/>
                </a:cubicBezTo>
                <a:lnTo>
                  <a:pt x="108603" y="35106"/>
                </a:lnTo>
                <a:lnTo>
                  <a:pt x="108557" y="35038"/>
                </a:lnTo>
                <a:cubicBezTo>
                  <a:pt x="108534" y="34969"/>
                  <a:pt x="108489" y="34855"/>
                  <a:pt x="108352" y="34764"/>
                </a:cubicBezTo>
                <a:cubicBezTo>
                  <a:pt x="108215" y="34627"/>
                  <a:pt x="107872" y="34558"/>
                  <a:pt x="107872" y="34558"/>
                </a:cubicBezTo>
                <a:cubicBezTo>
                  <a:pt x="107804" y="34558"/>
                  <a:pt x="107758" y="34558"/>
                  <a:pt x="107690" y="34558"/>
                </a:cubicBezTo>
                <a:lnTo>
                  <a:pt x="107690" y="34558"/>
                </a:lnTo>
                <a:cubicBezTo>
                  <a:pt x="107576" y="34558"/>
                  <a:pt x="107484" y="34558"/>
                  <a:pt x="107393" y="34581"/>
                </a:cubicBezTo>
                <a:cubicBezTo>
                  <a:pt x="107325" y="34604"/>
                  <a:pt x="107256" y="34604"/>
                  <a:pt x="107211" y="34604"/>
                </a:cubicBezTo>
                <a:lnTo>
                  <a:pt x="107165" y="34604"/>
                </a:lnTo>
                <a:lnTo>
                  <a:pt x="107165" y="34604"/>
                </a:lnTo>
                <a:lnTo>
                  <a:pt x="107142" y="34581"/>
                </a:lnTo>
                <a:cubicBezTo>
                  <a:pt x="107096" y="34535"/>
                  <a:pt x="107005" y="34421"/>
                  <a:pt x="106823" y="34353"/>
                </a:cubicBezTo>
                <a:cubicBezTo>
                  <a:pt x="106686" y="34330"/>
                  <a:pt x="106526" y="34307"/>
                  <a:pt x="106298" y="34307"/>
                </a:cubicBezTo>
                <a:cubicBezTo>
                  <a:pt x="106069" y="34307"/>
                  <a:pt x="105727" y="34330"/>
                  <a:pt x="105521" y="34421"/>
                </a:cubicBezTo>
                <a:cubicBezTo>
                  <a:pt x="105316" y="34490"/>
                  <a:pt x="105133" y="34604"/>
                  <a:pt x="105019" y="34764"/>
                </a:cubicBezTo>
                <a:cubicBezTo>
                  <a:pt x="104928" y="34718"/>
                  <a:pt x="104837" y="34695"/>
                  <a:pt x="104723" y="34695"/>
                </a:cubicBezTo>
                <a:cubicBezTo>
                  <a:pt x="104494" y="34695"/>
                  <a:pt x="104312" y="34832"/>
                  <a:pt x="104175" y="35106"/>
                </a:cubicBezTo>
                <a:cubicBezTo>
                  <a:pt x="104083" y="35266"/>
                  <a:pt x="104061" y="35311"/>
                  <a:pt x="103901" y="35448"/>
                </a:cubicBezTo>
                <a:cubicBezTo>
                  <a:pt x="103878" y="35494"/>
                  <a:pt x="103832" y="35540"/>
                  <a:pt x="103787" y="35585"/>
                </a:cubicBezTo>
                <a:lnTo>
                  <a:pt x="103787" y="35585"/>
                </a:lnTo>
                <a:lnTo>
                  <a:pt x="103718" y="35585"/>
                </a:lnTo>
                <a:lnTo>
                  <a:pt x="103695" y="35585"/>
                </a:lnTo>
                <a:lnTo>
                  <a:pt x="103673" y="35585"/>
                </a:lnTo>
                <a:cubicBezTo>
                  <a:pt x="103490" y="35585"/>
                  <a:pt x="103353" y="35677"/>
                  <a:pt x="103239" y="35722"/>
                </a:cubicBezTo>
                <a:lnTo>
                  <a:pt x="103170" y="35768"/>
                </a:lnTo>
                <a:cubicBezTo>
                  <a:pt x="103125" y="35791"/>
                  <a:pt x="103056" y="35791"/>
                  <a:pt x="102988" y="35814"/>
                </a:cubicBezTo>
                <a:cubicBezTo>
                  <a:pt x="102828" y="35859"/>
                  <a:pt x="102509" y="35951"/>
                  <a:pt x="102326" y="36202"/>
                </a:cubicBezTo>
                <a:cubicBezTo>
                  <a:pt x="102303" y="36202"/>
                  <a:pt x="102257" y="36202"/>
                  <a:pt x="102212" y="36202"/>
                </a:cubicBezTo>
                <a:cubicBezTo>
                  <a:pt x="102006" y="36202"/>
                  <a:pt x="101824" y="36293"/>
                  <a:pt x="101687" y="36476"/>
                </a:cubicBezTo>
                <a:cubicBezTo>
                  <a:pt x="101641" y="36544"/>
                  <a:pt x="101596" y="36590"/>
                  <a:pt x="101573" y="36635"/>
                </a:cubicBezTo>
                <a:cubicBezTo>
                  <a:pt x="101527" y="36681"/>
                  <a:pt x="101481" y="36772"/>
                  <a:pt x="101459" y="36795"/>
                </a:cubicBezTo>
                <a:cubicBezTo>
                  <a:pt x="101299" y="36727"/>
                  <a:pt x="101116" y="36704"/>
                  <a:pt x="100934" y="36704"/>
                </a:cubicBezTo>
                <a:lnTo>
                  <a:pt x="100911" y="36704"/>
                </a:lnTo>
                <a:lnTo>
                  <a:pt x="100888" y="36704"/>
                </a:lnTo>
                <a:cubicBezTo>
                  <a:pt x="100842" y="36704"/>
                  <a:pt x="100774" y="36704"/>
                  <a:pt x="100705" y="36704"/>
                </a:cubicBezTo>
                <a:cubicBezTo>
                  <a:pt x="100660" y="36704"/>
                  <a:pt x="100614" y="36704"/>
                  <a:pt x="100568" y="36704"/>
                </a:cubicBezTo>
                <a:cubicBezTo>
                  <a:pt x="100523" y="36681"/>
                  <a:pt x="100500" y="36612"/>
                  <a:pt x="100454" y="36498"/>
                </a:cubicBezTo>
                <a:cubicBezTo>
                  <a:pt x="100386" y="36361"/>
                  <a:pt x="100294" y="36156"/>
                  <a:pt x="100112" y="36019"/>
                </a:cubicBezTo>
                <a:cubicBezTo>
                  <a:pt x="99906" y="35859"/>
                  <a:pt x="99701" y="35859"/>
                  <a:pt x="99610" y="35859"/>
                </a:cubicBezTo>
                <a:cubicBezTo>
                  <a:pt x="99587" y="35859"/>
                  <a:pt x="99541" y="35859"/>
                  <a:pt x="99496" y="35859"/>
                </a:cubicBezTo>
                <a:lnTo>
                  <a:pt x="99404" y="35859"/>
                </a:lnTo>
                <a:lnTo>
                  <a:pt x="99381" y="35859"/>
                </a:lnTo>
                <a:cubicBezTo>
                  <a:pt x="99381" y="35859"/>
                  <a:pt x="99381" y="35836"/>
                  <a:pt x="99381" y="35791"/>
                </a:cubicBezTo>
                <a:lnTo>
                  <a:pt x="99359" y="35699"/>
                </a:lnTo>
                <a:lnTo>
                  <a:pt x="99313" y="35608"/>
                </a:lnTo>
                <a:cubicBezTo>
                  <a:pt x="99245" y="35494"/>
                  <a:pt x="99130" y="35403"/>
                  <a:pt x="99039" y="35357"/>
                </a:cubicBezTo>
                <a:lnTo>
                  <a:pt x="99039" y="35289"/>
                </a:lnTo>
                <a:cubicBezTo>
                  <a:pt x="98993" y="35152"/>
                  <a:pt x="98925" y="34878"/>
                  <a:pt x="98651" y="34741"/>
                </a:cubicBezTo>
                <a:cubicBezTo>
                  <a:pt x="98537" y="34672"/>
                  <a:pt x="98423" y="34649"/>
                  <a:pt x="98286" y="34649"/>
                </a:cubicBezTo>
                <a:cubicBezTo>
                  <a:pt x="98195" y="34649"/>
                  <a:pt x="98126" y="34649"/>
                  <a:pt x="98035" y="34672"/>
                </a:cubicBezTo>
                <a:cubicBezTo>
                  <a:pt x="98012" y="34672"/>
                  <a:pt x="97966" y="34672"/>
                  <a:pt x="97943" y="34672"/>
                </a:cubicBezTo>
                <a:cubicBezTo>
                  <a:pt x="97898" y="34672"/>
                  <a:pt x="97875" y="34672"/>
                  <a:pt x="97829" y="34672"/>
                </a:cubicBezTo>
                <a:cubicBezTo>
                  <a:pt x="97784" y="34672"/>
                  <a:pt x="97738" y="34672"/>
                  <a:pt x="97670" y="34672"/>
                </a:cubicBezTo>
                <a:cubicBezTo>
                  <a:pt x="97510" y="34672"/>
                  <a:pt x="97282" y="34695"/>
                  <a:pt x="97076" y="34809"/>
                </a:cubicBezTo>
                <a:cubicBezTo>
                  <a:pt x="96916" y="34901"/>
                  <a:pt x="96825" y="35015"/>
                  <a:pt x="96711" y="35106"/>
                </a:cubicBezTo>
                <a:cubicBezTo>
                  <a:pt x="96642" y="35174"/>
                  <a:pt x="96597" y="35243"/>
                  <a:pt x="96528" y="35266"/>
                </a:cubicBezTo>
                <a:cubicBezTo>
                  <a:pt x="96460" y="35311"/>
                  <a:pt x="96346" y="35334"/>
                  <a:pt x="96232" y="35357"/>
                </a:cubicBezTo>
                <a:cubicBezTo>
                  <a:pt x="96049" y="35380"/>
                  <a:pt x="95866" y="35403"/>
                  <a:pt x="95684" y="35517"/>
                </a:cubicBezTo>
                <a:lnTo>
                  <a:pt x="95684" y="35517"/>
                </a:lnTo>
                <a:lnTo>
                  <a:pt x="95661" y="35517"/>
                </a:lnTo>
                <a:cubicBezTo>
                  <a:pt x="95524" y="35608"/>
                  <a:pt x="95410" y="35699"/>
                  <a:pt x="95296" y="35814"/>
                </a:cubicBezTo>
                <a:cubicBezTo>
                  <a:pt x="95227" y="35836"/>
                  <a:pt x="95159" y="35859"/>
                  <a:pt x="95090" y="35859"/>
                </a:cubicBezTo>
                <a:lnTo>
                  <a:pt x="95022" y="35859"/>
                </a:lnTo>
                <a:lnTo>
                  <a:pt x="94999" y="35836"/>
                </a:lnTo>
                <a:lnTo>
                  <a:pt x="94976" y="35859"/>
                </a:lnTo>
                <a:cubicBezTo>
                  <a:pt x="94862" y="35859"/>
                  <a:pt x="94771" y="35859"/>
                  <a:pt x="94679" y="35882"/>
                </a:cubicBezTo>
                <a:cubicBezTo>
                  <a:pt x="94565" y="35882"/>
                  <a:pt x="94474" y="35905"/>
                  <a:pt x="94383" y="35905"/>
                </a:cubicBezTo>
                <a:cubicBezTo>
                  <a:pt x="94291" y="35905"/>
                  <a:pt x="94269" y="35882"/>
                  <a:pt x="94246" y="35882"/>
                </a:cubicBezTo>
                <a:cubicBezTo>
                  <a:pt x="94132" y="35836"/>
                  <a:pt x="93995" y="35722"/>
                  <a:pt x="93858" y="35631"/>
                </a:cubicBezTo>
                <a:lnTo>
                  <a:pt x="93835" y="35608"/>
                </a:lnTo>
                <a:cubicBezTo>
                  <a:pt x="93675" y="35426"/>
                  <a:pt x="93493" y="35334"/>
                  <a:pt x="93264" y="35311"/>
                </a:cubicBezTo>
                <a:lnTo>
                  <a:pt x="93219" y="35289"/>
                </a:lnTo>
                <a:lnTo>
                  <a:pt x="93196" y="35311"/>
                </a:lnTo>
                <a:lnTo>
                  <a:pt x="93173" y="35311"/>
                </a:lnTo>
                <a:cubicBezTo>
                  <a:pt x="93105" y="35311"/>
                  <a:pt x="93036" y="35311"/>
                  <a:pt x="92968" y="35311"/>
                </a:cubicBezTo>
                <a:lnTo>
                  <a:pt x="92968" y="35289"/>
                </a:lnTo>
                <a:lnTo>
                  <a:pt x="92899" y="35220"/>
                </a:lnTo>
                <a:lnTo>
                  <a:pt x="92831" y="35174"/>
                </a:lnTo>
                <a:cubicBezTo>
                  <a:pt x="92671" y="35060"/>
                  <a:pt x="92488" y="35015"/>
                  <a:pt x="92306" y="35015"/>
                </a:cubicBezTo>
                <a:cubicBezTo>
                  <a:pt x="92192" y="35015"/>
                  <a:pt x="92100" y="35038"/>
                  <a:pt x="91986" y="35060"/>
                </a:cubicBezTo>
                <a:cubicBezTo>
                  <a:pt x="91735" y="35083"/>
                  <a:pt x="91484" y="35129"/>
                  <a:pt x="91256" y="35220"/>
                </a:cubicBezTo>
                <a:lnTo>
                  <a:pt x="91233" y="35243"/>
                </a:lnTo>
                <a:lnTo>
                  <a:pt x="91187" y="35266"/>
                </a:lnTo>
                <a:cubicBezTo>
                  <a:pt x="91050" y="35334"/>
                  <a:pt x="90959" y="35471"/>
                  <a:pt x="90936" y="35608"/>
                </a:cubicBezTo>
                <a:cubicBezTo>
                  <a:pt x="90890" y="35608"/>
                  <a:pt x="90845" y="35631"/>
                  <a:pt x="90799" y="35631"/>
                </a:cubicBezTo>
                <a:cubicBezTo>
                  <a:pt x="90617" y="35677"/>
                  <a:pt x="90365" y="35745"/>
                  <a:pt x="90183" y="36019"/>
                </a:cubicBezTo>
                <a:cubicBezTo>
                  <a:pt x="90137" y="36110"/>
                  <a:pt x="90092" y="36179"/>
                  <a:pt x="90092" y="36247"/>
                </a:cubicBezTo>
                <a:cubicBezTo>
                  <a:pt x="90000" y="36270"/>
                  <a:pt x="89909" y="36293"/>
                  <a:pt x="89818" y="36316"/>
                </a:cubicBezTo>
                <a:lnTo>
                  <a:pt x="89772" y="36339"/>
                </a:lnTo>
                <a:lnTo>
                  <a:pt x="89749" y="36339"/>
                </a:lnTo>
                <a:cubicBezTo>
                  <a:pt x="89521" y="36453"/>
                  <a:pt x="89316" y="36612"/>
                  <a:pt x="89179" y="36818"/>
                </a:cubicBezTo>
                <a:cubicBezTo>
                  <a:pt x="89064" y="36909"/>
                  <a:pt x="89042" y="36909"/>
                  <a:pt x="89019" y="36909"/>
                </a:cubicBezTo>
                <a:cubicBezTo>
                  <a:pt x="89019" y="36909"/>
                  <a:pt x="88996" y="36909"/>
                  <a:pt x="88927" y="36909"/>
                </a:cubicBezTo>
                <a:cubicBezTo>
                  <a:pt x="88813" y="36864"/>
                  <a:pt x="88722" y="36864"/>
                  <a:pt x="88608" y="36841"/>
                </a:cubicBezTo>
                <a:cubicBezTo>
                  <a:pt x="88471" y="36818"/>
                  <a:pt x="88334" y="36795"/>
                  <a:pt x="88220" y="36749"/>
                </a:cubicBezTo>
                <a:cubicBezTo>
                  <a:pt x="88037" y="36658"/>
                  <a:pt x="87855" y="36521"/>
                  <a:pt x="87763" y="36361"/>
                </a:cubicBezTo>
                <a:cubicBezTo>
                  <a:pt x="87718" y="36339"/>
                  <a:pt x="87695" y="36270"/>
                  <a:pt x="87695" y="36179"/>
                </a:cubicBezTo>
                <a:cubicBezTo>
                  <a:pt x="87649" y="36019"/>
                  <a:pt x="87581" y="35836"/>
                  <a:pt x="87421" y="35677"/>
                </a:cubicBezTo>
                <a:lnTo>
                  <a:pt x="87375" y="35631"/>
                </a:lnTo>
                <a:lnTo>
                  <a:pt x="87307" y="35608"/>
                </a:lnTo>
                <a:cubicBezTo>
                  <a:pt x="87101" y="35517"/>
                  <a:pt x="86896" y="35448"/>
                  <a:pt x="86668" y="35357"/>
                </a:cubicBezTo>
                <a:cubicBezTo>
                  <a:pt x="86554" y="35334"/>
                  <a:pt x="86462" y="35266"/>
                  <a:pt x="86348" y="35174"/>
                </a:cubicBezTo>
                <a:cubicBezTo>
                  <a:pt x="86303" y="35060"/>
                  <a:pt x="86234" y="34946"/>
                  <a:pt x="86143" y="34855"/>
                </a:cubicBezTo>
                <a:lnTo>
                  <a:pt x="86120" y="34786"/>
                </a:lnTo>
                <a:lnTo>
                  <a:pt x="86051" y="34764"/>
                </a:lnTo>
                <a:cubicBezTo>
                  <a:pt x="85800" y="34581"/>
                  <a:pt x="85504" y="34490"/>
                  <a:pt x="85207" y="34467"/>
                </a:cubicBezTo>
                <a:cubicBezTo>
                  <a:pt x="85161" y="34467"/>
                  <a:pt x="85116" y="34467"/>
                  <a:pt x="85093" y="34467"/>
                </a:cubicBezTo>
                <a:cubicBezTo>
                  <a:pt x="84842" y="34467"/>
                  <a:pt x="84659" y="34535"/>
                  <a:pt x="84477" y="34604"/>
                </a:cubicBezTo>
                <a:cubicBezTo>
                  <a:pt x="84408" y="34627"/>
                  <a:pt x="84340" y="34649"/>
                  <a:pt x="84271" y="34672"/>
                </a:cubicBezTo>
                <a:cubicBezTo>
                  <a:pt x="84225" y="34672"/>
                  <a:pt x="84180" y="34695"/>
                  <a:pt x="84111" y="34695"/>
                </a:cubicBezTo>
                <a:cubicBezTo>
                  <a:pt x="83974" y="34695"/>
                  <a:pt x="83837" y="34649"/>
                  <a:pt x="83678" y="34627"/>
                </a:cubicBezTo>
                <a:lnTo>
                  <a:pt x="83564" y="34604"/>
                </a:lnTo>
                <a:cubicBezTo>
                  <a:pt x="83518" y="34604"/>
                  <a:pt x="83495" y="34581"/>
                  <a:pt x="83472" y="34581"/>
                </a:cubicBezTo>
                <a:lnTo>
                  <a:pt x="83472" y="34581"/>
                </a:lnTo>
                <a:cubicBezTo>
                  <a:pt x="83449" y="34535"/>
                  <a:pt x="83404" y="34467"/>
                  <a:pt x="83358" y="34398"/>
                </a:cubicBezTo>
                <a:lnTo>
                  <a:pt x="83312" y="34353"/>
                </a:lnTo>
                <a:lnTo>
                  <a:pt x="83267" y="34330"/>
                </a:lnTo>
                <a:cubicBezTo>
                  <a:pt x="83176" y="34261"/>
                  <a:pt x="83107" y="34193"/>
                  <a:pt x="83016" y="34079"/>
                </a:cubicBezTo>
                <a:cubicBezTo>
                  <a:pt x="82993" y="34033"/>
                  <a:pt x="82947" y="33965"/>
                  <a:pt x="82947" y="33896"/>
                </a:cubicBezTo>
                <a:lnTo>
                  <a:pt x="82947" y="33873"/>
                </a:lnTo>
                <a:lnTo>
                  <a:pt x="82924" y="33851"/>
                </a:lnTo>
                <a:cubicBezTo>
                  <a:pt x="82856" y="33554"/>
                  <a:pt x="82628" y="33371"/>
                  <a:pt x="82331" y="33371"/>
                </a:cubicBezTo>
                <a:cubicBezTo>
                  <a:pt x="82308" y="33371"/>
                  <a:pt x="82262" y="33371"/>
                  <a:pt x="82240" y="33394"/>
                </a:cubicBezTo>
                <a:cubicBezTo>
                  <a:pt x="82126" y="33394"/>
                  <a:pt x="82011" y="33371"/>
                  <a:pt x="81897" y="33371"/>
                </a:cubicBezTo>
                <a:lnTo>
                  <a:pt x="81943" y="33097"/>
                </a:lnTo>
                <a:lnTo>
                  <a:pt x="81692" y="32983"/>
                </a:lnTo>
                <a:cubicBezTo>
                  <a:pt x="81532" y="32892"/>
                  <a:pt x="80984" y="32618"/>
                  <a:pt x="80414" y="32618"/>
                </a:cubicBezTo>
                <a:cubicBezTo>
                  <a:pt x="80185" y="32618"/>
                  <a:pt x="80003" y="32664"/>
                  <a:pt x="79843" y="32732"/>
                </a:cubicBezTo>
                <a:cubicBezTo>
                  <a:pt x="79683" y="32801"/>
                  <a:pt x="79569" y="32892"/>
                  <a:pt x="79432" y="32983"/>
                </a:cubicBezTo>
                <a:cubicBezTo>
                  <a:pt x="79364" y="33052"/>
                  <a:pt x="79250" y="33143"/>
                  <a:pt x="79158" y="33189"/>
                </a:cubicBezTo>
                <a:cubicBezTo>
                  <a:pt x="79135" y="33120"/>
                  <a:pt x="79090" y="33029"/>
                  <a:pt x="79021" y="32938"/>
                </a:cubicBezTo>
                <a:cubicBezTo>
                  <a:pt x="78679" y="32527"/>
                  <a:pt x="78200" y="32458"/>
                  <a:pt x="77834" y="32390"/>
                </a:cubicBezTo>
                <a:cubicBezTo>
                  <a:pt x="77675" y="32367"/>
                  <a:pt x="77515" y="32344"/>
                  <a:pt x="77378" y="32298"/>
                </a:cubicBezTo>
                <a:cubicBezTo>
                  <a:pt x="77332" y="32298"/>
                  <a:pt x="77309" y="32276"/>
                  <a:pt x="77264" y="32253"/>
                </a:cubicBezTo>
                <a:cubicBezTo>
                  <a:pt x="77150" y="32207"/>
                  <a:pt x="76990" y="32116"/>
                  <a:pt x="76807" y="32116"/>
                </a:cubicBezTo>
                <a:cubicBezTo>
                  <a:pt x="76762" y="32116"/>
                  <a:pt x="76739" y="32116"/>
                  <a:pt x="76716" y="32116"/>
                </a:cubicBezTo>
                <a:cubicBezTo>
                  <a:pt x="76511" y="32162"/>
                  <a:pt x="76328" y="32230"/>
                  <a:pt x="76191" y="32298"/>
                </a:cubicBezTo>
                <a:cubicBezTo>
                  <a:pt x="76145" y="32321"/>
                  <a:pt x="76100" y="32344"/>
                  <a:pt x="76054" y="32367"/>
                </a:cubicBezTo>
                <a:cubicBezTo>
                  <a:pt x="75780" y="32481"/>
                  <a:pt x="75552" y="32618"/>
                  <a:pt x="75324" y="32755"/>
                </a:cubicBezTo>
                <a:cubicBezTo>
                  <a:pt x="74981" y="32960"/>
                  <a:pt x="74684" y="33166"/>
                  <a:pt x="74365" y="33189"/>
                </a:cubicBezTo>
                <a:cubicBezTo>
                  <a:pt x="74274" y="33189"/>
                  <a:pt x="74228" y="33189"/>
                  <a:pt x="74160" y="33189"/>
                </a:cubicBezTo>
                <a:lnTo>
                  <a:pt x="74114" y="33189"/>
                </a:lnTo>
                <a:lnTo>
                  <a:pt x="74091" y="33189"/>
                </a:lnTo>
                <a:cubicBezTo>
                  <a:pt x="73886" y="33189"/>
                  <a:pt x="73657" y="33189"/>
                  <a:pt x="73406" y="33303"/>
                </a:cubicBezTo>
                <a:cubicBezTo>
                  <a:pt x="73383" y="33326"/>
                  <a:pt x="73338" y="33348"/>
                  <a:pt x="73292" y="33371"/>
                </a:cubicBezTo>
                <a:cubicBezTo>
                  <a:pt x="72973" y="33508"/>
                  <a:pt x="72265" y="33805"/>
                  <a:pt x="72516" y="34649"/>
                </a:cubicBezTo>
                <a:lnTo>
                  <a:pt x="72539" y="34718"/>
                </a:lnTo>
                <a:cubicBezTo>
                  <a:pt x="72539" y="34764"/>
                  <a:pt x="72562" y="34809"/>
                  <a:pt x="72562" y="34809"/>
                </a:cubicBezTo>
                <a:cubicBezTo>
                  <a:pt x="72448" y="34992"/>
                  <a:pt x="72105" y="35083"/>
                  <a:pt x="71831" y="35152"/>
                </a:cubicBezTo>
                <a:cubicBezTo>
                  <a:pt x="71740" y="35174"/>
                  <a:pt x="71672" y="35197"/>
                  <a:pt x="71603" y="35220"/>
                </a:cubicBezTo>
                <a:lnTo>
                  <a:pt x="71489" y="35266"/>
                </a:lnTo>
                <a:cubicBezTo>
                  <a:pt x="71169" y="35357"/>
                  <a:pt x="70827" y="35471"/>
                  <a:pt x="70507" y="35699"/>
                </a:cubicBezTo>
                <a:cubicBezTo>
                  <a:pt x="70439" y="35745"/>
                  <a:pt x="70393" y="35814"/>
                  <a:pt x="70348" y="35859"/>
                </a:cubicBezTo>
                <a:cubicBezTo>
                  <a:pt x="70302" y="35905"/>
                  <a:pt x="70234" y="35951"/>
                  <a:pt x="70211" y="35973"/>
                </a:cubicBezTo>
                <a:cubicBezTo>
                  <a:pt x="70142" y="35996"/>
                  <a:pt x="70074" y="36019"/>
                  <a:pt x="70005" y="36042"/>
                </a:cubicBezTo>
                <a:cubicBezTo>
                  <a:pt x="69800" y="36087"/>
                  <a:pt x="69503" y="36179"/>
                  <a:pt x="69275" y="36498"/>
                </a:cubicBezTo>
                <a:lnTo>
                  <a:pt x="69252" y="36544"/>
                </a:lnTo>
                <a:cubicBezTo>
                  <a:pt x="69206" y="36590"/>
                  <a:pt x="69161" y="36681"/>
                  <a:pt x="69138" y="36704"/>
                </a:cubicBezTo>
                <a:lnTo>
                  <a:pt x="69069" y="36681"/>
                </a:lnTo>
                <a:cubicBezTo>
                  <a:pt x="69024" y="36681"/>
                  <a:pt x="68955" y="36658"/>
                  <a:pt x="68887" y="36612"/>
                </a:cubicBezTo>
                <a:cubicBezTo>
                  <a:pt x="68796" y="36590"/>
                  <a:pt x="68704" y="36544"/>
                  <a:pt x="68590" y="36521"/>
                </a:cubicBezTo>
                <a:cubicBezTo>
                  <a:pt x="68499" y="36498"/>
                  <a:pt x="68408" y="36476"/>
                  <a:pt x="68316" y="36476"/>
                </a:cubicBezTo>
                <a:cubicBezTo>
                  <a:pt x="68248" y="36476"/>
                  <a:pt x="68202" y="36476"/>
                  <a:pt x="68134" y="36476"/>
                </a:cubicBezTo>
                <a:cubicBezTo>
                  <a:pt x="68088" y="36498"/>
                  <a:pt x="68065" y="36498"/>
                  <a:pt x="68020" y="36498"/>
                </a:cubicBezTo>
                <a:lnTo>
                  <a:pt x="67951" y="36498"/>
                </a:lnTo>
                <a:cubicBezTo>
                  <a:pt x="67791" y="36476"/>
                  <a:pt x="67723" y="36453"/>
                  <a:pt x="67631" y="35951"/>
                </a:cubicBezTo>
                <a:lnTo>
                  <a:pt x="67586" y="35654"/>
                </a:lnTo>
                <a:lnTo>
                  <a:pt x="67289" y="35631"/>
                </a:lnTo>
                <a:lnTo>
                  <a:pt x="67221" y="35631"/>
                </a:lnTo>
                <a:cubicBezTo>
                  <a:pt x="67015" y="35631"/>
                  <a:pt x="66855" y="35699"/>
                  <a:pt x="66718" y="35768"/>
                </a:cubicBezTo>
                <a:cubicBezTo>
                  <a:pt x="66673" y="35814"/>
                  <a:pt x="66604" y="35836"/>
                  <a:pt x="66559" y="35836"/>
                </a:cubicBezTo>
                <a:cubicBezTo>
                  <a:pt x="66467" y="35882"/>
                  <a:pt x="66353" y="35905"/>
                  <a:pt x="66216" y="35905"/>
                </a:cubicBezTo>
                <a:cubicBezTo>
                  <a:pt x="66102" y="35905"/>
                  <a:pt x="65965" y="35882"/>
                  <a:pt x="65828" y="35882"/>
                </a:cubicBezTo>
                <a:lnTo>
                  <a:pt x="65737" y="35859"/>
                </a:lnTo>
                <a:cubicBezTo>
                  <a:pt x="65646" y="35859"/>
                  <a:pt x="65577" y="35859"/>
                  <a:pt x="65509" y="35836"/>
                </a:cubicBezTo>
                <a:cubicBezTo>
                  <a:pt x="65144" y="35836"/>
                  <a:pt x="64687" y="35791"/>
                  <a:pt x="64436" y="35631"/>
                </a:cubicBezTo>
                <a:cubicBezTo>
                  <a:pt x="64322" y="35563"/>
                  <a:pt x="64208" y="35471"/>
                  <a:pt x="64094" y="35357"/>
                </a:cubicBezTo>
                <a:cubicBezTo>
                  <a:pt x="63979" y="35266"/>
                  <a:pt x="63865" y="35152"/>
                  <a:pt x="63751" y="35060"/>
                </a:cubicBezTo>
                <a:lnTo>
                  <a:pt x="63660" y="34992"/>
                </a:lnTo>
                <a:lnTo>
                  <a:pt x="63660" y="34946"/>
                </a:lnTo>
                <a:cubicBezTo>
                  <a:pt x="63660" y="34901"/>
                  <a:pt x="63683" y="34855"/>
                  <a:pt x="63683" y="34809"/>
                </a:cubicBezTo>
                <a:lnTo>
                  <a:pt x="63706" y="34741"/>
                </a:lnTo>
                <a:lnTo>
                  <a:pt x="63683" y="34672"/>
                </a:lnTo>
                <a:cubicBezTo>
                  <a:pt x="63637" y="34376"/>
                  <a:pt x="63477" y="34147"/>
                  <a:pt x="63226" y="33988"/>
                </a:cubicBezTo>
                <a:cubicBezTo>
                  <a:pt x="62998" y="33805"/>
                  <a:pt x="62747" y="33691"/>
                  <a:pt x="62473" y="33645"/>
                </a:cubicBezTo>
                <a:cubicBezTo>
                  <a:pt x="62496" y="33554"/>
                  <a:pt x="62496" y="33463"/>
                  <a:pt x="62473" y="33348"/>
                </a:cubicBezTo>
                <a:cubicBezTo>
                  <a:pt x="62427" y="33189"/>
                  <a:pt x="62290" y="33052"/>
                  <a:pt x="62108" y="32938"/>
                </a:cubicBezTo>
                <a:cubicBezTo>
                  <a:pt x="61879" y="32823"/>
                  <a:pt x="61628" y="32801"/>
                  <a:pt x="61400" y="32755"/>
                </a:cubicBezTo>
                <a:cubicBezTo>
                  <a:pt x="61263" y="32732"/>
                  <a:pt x="61149" y="32732"/>
                  <a:pt x="61081" y="32687"/>
                </a:cubicBezTo>
                <a:cubicBezTo>
                  <a:pt x="60875" y="32618"/>
                  <a:pt x="60670" y="32595"/>
                  <a:pt x="60464" y="32595"/>
                </a:cubicBezTo>
                <a:cubicBezTo>
                  <a:pt x="60076" y="32595"/>
                  <a:pt x="59688" y="32709"/>
                  <a:pt x="59300" y="32938"/>
                </a:cubicBezTo>
                <a:cubicBezTo>
                  <a:pt x="59163" y="33029"/>
                  <a:pt x="58958" y="33075"/>
                  <a:pt x="58752" y="33097"/>
                </a:cubicBezTo>
                <a:cubicBezTo>
                  <a:pt x="58638" y="33120"/>
                  <a:pt x="58524" y="33143"/>
                  <a:pt x="58410" y="33189"/>
                </a:cubicBezTo>
                <a:cubicBezTo>
                  <a:pt x="57931" y="33326"/>
                  <a:pt x="57680" y="33485"/>
                  <a:pt x="57292" y="33805"/>
                </a:cubicBezTo>
                <a:cubicBezTo>
                  <a:pt x="57246" y="33851"/>
                  <a:pt x="57177" y="33896"/>
                  <a:pt x="57132" y="33942"/>
                </a:cubicBezTo>
                <a:cubicBezTo>
                  <a:pt x="57018" y="33645"/>
                  <a:pt x="56858" y="33348"/>
                  <a:pt x="56356" y="33280"/>
                </a:cubicBezTo>
                <a:lnTo>
                  <a:pt x="56264" y="33280"/>
                </a:lnTo>
                <a:cubicBezTo>
                  <a:pt x="56082" y="33280"/>
                  <a:pt x="55899" y="33348"/>
                  <a:pt x="55762" y="33394"/>
                </a:cubicBezTo>
                <a:cubicBezTo>
                  <a:pt x="55671" y="33440"/>
                  <a:pt x="55580" y="33463"/>
                  <a:pt x="55511" y="33463"/>
                </a:cubicBezTo>
                <a:lnTo>
                  <a:pt x="55488" y="33463"/>
                </a:lnTo>
                <a:cubicBezTo>
                  <a:pt x="55420" y="33417"/>
                  <a:pt x="55351" y="33326"/>
                  <a:pt x="55260" y="33257"/>
                </a:cubicBezTo>
                <a:cubicBezTo>
                  <a:pt x="55169" y="33143"/>
                  <a:pt x="55078" y="33052"/>
                  <a:pt x="54963" y="32960"/>
                </a:cubicBezTo>
                <a:cubicBezTo>
                  <a:pt x="54872" y="32892"/>
                  <a:pt x="54781" y="32846"/>
                  <a:pt x="54690" y="32801"/>
                </a:cubicBezTo>
                <a:cubicBezTo>
                  <a:pt x="54621" y="32732"/>
                  <a:pt x="54530" y="32687"/>
                  <a:pt x="54461" y="32641"/>
                </a:cubicBezTo>
                <a:lnTo>
                  <a:pt x="54438" y="32618"/>
                </a:lnTo>
                <a:cubicBezTo>
                  <a:pt x="54279" y="32481"/>
                  <a:pt x="54142" y="32367"/>
                  <a:pt x="53845" y="32321"/>
                </a:cubicBezTo>
                <a:cubicBezTo>
                  <a:pt x="53799" y="32321"/>
                  <a:pt x="53731" y="32321"/>
                  <a:pt x="53685" y="32321"/>
                </a:cubicBezTo>
                <a:cubicBezTo>
                  <a:pt x="53571" y="32298"/>
                  <a:pt x="53274" y="32298"/>
                  <a:pt x="53183" y="32230"/>
                </a:cubicBezTo>
                <a:lnTo>
                  <a:pt x="53183" y="32230"/>
                </a:lnTo>
                <a:lnTo>
                  <a:pt x="53206" y="31956"/>
                </a:lnTo>
                <a:lnTo>
                  <a:pt x="52978" y="31842"/>
                </a:lnTo>
                <a:cubicBezTo>
                  <a:pt x="52886" y="31796"/>
                  <a:pt x="52772" y="31774"/>
                  <a:pt x="52658" y="31774"/>
                </a:cubicBezTo>
                <a:cubicBezTo>
                  <a:pt x="52498" y="31774"/>
                  <a:pt x="52339" y="31819"/>
                  <a:pt x="52202" y="31865"/>
                </a:cubicBezTo>
                <a:cubicBezTo>
                  <a:pt x="52110" y="31888"/>
                  <a:pt x="52019" y="31910"/>
                  <a:pt x="51973" y="31910"/>
                </a:cubicBezTo>
                <a:cubicBezTo>
                  <a:pt x="51905" y="31910"/>
                  <a:pt x="51814" y="31888"/>
                  <a:pt x="51745" y="31865"/>
                </a:cubicBezTo>
                <a:cubicBezTo>
                  <a:pt x="51608" y="31819"/>
                  <a:pt x="51471" y="31796"/>
                  <a:pt x="51289" y="31796"/>
                </a:cubicBezTo>
                <a:cubicBezTo>
                  <a:pt x="51266" y="31796"/>
                  <a:pt x="51220" y="31796"/>
                  <a:pt x="51197" y="31796"/>
                </a:cubicBezTo>
                <a:cubicBezTo>
                  <a:pt x="50923" y="31819"/>
                  <a:pt x="50672" y="31956"/>
                  <a:pt x="50467" y="32070"/>
                </a:cubicBezTo>
                <a:lnTo>
                  <a:pt x="50353" y="32116"/>
                </a:lnTo>
                <a:cubicBezTo>
                  <a:pt x="50124" y="32230"/>
                  <a:pt x="49965" y="32390"/>
                  <a:pt x="49782" y="32572"/>
                </a:cubicBezTo>
                <a:lnTo>
                  <a:pt x="49714" y="32641"/>
                </a:lnTo>
                <a:lnTo>
                  <a:pt x="49645" y="32641"/>
                </a:lnTo>
                <a:cubicBezTo>
                  <a:pt x="48938" y="32687"/>
                  <a:pt x="48458" y="32869"/>
                  <a:pt x="48207" y="33234"/>
                </a:cubicBezTo>
                <a:cubicBezTo>
                  <a:pt x="48139" y="33326"/>
                  <a:pt x="48116" y="33417"/>
                  <a:pt x="48070" y="33485"/>
                </a:cubicBezTo>
                <a:cubicBezTo>
                  <a:pt x="48002" y="33600"/>
                  <a:pt x="47979" y="33668"/>
                  <a:pt x="47888" y="33736"/>
                </a:cubicBezTo>
                <a:cubicBezTo>
                  <a:pt x="47751" y="33873"/>
                  <a:pt x="47545" y="33965"/>
                  <a:pt x="47363" y="34079"/>
                </a:cubicBezTo>
                <a:cubicBezTo>
                  <a:pt x="47134" y="34170"/>
                  <a:pt x="46929" y="34284"/>
                  <a:pt x="46723" y="34444"/>
                </a:cubicBezTo>
                <a:cubicBezTo>
                  <a:pt x="46564" y="34581"/>
                  <a:pt x="46518" y="34695"/>
                  <a:pt x="46472" y="34786"/>
                </a:cubicBezTo>
                <a:lnTo>
                  <a:pt x="46427" y="34786"/>
                </a:lnTo>
                <a:cubicBezTo>
                  <a:pt x="46313" y="34809"/>
                  <a:pt x="46199" y="34832"/>
                  <a:pt x="46084" y="34855"/>
                </a:cubicBezTo>
                <a:cubicBezTo>
                  <a:pt x="45628" y="34923"/>
                  <a:pt x="45057" y="35015"/>
                  <a:pt x="44624" y="35494"/>
                </a:cubicBezTo>
                <a:cubicBezTo>
                  <a:pt x="44555" y="35563"/>
                  <a:pt x="44509" y="35631"/>
                  <a:pt x="44464" y="35699"/>
                </a:cubicBezTo>
                <a:cubicBezTo>
                  <a:pt x="44441" y="35745"/>
                  <a:pt x="44395" y="35814"/>
                  <a:pt x="44350" y="35836"/>
                </a:cubicBezTo>
                <a:lnTo>
                  <a:pt x="44281" y="35836"/>
                </a:lnTo>
                <a:lnTo>
                  <a:pt x="44190" y="35859"/>
                </a:lnTo>
                <a:lnTo>
                  <a:pt x="44121" y="35859"/>
                </a:lnTo>
                <a:cubicBezTo>
                  <a:pt x="44053" y="35859"/>
                  <a:pt x="43962" y="35836"/>
                  <a:pt x="43870" y="35836"/>
                </a:cubicBezTo>
                <a:cubicBezTo>
                  <a:pt x="43779" y="35836"/>
                  <a:pt x="43688" y="35836"/>
                  <a:pt x="43574" y="35836"/>
                </a:cubicBezTo>
                <a:cubicBezTo>
                  <a:pt x="43391" y="35836"/>
                  <a:pt x="43117" y="35836"/>
                  <a:pt x="42843" y="35996"/>
                </a:cubicBezTo>
                <a:cubicBezTo>
                  <a:pt x="42729" y="36042"/>
                  <a:pt x="42615" y="36110"/>
                  <a:pt x="42501" y="36179"/>
                </a:cubicBezTo>
                <a:cubicBezTo>
                  <a:pt x="42318" y="36270"/>
                  <a:pt x="42158" y="36361"/>
                  <a:pt x="41976" y="36430"/>
                </a:cubicBezTo>
                <a:cubicBezTo>
                  <a:pt x="41930" y="36453"/>
                  <a:pt x="41862" y="36476"/>
                  <a:pt x="41793" y="36476"/>
                </a:cubicBezTo>
                <a:cubicBezTo>
                  <a:pt x="41611" y="36498"/>
                  <a:pt x="41382" y="36521"/>
                  <a:pt x="41177" y="36681"/>
                </a:cubicBezTo>
                <a:cubicBezTo>
                  <a:pt x="41108" y="36749"/>
                  <a:pt x="41040" y="36818"/>
                  <a:pt x="40994" y="36864"/>
                </a:cubicBezTo>
                <a:lnTo>
                  <a:pt x="40926" y="36932"/>
                </a:lnTo>
                <a:lnTo>
                  <a:pt x="40880" y="36932"/>
                </a:lnTo>
                <a:moveTo>
                  <a:pt x="83997" y="29605"/>
                </a:moveTo>
                <a:cubicBezTo>
                  <a:pt x="83997" y="29628"/>
                  <a:pt x="84020" y="29628"/>
                  <a:pt x="84020" y="29628"/>
                </a:cubicBezTo>
                <a:lnTo>
                  <a:pt x="84043" y="29582"/>
                </a:lnTo>
                <a:lnTo>
                  <a:pt x="84043" y="29582"/>
                </a:lnTo>
                <a:cubicBezTo>
                  <a:pt x="84020" y="29605"/>
                  <a:pt x="83997" y="29605"/>
                  <a:pt x="83997" y="29605"/>
                </a:cubicBezTo>
                <a:moveTo>
                  <a:pt x="5136" y="36864"/>
                </a:moveTo>
                <a:cubicBezTo>
                  <a:pt x="5136" y="36864"/>
                  <a:pt x="5113" y="36864"/>
                  <a:pt x="5113" y="36864"/>
                </a:cubicBezTo>
                <a:lnTo>
                  <a:pt x="5136" y="36864"/>
                </a:lnTo>
                <a:close/>
                <a:moveTo>
                  <a:pt x="5547" y="36818"/>
                </a:moveTo>
                <a:lnTo>
                  <a:pt x="5547" y="36818"/>
                </a:lnTo>
                <a:lnTo>
                  <a:pt x="5547" y="36818"/>
                </a:lnTo>
                <a:close/>
                <a:moveTo>
                  <a:pt x="5547" y="36818"/>
                </a:moveTo>
                <a:cubicBezTo>
                  <a:pt x="5661" y="36795"/>
                  <a:pt x="5775" y="36749"/>
                  <a:pt x="5866" y="36727"/>
                </a:cubicBezTo>
                <a:cubicBezTo>
                  <a:pt x="5775" y="36749"/>
                  <a:pt x="5661" y="36795"/>
                  <a:pt x="5547" y="36818"/>
                </a:cubicBezTo>
                <a:close/>
                <a:moveTo>
                  <a:pt x="5866" y="36727"/>
                </a:moveTo>
                <a:cubicBezTo>
                  <a:pt x="6117" y="36612"/>
                  <a:pt x="6323" y="36430"/>
                  <a:pt x="6574" y="36339"/>
                </a:cubicBezTo>
                <a:cubicBezTo>
                  <a:pt x="6323" y="36430"/>
                  <a:pt x="6117" y="36612"/>
                  <a:pt x="5866" y="36727"/>
                </a:cubicBezTo>
                <a:close/>
                <a:moveTo>
                  <a:pt x="111342" y="36658"/>
                </a:moveTo>
                <a:cubicBezTo>
                  <a:pt x="111251" y="36658"/>
                  <a:pt x="111159" y="36635"/>
                  <a:pt x="111068" y="36590"/>
                </a:cubicBezTo>
                <a:cubicBezTo>
                  <a:pt x="110954" y="36544"/>
                  <a:pt x="110863" y="36476"/>
                  <a:pt x="110748" y="36430"/>
                </a:cubicBezTo>
                <a:cubicBezTo>
                  <a:pt x="110863" y="36476"/>
                  <a:pt x="110954" y="36544"/>
                  <a:pt x="111068" y="36590"/>
                </a:cubicBezTo>
                <a:cubicBezTo>
                  <a:pt x="111159" y="36635"/>
                  <a:pt x="111251" y="36658"/>
                  <a:pt x="111342" y="36658"/>
                </a:cubicBezTo>
                <a:cubicBezTo>
                  <a:pt x="111479" y="36658"/>
                  <a:pt x="111616" y="36612"/>
                  <a:pt x="111730" y="36544"/>
                </a:cubicBezTo>
                <a:cubicBezTo>
                  <a:pt x="111616" y="36612"/>
                  <a:pt x="111479" y="36658"/>
                  <a:pt x="111342" y="36658"/>
                </a:cubicBezTo>
                <a:close/>
                <a:moveTo>
                  <a:pt x="102577" y="36635"/>
                </a:moveTo>
                <a:lnTo>
                  <a:pt x="102577" y="36635"/>
                </a:lnTo>
                <a:lnTo>
                  <a:pt x="102577" y="36635"/>
                </a:lnTo>
                <a:close/>
                <a:moveTo>
                  <a:pt x="102577" y="36635"/>
                </a:moveTo>
                <a:cubicBezTo>
                  <a:pt x="102600" y="36224"/>
                  <a:pt x="103056" y="36247"/>
                  <a:pt x="103307" y="36110"/>
                </a:cubicBezTo>
                <a:cubicBezTo>
                  <a:pt x="103056" y="36247"/>
                  <a:pt x="102600" y="36224"/>
                  <a:pt x="102577" y="36635"/>
                </a:cubicBezTo>
                <a:close/>
                <a:moveTo>
                  <a:pt x="110657" y="36407"/>
                </a:moveTo>
                <a:cubicBezTo>
                  <a:pt x="110452" y="36361"/>
                  <a:pt x="110109" y="36407"/>
                  <a:pt x="109972" y="36247"/>
                </a:cubicBezTo>
                <a:cubicBezTo>
                  <a:pt x="109858" y="36133"/>
                  <a:pt x="109881" y="36019"/>
                  <a:pt x="109790" y="35905"/>
                </a:cubicBezTo>
                <a:cubicBezTo>
                  <a:pt x="109881" y="36019"/>
                  <a:pt x="109858" y="36133"/>
                  <a:pt x="109972" y="36247"/>
                </a:cubicBezTo>
                <a:cubicBezTo>
                  <a:pt x="110109" y="36407"/>
                  <a:pt x="110452" y="36361"/>
                  <a:pt x="110657" y="36407"/>
                </a:cubicBezTo>
                <a:close/>
                <a:moveTo>
                  <a:pt x="43026" y="36339"/>
                </a:moveTo>
                <a:cubicBezTo>
                  <a:pt x="43186" y="36247"/>
                  <a:pt x="43368" y="36224"/>
                  <a:pt x="43551" y="36224"/>
                </a:cubicBezTo>
                <a:cubicBezTo>
                  <a:pt x="43368" y="36224"/>
                  <a:pt x="43186" y="36247"/>
                  <a:pt x="43026" y="36339"/>
                </a:cubicBezTo>
                <a:close/>
                <a:moveTo>
                  <a:pt x="94383" y="36293"/>
                </a:moveTo>
                <a:cubicBezTo>
                  <a:pt x="94291" y="36293"/>
                  <a:pt x="94200" y="36270"/>
                  <a:pt x="94132" y="36247"/>
                </a:cubicBezTo>
                <a:cubicBezTo>
                  <a:pt x="94200" y="36270"/>
                  <a:pt x="94291" y="36293"/>
                  <a:pt x="94383" y="36293"/>
                </a:cubicBezTo>
                <a:cubicBezTo>
                  <a:pt x="94588" y="36293"/>
                  <a:pt x="94794" y="36247"/>
                  <a:pt x="94976" y="36224"/>
                </a:cubicBezTo>
                <a:cubicBezTo>
                  <a:pt x="94794" y="36247"/>
                  <a:pt x="94588" y="36293"/>
                  <a:pt x="94383" y="36293"/>
                </a:cubicBezTo>
                <a:close/>
                <a:moveTo>
                  <a:pt x="66216" y="36270"/>
                </a:moveTo>
                <a:cubicBezTo>
                  <a:pt x="66125" y="36270"/>
                  <a:pt x="66034" y="36270"/>
                  <a:pt x="65942" y="36270"/>
                </a:cubicBezTo>
                <a:cubicBezTo>
                  <a:pt x="66034" y="36270"/>
                  <a:pt x="66125" y="36270"/>
                  <a:pt x="66216" y="36270"/>
                </a:cubicBezTo>
                <a:cubicBezTo>
                  <a:pt x="66376" y="36270"/>
                  <a:pt x="66536" y="36270"/>
                  <a:pt x="66696" y="36202"/>
                </a:cubicBezTo>
                <a:cubicBezTo>
                  <a:pt x="66536" y="36270"/>
                  <a:pt x="66376" y="36270"/>
                  <a:pt x="66216" y="36270"/>
                </a:cubicBezTo>
                <a:moveTo>
                  <a:pt x="95090" y="36247"/>
                </a:moveTo>
                <a:cubicBezTo>
                  <a:pt x="95067" y="36247"/>
                  <a:pt x="95022" y="36247"/>
                  <a:pt x="94976" y="36224"/>
                </a:cubicBezTo>
                <a:cubicBezTo>
                  <a:pt x="95022" y="36247"/>
                  <a:pt x="95067" y="36247"/>
                  <a:pt x="95090" y="36247"/>
                </a:cubicBezTo>
                <a:cubicBezTo>
                  <a:pt x="95182" y="36247"/>
                  <a:pt x="95250" y="36224"/>
                  <a:pt x="95341" y="36202"/>
                </a:cubicBezTo>
                <a:cubicBezTo>
                  <a:pt x="95250" y="36224"/>
                  <a:pt x="95182" y="36247"/>
                  <a:pt x="95090" y="36247"/>
                </a:cubicBezTo>
                <a:close/>
                <a:moveTo>
                  <a:pt x="65532" y="36247"/>
                </a:moveTo>
                <a:cubicBezTo>
                  <a:pt x="65121" y="36202"/>
                  <a:pt x="64573" y="36202"/>
                  <a:pt x="64231" y="35973"/>
                </a:cubicBezTo>
                <a:cubicBezTo>
                  <a:pt x="63979" y="35814"/>
                  <a:pt x="63797" y="35585"/>
                  <a:pt x="63569" y="35403"/>
                </a:cubicBezTo>
                <a:cubicBezTo>
                  <a:pt x="63797" y="35585"/>
                  <a:pt x="63979" y="35814"/>
                  <a:pt x="64231" y="35973"/>
                </a:cubicBezTo>
                <a:cubicBezTo>
                  <a:pt x="64573" y="36202"/>
                  <a:pt x="65121" y="36202"/>
                  <a:pt x="65532" y="36247"/>
                </a:cubicBezTo>
                <a:close/>
                <a:moveTo>
                  <a:pt x="44144" y="36224"/>
                </a:moveTo>
                <a:lnTo>
                  <a:pt x="44190" y="36224"/>
                </a:lnTo>
                <a:cubicBezTo>
                  <a:pt x="44350" y="36224"/>
                  <a:pt x="44441" y="36247"/>
                  <a:pt x="44578" y="36156"/>
                </a:cubicBezTo>
                <a:cubicBezTo>
                  <a:pt x="44441" y="36247"/>
                  <a:pt x="44350" y="36224"/>
                  <a:pt x="44190" y="36224"/>
                </a:cubicBezTo>
                <a:cubicBezTo>
                  <a:pt x="44190" y="36224"/>
                  <a:pt x="44167" y="36224"/>
                  <a:pt x="44144" y="36224"/>
                </a:cubicBezTo>
                <a:moveTo>
                  <a:pt x="66696" y="36202"/>
                </a:moveTo>
                <a:cubicBezTo>
                  <a:pt x="66855" y="36156"/>
                  <a:pt x="67015" y="36042"/>
                  <a:pt x="67175" y="36019"/>
                </a:cubicBezTo>
                <a:cubicBezTo>
                  <a:pt x="67015" y="36042"/>
                  <a:pt x="66855" y="36156"/>
                  <a:pt x="66696" y="36202"/>
                </a:cubicBezTo>
                <a:close/>
                <a:moveTo>
                  <a:pt x="103855" y="36019"/>
                </a:moveTo>
                <a:cubicBezTo>
                  <a:pt x="103855" y="36019"/>
                  <a:pt x="103855" y="36019"/>
                  <a:pt x="103832" y="36019"/>
                </a:cubicBezTo>
                <a:cubicBezTo>
                  <a:pt x="103855" y="36019"/>
                  <a:pt x="103855" y="36019"/>
                  <a:pt x="103855" y="36019"/>
                </a:cubicBezTo>
                <a:lnTo>
                  <a:pt x="103901" y="36019"/>
                </a:lnTo>
                <a:cubicBezTo>
                  <a:pt x="103901" y="36019"/>
                  <a:pt x="103878" y="36019"/>
                  <a:pt x="103855" y="36019"/>
                </a:cubicBezTo>
                <a:moveTo>
                  <a:pt x="103901" y="36019"/>
                </a:moveTo>
                <a:cubicBezTo>
                  <a:pt x="103992" y="35973"/>
                  <a:pt x="104106" y="35814"/>
                  <a:pt x="104175" y="35722"/>
                </a:cubicBezTo>
                <a:cubicBezTo>
                  <a:pt x="104106" y="35814"/>
                  <a:pt x="103992" y="35973"/>
                  <a:pt x="103901" y="36019"/>
                </a:cubicBezTo>
                <a:close/>
                <a:moveTo>
                  <a:pt x="103787" y="35996"/>
                </a:moveTo>
                <a:cubicBezTo>
                  <a:pt x="103764" y="35973"/>
                  <a:pt x="103741" y="35973"/>
                  <a:pt x="103718" y="35973"/>
                </a:cubicBezTo>
                <a:cubicBezTo>
                  <a:pt x="103741" y="35973"/>
                  <a:pt x="103764" y="35973"/>
                  <a:pt x="103787" y="35996"/>
                </a:cubicBezTo>
                <a:close/>
                <a:moveTo>
                  <a:pt x="44920" y="35745"/>
                </a:moveTo>
                <a:cubicBezTo>
                  <a:pt x="45331" y="35289"/>
                  <a:pt x="45925" y="35289"/>
                  <a:pt x="46472" y="35174"/>
                </a:cubicBezTo>
                <a:cubicBezTo>
                  <a:pt x="45925" y="35289"/>
                  <a:pt x="45331" y="35289"/>
                  <a:pt x="44920" y="35745"/>
                </a:cubicBezTo>
                <a:close/>
                <a:moveTo>
                  <a:pt x="92899" y="35722"/>
                </a:moveTo>
                <a:cubicBezTo>
                  <a:pt x="92785" y="35677"/>
                  <a:pt x="92694" y="35608"/>
                  <a:pt x="92625" y="35494"/>
                </a:cubicBezTo>
                <a:cubicBezTo>
                  <a:pt x="92694" y="35608"/>
                  <a:pt x="92785" y="35677"/>
                  <a:pt x="92899" y="35722"/>
                </a:cubicBezTo>
                <a:close/>
                <a:moveTo>
                  <a:pt x="109425" y="35677"/>
                </a:moveTo>
                <a:cubicBezTo>
                  <a:pt x="109288" y="35517"/>
                  <a:pt x="109310" y="35243"/>
                  <a:pt x="109128" y="35243"/>
                </a:cubicBezTo>
                <a:cubicBezTo>
                  <a:pt x="109105" y="35243"/>
                  <a:pt x="109059" y="35266"/>
                  <a:pt x="109014" y="35289"/>
                </a:cubicBezTo>
                <a:cubicBezTo>
                  <a:pt x="109059" y="35266"/>
                  <a:pt x="109105" y="35243"/>
                  <a:pt x="109128" y="35243"/>
                </a:cubicBezTo>
                <a:cubicBezTo>
                  <a:pt x="109310" y="35243"/>
                  <a:pt x="109288" y="35517"/>
                  <a:pt x="109425" y="35677"/>
                </a:cubicBezTo>
                <a:moveTo>
                  <a:pt x="96734" y="35608"/>
                </a:moveTo>
                <a:cubicBezTo>
                  <a:pt x="96916" y="35471"/>
                  <a:pt x="97076" y="35266"/>
                  <a:pt x="97259" y="35152"/>
                </a:cubicBezTo>
                <a:cubicBezTo>
                  <a:pt x="97076" y="35266"/>
                  <a:pt x="96916" y="35471"/>
                  <a:pt x="96734" y="35608"/>
                </a:cubicBezTo>
                <a:close/>
                <a:moveTo>
                  <a:pt x="108649" y="35585"/>
                </a:moveTo>
                <a:lnTo>
                  <a:pt x="108694" y="35563"/>
                </a:lnTo>
                <a:cubicBezTo>
                  <a:pt x="108671" y="35585"/>
                  <a:pt x="108649" y="35585"/>
                  <a:pt x="108649" y="35585"/>
                </a:cubicBezTo>
                <a:close/>
                <a:moveTo>
                  <a:pt x="108557" y="35563"/>
                </a:moveTo>
                <a:cubicBezTo>
                  <a:pt x="108443" y="35517"/>
                  <a:pt x="108329" y="35403"/>
                  <a:pt x="108261" y="35311"/>
                </a:cubicBezTo>
                <a:cubicBezTo>
                  <a:pt x="108329" y="35403"/>
                  <a:pt x="108443" y="35517"/>
                  <a:pt x="108557" y="35563"/>
                </a:cubicBezTo>
                <a:close/>
                <a:moveTo>
                  <a:pt x="92580" y="35471"/>
                </a:moveTo>
                <a:cubicBezTo>
                  <a:pt x="92580" y="35471"/>
                  <a:pt x="92580" y="35471"/>
                  <a:pt x="92580" y="35471"/>
                </a:cubicBezTo>
                <a:cubicBezTo>
                  <a:pt x="92580" y="35471"/>
                  <a:pt x="92580" y="35471"/>
                  <a:pt x="92580" y="35471"/>
                </a:cubicBezTo>
                <a:close/>
                <a:moveTo>
                  <a:pt x="92580" y="35471"/>
                </a:moveTo>
                <a:cubicBezTo>
                  <a:pt x="92488" y="35426"/>
                  <a:pt x="92397" y="35403"/>
                  <a:pt x="92306" y="35403"/>
                </a:cubicBezTo>
                <a:cubicBezTo>
                  <a:pt x="92260" y="35403"/>
                  <a:pt x="92214" y="35403"/>
                  <a:pt x="92169" y="35403"/>
                </a:cubicBezTo>
                <a:cubicBezTo>
                  <a:pt x="92214" y="35403"/>
                  <a:pt x="92260" y="35403"/>
                  <a:pt x="92306" y="35403"/>
                </a:cubicBezTo>
                <a:cubicBezTo>
                  <a:pt x="92397" y="35403"/>
                  <a:pt x="92488" y="35426"/>
                  <a:pt x="92580" y="35471"/>
                </a:cubicBezTo>
                <a:close/>
                <a:moveTo>
                  <a:pt x="21981" y="35380"/>
                </a:moveTo>
                <a:cubicBezTo>
                  <a:pt x="21958" y="35380"/>
                  <a:pt x="21935" y="35380"/>
                  <a:pt x="21912" y="35380"/>
                </a:cubicBezTo>
                <a:lnTo>
                  <a:pt x="21981" y="35380"/>
                </a:lnTo>
                <a:cubicBezTo>
                  <a:pt x="22095" y="35380"/>
                  <a:pt x="22186" y="35334"/>
                  <a:pt x="22255" y="35266"/>
                </a:cubicBezTo>
                <a:cubicBezTo>
                  <a:pt x="22186" y="35334"/>
                  <a:pt x="22095" y="35380"/>
                  <a:pt x="21981" y="35380"/>
                </a:cubicBezTo>
                <a:close/>
                <a:moveTo>
                  <a:pt x="8103" y="35380"/>
                </a:moveTo>
                <a:cubicBezTo>
                  <a:pt x="8172" y="35106"/>
                  <a:pt x="8240" y="34901"/>
                  <a:pt x="8445" y="34741"/>
                </a:cubicBezTo>
                <a:cubicBezTo>
                  <a:pt x="8240" y="34901"/>
                  <a:pt x="8172" y="35106"/>
                  <a:pt x="8103" y="35380"/>
                </a:cubicBezTo>
                <a:close/>
                <a:moveTo>
                  <a:pt x="22255" y="35266"/>
                </a:moveTo>
                <a:lnTo>
                  <a:pt x="22255" y="35266"/>
                </a:lnTo>
                <a:lnTo>
                  <a:pt x="22255" y="35266"/>
                </a:lnTo>
                <a:close/>
                <a:moveTo>
                  <a:pt x="105202" y="35266"/>
                </a:moveTo>
                <a:lnTo>
                  <a:pt x="105225" y="35266"/>
                </a:lnTo>
                <a:cubicBezTo>
                  <a:pt x="105225" y="35266"/>
                  <a:pt x="105202" y="35266"/>
                  <a:pt x="105202" y="35266"/>
                </a:cubicBezTo>
                <a:close/>
                <a:moveTo>
                  <a:pt x="104517" y="35266"/>
                </a:moveTo>
                <a:cubicBezTo>
                  <a:pt x="104586" y="35129"/>
                  <a:pt x="104654" y="35060"/>
                  <a:pt x="104723" y="35060"/>
                </a:cubicBezTo>
                <a:cubicBezTo>
                  <a:pt x="104837" y="35060"/>
                  <a:pt x="104951" y="35220"/>
                  <a:pt x="105133" y="35266"/>
                </a:cubicBezTo>
                <a:cubicBezTo>
                  <a:pt x="105065" y="35243"/>
                  <a:pt x="104997" y="35220"/>
                  <a:pt x="104928" y="35174"/>
                </a:cubicBezTo>
                <a:cubicBezTo>
                  <a:pt x="104860" y="35129"/>
                  <a:pt x="104791" y="35060"/>
                  <a:pt x="104723" y="35060"/>
                </a:cubicBezTo>
                <a:cubicBezTo>
                  <a:pt x="104654" y="35060"/>
                  <a:pt x="104586" y="35129"/>
                  <a:pt x="104517" y="35266"/>
                </a:cubicBezTo>
                <a:moveTo>
                  <a:pt x="114537" y="35174"/>
                </a:moveTo>
                <a:cubicBezTo>
                  <a:pt x="114515" y="35174"/>
                  <a:pt x="114492" y="35174"/>
                  <a:pt x="114446" y="35174"/>
                </a:cubicBezTo>
                <a:cubicBezTo>
                  <a:pt x="114492" y="35174"/>
                  <a:pt x="114515" y="35174"/>
                  <a:pt x="114537" y="35174"/>
                </a:cubicBezTo>
                <a:lnTo>
                  <a:pt x="114583" y="35174"/>
                </a:lnTo>
                <a:cubicBezTo>
                  <a:pt x="114560" y="35174"/>
                  <a:pt x="114560" y="35174"/>
                  <a:pt x="114537" y="35174"/>
                </a:cubicBezTo>
                <a:close/>
                <a:moveTo>
                  <a:pt x="115747" y="35106"/>
                </a:moveTo>
                <a:lnTo>
                  <a:pt x="115747" y="35106"/>
                </a:lnTo>
                <a:lnTo>
                  <a:pt x="115747" y="35106"/>
                </a:lnTo>
                <a:close/>
                <a:moveTo>
                  <a:pt x="115747" y="35106"/>
                </a:moveTo>
                <a:lnTo>
                  <a:pt x="115747" y="35106"/>
                </a:lnTo>
                <a:lnTo>
                  <a:pt x="115747" y="35106"/>
                </a:lnTo>
                <a:close/>
                <a:moveTo>
                  <a:pt x="115747" y="35106"/>
                </a:moveTo>
                <a:cubicBezTo>
                  <a:pt x="115770" y="35106"/>
                  <a:pt x="115793" y="35106"/>
                  <a:pt x="115839" y="35083"/>
                </a:cubicBezTo>
                <a:cubicBezTo>
                  <a:pt x="115793" y="35106"/>
                  <a:pt x="115770" y="35106"/>
                  <a:pt x="115747" y="35106"/>
                </a:cubicBezTo>
                <a:close/>
                <a:moveTo>
                  <a:pt x="84111" y="35060"/>
                </a:moveTo>
                <a:cubicBezTo>
                  <a:pt x="84203" y="35060"/>
                  <a:pt x="84294" y="35060"/>
                  <a:pt x="84362" y="35038"/>
                </a:cubicBezTo>
                <a:cubicBezTo>
                  <a:pt x="84294" y="35060"/>
                  <a:pt x="84203" y="35060"/>
                  <a:pt x="84111" y="35060"/>
                </a:cubicBezTo>
                <a:close/>
                <a:moveTo>
                  <a:pt x="97943" y="35060"/>
                </a:moveTo>
                <a:cubicBezTo>
                  <a:pt x="97921" y="35060"/>
                  <a:pt x="97921" y="35060"/>
                  <a:pt x="97898" y="35060"/>
                </a:cubicBezTo>
                <a:cubicBezTo>
                  <a:pt x="97921" y="35060"/>
                  <a:pt x="97921" y="35060"/>
                  <a:pt x="97943" y="35060"/>
                </a:cubicBezTo>
                <a:close/>
                <a:moveTo>
                  <a:pt x="97943" y="35060"/>
                </a:moveTo>
                <a:cubicBezTo>
                  <a:pt x="98012" y="35060"/>
                  <a:pt x="98080" y="35038"/>
                  <a:pt x="98172" y="35038"/>
                </a:cubicBezTo>
                <a:cubicBezTo>
                  <a:pt x="98080" y="35038"/>
                  <a:pt x="98012" y="35060"/>
                  <a:pt x="97943" y="35060"/>
                </a:cubicBezTo>
                <a:close/>
                <a:moveTo>
                  <a:pt x="107211" y="34992"/>
                </a:moveTo>
                <a:cubicBezTo>
                  <a:pt x="107142" y="34992"/>
                  <a:pt x="107096" y="34992"/>
                  <a:pt x="107028" y="34969"/>
                </a:cubicBezTo>
                <a:cubicBezTo>
                  <a:pt x="107096" y="34992"/>
                  <a:pt x="107142" y="34992"/>
                  <a:pt x="107211" y="34992"/>
                </a:cubicBezTo>
                <a:cubicBezTo>
                  <a:pt x="107279" y="34992"/>
                  <a:pt x="107348" y="34992"/>
                  <a:pt x="107393" y="34969"/>
                </a:cubicBezTo>
                <a:cubicBezTo>
                  <a:pt x="107348" y="34992"/>
                  <a:pt x="107279" y="34992"/>
                  <a:pt x="107211" y="34992"/>
                </a:cubicBezTo>
                <a:moveTo>
                  <a:pt x="105658" y="34764"/>
                </a:moveTo>
                <a:cubicBezTo>
                  <a:pt x="105795" y="34718"/>
                  <a:pt x="106069" y="34695"/>
                  <a:pt x="106298" y="34695"/>
                </a:cubicBezTo>
                <a:cubicBezTo>
                  <a:pt x="106389" y="34695"/>
                  <a:pt x="106480" y="34695"/>
                  <a:pt x="106549" y="34695"/>
                </a:cubicBezTo>
                <a:cubicBezTo>
                  <a:pt x="106480" y="34695"/>
                  <a:pt x="106389" y="34695"/>
                  <a:pt x="106298" y="34695"/>
                </a:cubicBezTo>
                <a:cubicBezTo>
                  <a:pt x="106069" y="34695"/>
                  <a:pt x="105795" y="34718"/>
                  <a:pt x="105658" y="34764"/>
                </a:cubicBezTo>
                <a:close/>
                <a:moveTo>
                  <a:pt x="20383" y="34535"/>
                </a:moveTo>
                <a:lnTo>
                  <a:pt x="20383" y="34535"/>
                </a:lnTo>
                <a:lnTo>
                  <a:pt x="20383" y="34535"/>
                </a:lnTo>
                <a:cubicBezTo>
                  <a:pt x="20406" y="34535"/>
                  <a:pt x="20452" y="34535"/>
                  <a:pt x="20474" y="34535"/>
                </a:cubicBezTo>
                <a:cubicBezTo>
                  <a:pt x="20452" y="34535"/>
                  <a:pt x="20406" y="34535"/>
                  <a:pt x="20383" y="34535"/>
                </a:cubicBezTo>
                <a:close/>
                <a:moveTo>
                  <a:pt x="20748" y="34421"/>
                </a:moveTo>
                <a:cubicBezTo>
                  <a:pt x="20794" y="34421"/>
                  <a:pt x="20817" y="34398"/>
                  <a:pt x="20862" y="34398"/>
                </a:cubicBezTo>
                <a:lnTo>
                  <a:pt x="20862" y="34398"/>
                </a:lnTo>
                <a:lnTo>
                  <a:pt x="20862" y="34398"/>
                </a:lnTo>
                <a:cubicBezTo>
                  <a:pt x="20817" y="34398"/>
                  <a:pt x="20794" y="34421"/>
                  <a:pt x="20748" y="34421"/>
                </a:cubicBezTo>
                <a:close/>
                <a:moveTo>
                  <a:pt x="62998" y="34307"/>
                </a:moveTo>
                <a:cubicBezTo>
                  <a:pt x="62793" y="34125"/>
                  <a:pt x="62587" y="34033"/>
                  <a:pt x="62359" y="34010"/>
                </a:cubicBezTo>
                <a:cubicBezTo>
                  <a:pt x="62587" y="34033"/>
                  <a:pt x="62793" y="34125"/>
                  <a:pt x="62998" y="34307"/>
                </a:cubicBezTo>
                <a:close/>
                <a:moveTo>
                  <a:pt x="18603" y="34102"/>
                </a:moveTo>
                <a:lnTo>
                  <a:pt x="18603" y="34102"/>
                </a:lnTo>
                <a:lnTo>
                  <a:pt x="18603" y="34102"/>
                </a:lnTo>
                <a:cubicBezTo>
                  <a:pt x="18626" y="34102"/>
                  <a:pt x="18671" y="34102"/>
                  <a:pt x="18717" y="34102"/>
                </a:cubicBezTo>
                <a:cubicBezTo>
                  <a:pt x="18671" y="34102"/>
                  <a:pt x="18626" y="34102"/>
                  <a:pt x="18603" y="34102"/>
                </a:cubicBezTo>
                <a:moveTo>
                  <a:pt x="18740" y="34102"/>
                </a:moveTo>
                <a:cubicBezTo>
                  <a:pt x="18762" y="34102"/>
                  <a:pt x="18808" y="34102"/>
                  <a:pt x="18831" y="34102"/>
                </a:cubicBezTo>
                <a:cubicBezTo>
                  <a:pt x="18808" y="34102"/>
                  <a:pt x="18762" y="34102"/>
                  <a:pt x="18740" y="34102"/>
                </a:cubicBezTo>
                <a:close/>
                <a:moveTo>
                  <a:pt x="18831" y="34102"/>
                </a:moveTo>
                <a:lnTo>
                  <a:pt x="18831" y="34102"/>
                </a:lnTo>
                <a:lnTo>
                  <a:pt x="18831" y="34102"/>
                </a:lnTo>
                <a:close/>
                <a:moveTo>
                  <a:pt x="24263" y="34102"/>
                </a:moveTo>
                <a:cubicBezTo>
                  <a:pt x="24149" y="34102"/>
                  <a:pt x="24058" y="34033"/>
                  <a:pt x="23944" y="33988"/>
                </a:cubicBezTo>
                <a:cubicBezTo>
                  <a:pt x="23830" y="33919"/>
                  <a:pt x="23738" y="33873"/>
                  <a:pt x="23624" y="33873"/>
                </a:cubicBezTo>
                <a:cubicBezTo>
                  <a:pt x="23579" y="33873"/>
                  <a:pt x="23510" y="33873"/>
                  <a:pt x="23465" y="33896"/>
                </a:cubicBezTo>
                <a:cubicBezTo>
                  <a:pt x="23510" y="33873"/>
                  <a:pt x="23579" y="33873"/>
                  <a:pt x="23624" y="33873"/>
                </a:cubicBezTo>
                <a:cubicBezTo>
                  <a:pt x="23853" y="33873"/>
                  <a:pt x="24035" y="34102"/>
                  <a:pt x="24263" y="34102"/>
                </a:cubicBezTo>
                <a:cubicBezTo>
                  <a:pt x="24332" y="34102"/>
                  <a:pt x="24400" y="34079"/>
                  <a:pt x="24469" y="34010"/>
                </a:cubicBezTo>
                <a:cubicBezTo>
                  <a:pt x="24400" y="34079"/>
                  <a:pt x="24332" y="34102"/>
                  <a:pt x="24263" y="34102"/>
                </a:cubicBezTo>
                <a:close/>
                <a:moveTo>
                  <a:pt x="18466" y="34079"/>
                </a:moveTo>
                <a:cubicBezTo>
                  <a:pt x="18466" y="34079"/>
                  <a:pt x="18466" y="34079"/>
                  <a:pt x="18466" y="34079"/>
                </a:cubicBezTo>
                <a:cubicBezTo>
                  <a:pt x="18466" y="34079"/>
                  <a:pt x="18466" y="34079"/>
                  <a:pt x="18466" y="34079"/>
                </a:cubicBezTo>
                <a:close/>
                <a:moveTo>
                  <a:pt x="18466" y="34079"/>
                </a:moveTo>
                <a:cubicBezTo>
                  <a:pt x="18420" y="34056"/>
                  <a:pt x="18374" y="34010"/>
                  <a:pt x="18306" y="33942"/>
                </a:cubicBezTo>
                <a:cubicBezTo>
                  <a:pt x="18374" y="34010"/>
                  <a:pt x="18420" y="34056"/>
                  <a:pt x="18466" y="34079"/>
                </a:cubicBezTo>
                <a:close/>
                <a:moveTo>
                  <a:pt x="62245" y="34010"/>
                </a:moveTo>
                <a:cubicBezTo>
                  <a:pt x="62131" y="34010"/>
                  <a:pt x="62039" y="33988"/>
                  <a:pt x="61948" y="33896"/>
                </a:cubicBezTo>
                <a:cubicBezTo>
                  <a:pt x="62039" y="33988"/>
                  <a:pt x="62131" y="34010"/>
                  <a:pt x="62245" y="34010"/>
                </a:cubicBezTo>
                <a:lnTo>
                  <a:pt x="62359" y="34010"/>
                </a:lnTo>
                <a:cubicBezTo>
                  <a:pt x="62313" y="34010"/>
                  <a:pt x="62290" y="34010"/>
                  <a:pt x="62245" y="34010"/>
                </a:cubicBezTo>
                <a:close/>
                <a:moveTo>
                  <a:pt x="55511" y="33851"/>
                </a:moveTo>
                <a:cubicBezTo>
                  <a:pt x="55488" y="33851"/>
                  <a:pt x="55466" y="33851"/>
                  <a:pt x="55420" y="33851"/>
                </a:cubicBezTo>
                <a:cubicBezTo>
                  <a:pt x="55466" y="33851"/>
                  <a:pt x="55488" y="33851"/>
                  <a:pt x="55511" y="33851"/>
                </a:cubicBezTo>
                <a:cubicBezTo>
                  <a:pt x="55762" y="33851"/>
                  <a:pt x="56013" y="33668"/>
                  <a:pt x="56264" y="33668"/>
                </a:cubicBezTo>
                <a:lnTo>
                  <a:pt x="56264" y="33668"/>
                </a:lnTo>
                <a:lnTo>
                  <a:pt x="56264" y="33668"/>
                </a:lnTo>
                <a:cubicBezTo>
                  <a:pt x="56150" y="33668"/>
                  <a:pt x="56013" y="33714"/>
                  <a:pt x="55899" y="33759"/>
                </a:cubicBezTo>
                <a:cubicBezTo>
                  <a:pt x="55762" y="33805"/>
                  <a:pt x="55648" y="33851"/>
                  <a:pt x="55511" y="33851"/>
                </a:cubicBezTo>
                <a:close/>
                <a:moveTo>
                  <a:pt x="594" y="33600"/>
                </a:moveTo>
                <a:cubicBezTo>
                  <a:pt x="502" y="33600"/>
                  <a:pt x="388" y="33577"/>
                  <a:pt x="297" y="33508"/>
                </a:cubicBezTo>
                <a:cubicBezTo>
                  <a:pt x="297" y="33508"/>
                  <a:pt x="297" y="33508"/>
                  <a:pt x="297" y="33508"/>
                </a:cubicBezTo>
                <a:cubicBezTo>
                  <a:pt x="388" y="33577"/>
                  <a:pt x="502" y="33600"/>
                  <a:pt x="594" y="33600"/>
                </a:cubicBezTo>
                <a:cubicBezTo>
                  <a:pt x="731" y="33600"/>
                  <a:pt x="845" y="33577"/>
                  <a:pt x="982" y="33531"/>
                </a:cubicBezTo>
                <a:cubicBezTo>
                  <a:pt x="845" y="33577"/>
                  <a:pt x="731" y="33600"/>
                  <a:pt x="594" y="33600"/>
                </a:cubicBezTo>
                <a:moveTo>
                  <a:pt x="11961" y="33600"/>
                </a:moveTo>
                <a:cubicBezTo>
                  <a:pt x="11824" y="33600"/>
                  <a:pt x="11664" y="33577"/>
                  <a:pt x="11527" y="33577"/>
                </a:cubicBezTo>
                <a:cubicBezTo>
                  <a:pt x="11664" y="33577"/>
                  <a:pt x="11824" y="33600"/>
                  <a:pt x="11961" y="33600"/>
                </a:cubicBezTo>
                <a:cubicBezTo>
                  <a:pt x="12006" y="33600"/>
                  <a:pt x="12052" y="33600"/>
                  <a:pt x="12075" y="33600"/>
                </a:cubicBezTo>
                <a:cubicBezTo>
                  <a:pt x="12052" y="33600"/>
                  <a:pt x="12006" y="33600"/>
                  <a:pt x="11961" y="33600"/>
                </a:cubicBezTo>
                <a:moveTo>
                  <a:pt x="79067" y="33600"/>
                </a:moveTo>
                <a:cubicBezTo>
                  <a:pt x="79044" y="33600"/>
                  <a:pt x="79021" y="33600"/>
                  <a:pt x="78998" y="33577"/>
                </a:cubicBezTo>
                <a:lnTo>
                  <a:pt x="79067" y="33600"/>
                </a:lnTo>
                <a:cubicBezTo>
                  <a:pt x="79250" y="33600"/>
                  <a:pt x="79409" y="33485"/>
                  <a:pt x="79569" y="33371"/>
                </a:cubicBezTo>
                <a:cubicBezTo>
                  <a:pt x="79409" y="33485"/>
                  <a:pt x="79250" y="33600"/>
                  <a:pt x="79067" y="33600"/>
                </a:cubicBezTo>
                <a:close/>
                <a:moveTo>
                  <a:pt x="74160" y="33577"/>
                </a:moveTo>
                <a:lnTo>
                  <a:pt x="74114" y="33577"/>
                </a:lnTo>
                <a:lnTo>
                  <a:pt x="74160" y="33577"/>
                </a:lnTo>
                <a:cubicBezTo>
                  <a:pt x="74228" y="33577"/>
                  <a:pt x="74319" y="33577"/>
                  <a:pt x="74388" y="33577"/>
                </a:cubicBezTo>
                <a:cubicBezTo>
                  <a:pt x="75027" y="33508"/>
                  <a:pt x="75506" y="33029"/>
                  <a:pt x="76100" y="32778"/>
                </a:cubicBezTo>
                <a:cubicBezTo>
                  <a:pt x="75506" y="33029"/>
                  <a:pt x="75027" y="33508"/>
                  <a:pt x="74388" y="33577"/>
                </a:cubicBezTo>
                <a:cubicBezTo>
                  <a:pt x="74319" y="33577"/>
                  <a:pt x="74228" y="33577"/>
                  <a:pt x="74160" y="33577"/>
                </a:cubicBezTo>
                <a:moveTo>
                  <a:pt x="9998" y="33577"/>
                </a:moveTo>
                <a:cubicBezTo>
                  <a:pt x="10043" y="33554"/>
                  <a:pt x="10089" y="33554"/>
                  <a:pt x="10135" y="33554"/>
                </a:cubicBezTo>
                <a:cubicBezTo>
                  <a:pt x="10089" y="33554"/>
                  <a:pt x="10043" y="33554"/>
                  <a:pt x="9998" y="33577"/>
                </a:cubicBezTo>
                <a:close/>
                <a:moveTo>
                  <a:pt x="11527" y="33577"/>
                </a:moveTo>
                <a:cubicBezTo>
                  <a:pt x="11344" y="33554"/>
                  <a:pt x="11207" y="33463"/>
                  <a:pt x="11025" y="33463"/>
                </a:cubicBezTo>
                <a:cubicBezTo>
                  <a:pt x="10979" y="33463"/>
                  <a:pt x="10911" y="33463"/>
                  <a:pt x="10865" y="33485"/>
                </a:cubicBezTo>
                <a:cubicBezTo>
                  <a:pt x="10911" y="33463"/>
                  <a:pt x="10979" y="33463"/>
                  <a:pt x="11025" y="33463"/>
                </a:cubicBezTo>
                <a:cubicBezTo>
                  <a:pt x="11207" y="33463"/>
                  <a:pt x="11344" y="33554"/>
                  <a:pt x="11527" y="33577"/>
                </a:cubicBezTo>
                <a:close/>
                <a:moveTo>
                  <a:pt x="10386" y="33577"/>
                </a:moveTo>
                <a:cubicBezTo>
                  <a:pt x="10317" y="33554"/>
                  <a:pt x="10226" y="33554"/>
                  <a:pt x="10135" y="33554"/>
                </a:cubicBezTo>
                <a:lnTo>
                  <a:pt x="10135" y="33554"/>
                </a:lnTo>
                <a:lnTo>
                  <a:pt x="10135" y="33554"/>
                </a:lnTo>
                <a:cubicBezTo>
                  <a:pt x="10226" y="33554"/>
                  <a:pt x="10317" y="33554"/>
                  <a:pt x="10386" y="33577"/>
                </a:cubicBezTo>
                <a:close/>
                <a:moveTo>
                  <a:pt x="10135" y="33554"/>
                </a:moveTo>
                <a:lnTo>
                  <a:pt x="10135" y="33554"/>
                </a:lnTo>
                <a:lnTo>
                  <a:pt x="10135" y="33554"/>
                </a:lnTo>
                <a:close/>
                <a:moveTo>
                  <a:pt x="62108" y="33508"/>
                </a:moveTo>
                <a:cubicBezTo>
                  <a:pt x="62108" y="33440"/>
                  <a:pt x="62062" y="33371"/>
                  <a:pt x="61925" y="33280"/>
                </a:cubicBezTo>
                <a:cubicBezTo>
                  <a:pt x="61628" y="33143"/>
                  <a:pt x="61218" y="33166"/>
                  <a:pt x="60944" y="33052"/>
                </a:cubicBezTo>
                <a:cubicBezTo>
                  <a:pt x="60898" y="33052"/>
                  <a:pt x="60830" y="33029"/>
                  <a:pt x="60784" y="33006"/>
                </a:cubicBezTo>
                <a:cubicBezTo>
                  <a:pt x="60830" y="33029"/>
                  <a:pt x="60898" y="33052"/>
                  <a:pt x="60944" y="33052"/>
                </a:cubicBezTo>
                <a:cubicBezTo>
                  <a:pt x="61218" y="33166"/>
                  <a:pt x="61628" y="33143"/>
                  <a:pt x="61925" y="33280"/>
                </a:cubicBezTo>
                <a:cubicBezTo>
                  <a:pt x="62062" y="33371"/>
                  <a:pt x="62108" y="33440"/>
                  <a:pt x="62108" y="33508"/>
                </a:cubicBezTo>
                <a:moveTo>
                  <a:pt x="118418" y="33143"/>
                </a:moveTo>
                <a:cubicBezTo>
                  <a:pt x="118304" y="33143"/>
                  <a:pt x="118258" y="32938"/>
                  <a:pt x="118144" y="32892"/>
                </a:cubicBezTo>
                <a:cubicBezTo>
                  <a:pt x="118258" y="32938"/>
                  <a:pt x="118304" y="33143"/>
                  <a:pt x="118418" y="33143"/>
                </a:cubicBezTo>
                <a:lnTo>
                  <a:pt x="118441" y="33120"/>
                </a:lnTo>
                <a:cubicBezTo>
                  <a:pt x="118441" y="33143"/>
                  <a:pt x="118418" y="33143"/>
                  <a:pt x="118418" y="33143"/>
                </a:cubicBezTo>
                <a:moveTo>
                  <a:pt x="80003" y="33097"/>
                </a:moveTo>
                <a:lnTo>
                  <a:pt x="80003" y="33075"/>
                </a:lnTo>
                <a:lnTo>
                  <a:pt x="80003" y="33097"/>
                </a:lnTo>
                <a:close/>
                <a:moveTo>
                  <a:pt x="29308" y="32938"/>
                </a:moveTo>
                <a:cubicBezTo>
                  <a:pt x="29285" y="32938"/>
                  <a:pt x="29239" y="32938"/>
                  <a:pt x="29216" y="32938"/>
                </a:cubicBezTo>
                <a:cubicBezTo>
                  <a:pt x="29239" y="32938"/>
                  <a:pt x="29285" y="32938"/>
                  <a:pt x="29308" y="32938"/>
                </a:cubicBezTo>
                <a:cubicBezTo>
                  <a:pt x="29331" y="32938"/>
                  <a:pt x="29376" y="32938"/>
                  <a:pt x="29422" y="32938"/>
                </a:cubicBezTo>
                <a:cubicBezTo>
                  <a:pt x="29605" y="32892"/>
                  <a:pt x="29582" y="32801"/>
                  <a:pt x="29719" y="32664"/>
                </a:cubicBezTo>
                <a:cubicBezTo>
                  <a:pt x="29582" y="32801"/>
                  <a:pt x="29605" y="32892"/>
                  <a:pt x="29422" y="32938"/>
                </a:cubicBezTo>
                <a:cubicBezTo>
                  <a:pt x="29376" y="32938"/>
                  <a:pt x="29331" y="32938"/>
                  <a:pt x="29308" y="32938"/>
                </a:cubicBezTo>
                <a:moveTo>
                  <a:pt x="117938" y="32915"/>
                </a:moveTo>
                <a:cubicBezTo>
                  <a:pt x="117984" y="32892"/>
                  <a:pt x="118030" y="32869"/>
                  <a:pt x="118075" y="32869"/>
                </a:cubicBezTo>
                <a:lnTo>
                  <a:pt x="118075" y="32869"/>
                </a:lnTo>
                <a:lnTo>
                  <a:pt x="118075" y="32869"/>
                </a:lnTo>
                <a:cubicBezTo>
                  <a:pt x="118030" y="32869"/>
                  <a:pt x="117984" y="32892"/>
                  <a:pt x="117938" y="32915"/>
                </a:cubicBezTo>
                <a:close/>
                <a:moveTo>
                  <a:pt x="120472" y="32823"/>
                </a:moveTo>
                <a:lnTo>
                  <a:pt x="120472" y="32823"/>
                </a:lnTo>
                <a:lnTo>
                  <a:pt x="120472" y="32823"/>
                </a:lnTo>
                <a:close/>
                <a:moveTo>
                  <a:pt x="120495" y="32823"/>
                </a:moveTo>
                <a:cubicBezTo>
                  <a:pt x="120518" y="32823"/>
                  <a:pt x="120563" y="32801"/>
                  <a:pt x="120609" y="32755"/>
                </a:cubicBezTo>
                <a:cubicBezTo>
                  <a:pt x="120563" y="32801"/>
                  <a:pt x="120518" y="32823"/>
                  <a:pt x="120495" y="32823"/>
                </a:cubicBezTo>
                <a:close/>
                <a:moveTo>
                  <a:pt x="29924" y="32595"/>
                </a:moveTo>
                <a:cubicBezTo>
                  <a:pt x="29993" y="32527"/>
                  <a:pt x="30038" y="32390"/>
                  <a:pt x="30107" y="32298"/>
                </a:cubicBezTo>
                <a:cubicBezTo>
                  <a:pt x="30038" y="32390"/>
                  <a:pt x="29993" y="32527"/>
                  <a:pt x="29924" y="32595"/>
                </a:cubicBezTo>
                <a:close/>
                <a:moveTo>
                  <a:pt x="120883" y="32413"/>
                </a:moveTo>
                <a:cubicBezTo>
                  <a:pt x="120997" y="32298"/>
                  <a:pt x="121134" y="32253"/>
                  <a:pt x="121271" y="32230"/>
                </a:cubicBezTo>
                <a:cubicBezTo>
                  <a:pt x="121134" y="32253"/>
                  <a:pt x="120997" y="32298"/>
                  <a:pt x="120883" y="32413"/>
                </a:cubicBezTo>
                <a:close/>
                <a:moveTo>
                  <a:pt x="51973" y="32298"/>
                </a:moveTo>
                <a:cubicBezTo>
                  <a:pt x="51950" y="32298"/>
                  <a:pt x="51950" y="32298"/>
                  <a:pt x="51928" y="32298"/>
                </a:cubicBezTo>
                <a:lnTo>
                  <a:pt x="51973" y="32298"/>
                </a:lnTo>
                <a:cubicBezTo>
                  <a:pt x="52179" y="32298"/>
                  <a:pt x="52430" y="32162"/>
                  <a:pt x="52658" y="32162"/>
                </a:cubicBezTo>
                <a:cubicBezTo>
                  <a:pt x="52681" y="32162"/>
                  <a:pt x="52704" y="32162"/>
                  <a:pt x="52749" y="32162"/>
                </a:cubicBezTo>
                <a:cubicBezTo>
                  <a:pt x="52704" y="32162"/>
                  <a:pt x="52681" y="32162"/>
                  <a:pt x="52658" y="32162"/>
                </a:cubicBezTo>
                <a:cubicBezTo>
                  <a:pt x="52544" y="32162"/>
                  <a:pt x="52430" y="32184"/>
                  <a:pt x="52316" y="32230"/>
                </a:cubicBezTo>
                <a:cubicBezTo>
                  <a:pt x="52179" y="32253"/>
                  <a:pt x="52065" y="32298"/>
                  <a:pt x="51973" y="32298"/>
                </a:cubicBezTo>
                <a:moveTo>
                  <a:pt x="122275" y="32093"/>
                </a:moveTo>
                <a:cubicBezTo>
                  <a:pt x="122344" y="32070"/>
                  <a:pt x="122412" y="32070"/>
                  <a:pt x="122481" y="32070"/>
                </a:cubicBezTo>
                <a:lnTo>
                  <a:pt x="122481" y="32070"/>
                </a:lnTo>
                <a:lnTo>
                  <a:pt x="122481" y="32070"/>
                </a:lnTo>
                <a:cubicBezTo>
                  <a:pt x="122412" y="32070"/>
                  <a:pt x="122344" y="32070"/>
                  <a:pt x="122275" y="32093"/>
                </a:cubicBezTo>
                <a:moveTo>
                  <a:pt x="122686" y="32070"/>
                </a:moveTo>
                <a:cubicBezTo>
                  <a:pt x="122640" y="32070"/>
                  <a:pt x="122618" y="32070"/>
                  <a:pt x="122572" y="32070"/>
                </a:cubicBezTo>
                <a:cubicBezTo>
                  <a:pt x="122618" y="32070"/>
                  <a:pt x="122640" y="32070"/>
                  <a:pt x="122686" y="32070"/>
                </a:cubicBezTo>
                <a:cubicBezTo>
                  <a:pt x="122846" y="32070"/>
                  <a:pt x="122960" y="32047"/>
                  <a:pt x="123120" y="31865"/>
                </a:cubicBezTo>
                <a:cubicBezTo>
                  <a:pt x="122960" y="32047"/>
                  <a:pt x="122846" y="32070"/>
                  <a:pt x="122686" y="32070"/>
                </a:cubicBezTo>
                <a:moveTo>
                  <a:pt x="15567" y="31956"/>
                </a:moveTo>
                <a:cubicBezTo>
                  <a:pt x="15247" y="31865"/>
                  <a:pt x="14951" y="31774"/>
                  <a:pt x="14654" y="31774"/>
                </a:cubicBezTo>
                <a:cubicBezTo>
                  <a:pt x="14471" y="31774"/>
                  <a:pt x="14289" y="31819"/>
                  <a:pt x="14083" y="31888"/>
                </a:cubicBezTo>
                <a:cubicBezTo>
                  <a:pt x="14289" y="31819"/>
                  <a:pt x="14471" y="31774"/>
                  <a:pt x="14654" y="31774"/>
                </a:cubicBezTo>
                <a:cubicBezTo>
                  <a:pt x="14951" y="31774"/>
                  <a:pt x="15247" y="31865"/>
                  <a:pt x="15567" y="31956"/>
                </a:cubicBezTo>
                <a:moveTo>
                  <a:pt x="27139" y="31751"/>
                </a:moveTo>
                <a:cubicBezTo>
                  <a:pt x="27231" y="31682"/>
                  <a:pt x="27322" y="31637"/>
                  <a:pt x="27436" y="31637"/>
                </a:cubicBezTo>
                <a:lnTo>
                  <a:pt x="27436" y="31637"/>
                </a:lnTo>
                <a:lnTo>
                  <a:pt x="27436" y="31637"/>
                </a:lnTo>
                <a:cubicBezTo>
                  <a:pt x="27322" y="31637"/>
                  <a:pt x="27231" y="31682"/>
                  <a:pt x="27139" y="31751"/>
                </a:cubicBezTo>
                <a:close/>
                <a:moveTo>
                  <a:pt x="30609" y="31614"/>
                </a:moveTo>
                <a:cubicBezTo>
                  <a:pt x="30723" y="31522"/>
                  <a:pt x="30814" y="31454"/>
                  <a:pt x="30928" y="31431"/>
                </a:cubicBezTo>
                <a:cubicBezTo>
                  <a:pt x="30814" y="31454"/>
                  <a:pt x="30723" y="31522"/>
                  <a:pt x="30609" y="31614"/>
                </a:cubicBezTo>
                <a:close/>
                <a:moveTo>
                  <a:pt x="32617" y="31591"/>
                </a:moveTo>
                <a:cubicBezTo>
                  <a:pt x="32595" y="31591"/>
                  <a:pt x="32572" y="31568"/>
                  <a:pt x="32549" y="31568"/>
                </a:cubicBezTo>
                <a:cubicBezTo>
                  <a:pt x="32572" y="31568"/>
                  <a:pt x="32595" y="31591"/>
                  <a:pt x="32617" y="31591"/>
                </a:cubicBezTo>
                <a:cubicBezTo>
                  <a:pt x="32686" y="31591"/>
                  <a:pt x="32754" y="31568"/>
                  <a:pt x="32800" y="31545"/>
                </a:cubicBezTo>
                <a:cubicBezTo>
                  <a:pt x="32754" y="31568"/>
                  <a:pt x="32686" y="31591"/>
                  <a:pt x="32617" y="31591"/>
                </a:cubicBezTo>
                <a:moveTo>
                  <a:pt x="32115" y="31545"/>
                </a:moveTo>
                <a:cubicBezTo>
                  <a:pt x="31841" y="31545"/>
                  <a:pt x="31567" y="31454"/>
                  <a:pt x="31294" y="31431"/>
                </a:cubicBezTo>
                <a:cubicBezTo>
                  <a:pt x="31567" y="31454"/>
                  <a:pt x="31841" y="31545"/>
                  <a:pt x="32115" y="31545"/>
                </a:cubicBezTo>
                <a:lnTo>
                  <a:pt x="32115" y="31545"/>
                </a:lnTo>
                <a:lnTo>
                  <a:pt x="32115" y="31545"/>
                </a:lnTo>
                <a:close/>
                <a:moveTo>
                  <a:pt x="31294" y="31431"/>
                </a:moveTo>
                <a:cubicBezTo>
                  <a:pt x="31294" y="31431"/>
                  <a:pt x="31294" y="31431"/>
                  <a:pt x="31294" y="31431"/>
                </a:cubicBezTo>
                <a:cubicBezTo>
                  <a:pt x="31294" y="31431"/>
                  <a:pt x="31294" y="31431"/>
                  <a:pt x="31294" y="31431"/>
                </a:cubicBezTo>
                <a:close/>
                <a:moveTo>
                  <a:pt x="31294" y="31431"/>
                </a:moveTo>
                <a:cubicBezTo>
                  <a:pt x="31271" y="31431"/>
                  <a:pt x="31248" y="31431"/>
                  <a:pt x="31248" y="31431"/>
                </a:cubicBezTo>
                <a:cubicBezTo>
                  <a:pt x="31248" y="31431"/>
                  <a:pt x="31271" y="31431"/>
                  <a:pt x="31294" y="31431"/>
                </a:cubicBezTo>
                <a:close/>
                <a:moveTo>
                  <a:pt x="34809" y="31294"/>
                </a:moveTo>
                <a:cubicBezTo>
                  <a:pt x="34740" y="31203"/>
                  <a:pt x="34649" y="31089"/>
                  <a:pt x="34558" y="30997"/>
                </a:cubicBezTo>
                <a:cubicBezTo>
                  <a:pt x="34649" y="31089"/>
                  <a:pt x="34740" y="31203"/>
                  <a:pt x="34809" y="31294"/>
                </a:cubicBezTo>
                <a:close/>
                <a:moveTo>
                  <a:pt x="46" y="31043"/>
                </a:moveTo>
                <a:cubicBezTo>
                  <a:pt x="23" y="30906"/>
                  <a:pt x="23" y="30815"/>
                  <a:pt x="23" y="30701"/>
                </a:cubicBezTo>
                <a:cubicBezTo>
                  <a:pt x="23" y="30815"/>
                  <a:pt x="23" y="30906"/>
                  <a:pt x="46" y="31043"/>
                </a:cubicBezTo>
                <a:close/>
                <a:moveTo>
                  <a:pt x="33782" y="30792"/>
                </a:moveTo>
                <a:cubicBezTo>
                  <a:pt x="33850" y="30746"/>
                  <a:pt x="33941" y="30701"/>
                  <a:pt x="34033" y="30701"/>
                </a:cubicBezTo>
                <a:cubicBezTo>
                  <a:pt x="34101" y="30701"/>
                  <a:pt x="34170" y="30724"/>
                  <a:pt x="34215" y="30746"/>
                </a:cubicBezTo>
                <a:cubicBezTo>
                  <a:pt x="34170" y="30724"/>
                  <a:pt x="34101" y="30701"/>
                  <a:pt x="34033" y="30701"/>
                </a:cubicBezTo>
                <a:cubicBezTo>
                  <a:pt x="33941" y="30701"/>
                  <a:pt x="33850" y="30746"/>
                  <a:pt x="33782" y="30792"/>
                </a:cubicBezTo>
                <a:close/>
                <a:moveTo>
                  <a:pt x="46" y="30358"/>
                </a:moveTo>
                <a:cubicBezTo>
                  <a:pt x="46" y="30267"/>
                  <a:pt x="23" y="30176"/>
                  <a:pt x="23" y="30062"/>
                </a:cubicBezTo>
                <a:cubicBezTo>
                  <a:pt x="23" y="30176"/>
                  <a:pt x="46" y="30267"/>
                  <a:pt x="46" y="30358"/>
                </a:cubicBezTo>
                <a:close/>
              </a:path>
            </a:pathLst>
          </a:custGeom>
          <a:solidFill>
            <a:srgbClr val="E2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8777575" y="0"/>
            <a:ext cx="366300" cy="7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720001" y="2334126"/>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996551" y="11854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942020" y="3360800"/>
            <a:ext cx="5259900" cy="7134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Roboto"/>
              <a:buNone/>
              <a:defRPr>
                <a:solidFill>
                  <a:schemeClr val="dk1"/>
                </a:solidFill>
                <a:latin typeface="Montserrat Light"/>
                <a:ea typeface="Montserrat Light"/>
                <a:cs typeface="Montserrat Light"/>
                <a:sym typeface="Montserrat Ligh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subTitle" idx="1"/>
          </p:nvPr>
        </p:nvSpPr>
        <p:spPr>
          <a:xfrm>
            <a:off x="1723250" y="1699738"/>
            <a:ext cx="1822200" cy="4503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500"/>
              <a:buFont typeface="Roboto"/>
              <a:buNone/>
              <a:defRPr sz="2000">
                <a:solidFill>
                  <a:schemeClr val="dk1"/>
                </a:solidFill>
                <a:latin typeface="Roboto Black"/>
                <a:ea typeface="Roboto Black"/>
                <a:cs typeface="Roboto Black"/>
                <a:sym typeface="Roboto Black"/>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5599700" y="1710063"/>
            <a:ext cx="1819800" cy="4482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2500"/>
              <a:buFont typeface="Roboto"/>
              <a:buNone/>
              <a:defRPr sz="2000">
                <a:solidFill>
                  <a:schemeClr val="dk1"/>
                </a:solidFill>
                <a:latin typeface="Roboto Black"/>
                <a:ea typeface="Roboto Black"/>
                <a:cs typeface="Roboto Black"/>
                <a:sym typeface="Roboto Black"/>
              </a:defRPr>
            </a:lvl1pPr>
            <a:lvl2pPr lvl="1" algn="ctr" rtl="0">
              <a:lnSpc>
                <a:spcPct val="100000"/>
              </a:lnSpc>
              <a:spcBef>
                <a:spcPts val="0"/>
              </a:spcBef>
              <a:spcAft>
                <a:spcPts val="0"/>
              </a:spcAft>
              <a:buClr>
                <a:schemeClr val="lt1"/>
              </a:buClr>
              <a:buSzPts val="2500"/>
              <a:buFont typeface="Roboto Mono Light"/>
              <a:buNone/>
              <a:defRPr sz="2500">
                <a:solidFill>
                  <a:schemeClr val="lt1"/>
                </a:solidFill>
                <a:latin typeface="Roboto Mono Light"/>
                <a:ea typeface="Roboto Mono Light"/>
                <a:cs typeface="Roboto Mono Light"/>
                <a:sym typeface="Roboto Mono Light"/>
              </a:defRPr>
            </a:lvl2pPr>
            <a:lvl3pPr lvl="2" algn="ctr" rtl="0">
              <a:lnSpc>
                <a:spcPct val="100000"/>
              </a:lnSpc>
              <a:spcBef>
                <a:spcPts val="0"/>
              </a:spcBef>
              <a:spcAft>
                <a:spcPts val="0"/>
              </a:spcAft>
              <a:buClr>
                <a:schemeClr val="lt1"/>
              </a:buClr>
              <a:buSzPts val="2500"/>
              <a:buFont typeface="Roboto Mono Light"/>
              <a:buNone/>
              <a:defRPr sz="2500">
                <a:solidFill>
                  <a:schemeClr val="lt1"/>
                </a:solidFill>
                <a:latin typeface="Roboto Mono Light"/>
                <a:ea typeface="Roboto Mono Light"/>
                <a:cs typeface="Roboto Mono Light"/>
                <a:sym typeface="Roboto Mono Light"/>
              </a:defRPr>
            </a:lvl3pPr>
            <a:lvl4pPr lvl="3" algn="ctr" rtl="0">
              <a:lnSpc>
                <a:spcPct val="100000"/>
              </a:lnSpc>
              <a:spcBef>
                <a:spcPts val="0"/>
              </a:spcBef>
              <a:spcAft>
                <a:spcPts val="0"/>
              </a:spcAft>
              <a:buClr>
                <a:schemeClr val="lt1"/>
              </a:buClr>
              <a:buSzPts val="2500"/>
              <a:buFont typeface="Roboto Mono Light"/>
              <a:buNone/>
              <a:defRPr sz="2500">
                <a:solidFill>
                  <a:schemeClr val="lt1"/>
                </a:solidFill>
                <a:latin typeface="Roboto Mono Light"/>
                <a:ea typeface="Roboto Mono Light"/>
                <a:cs typeface="Roboto Mono Light"/>
                <a:sym typeface="Roboto Mono Light"/>
              </a:defRPr>
            </a:lvl4pPr>
            <a:lvl5pPr lvl="4" algn="ctr" rtl="0">
              <a:lnSpc>
                <a:spcPct val="100000"/>
              </a:lnSpc>
              <a:spcBef>
                <a:spcPts val="0"/>
              </a:spcBef>
              <a:spcAft>
                <a:spcPts val="0"/>
              </a:spcAft>
              <a:buClr>
                <a:schemeClr val="lt1"/>
              </a:buClr>
              <a:buSzPts val="2500"/>
              <a:buFont typeface="Roboto Mono Light"/>
              <a:buNone/>
              <a:defRPr sz="2500">
                <a:solidFill>
                  <a:schemeClr val="lt1"/>
                </a:solidFill>
                <a:latin typeface="Roboto Mono Light"/>
                <a:ea typeface="Roboto Mono Light"/>
                <a:cs typeface="Roboto Mono Light"/>
                <a:sym typeface="Roboto Mono Light"/>
              </a:defRPr>
            </a:lvl5pPr>
            <a:lvl6pPr lvl="5" algn="ctr" rtl="0">
              <a:lnSpc>
                <a:spcPct val="100000"/>
              </a:lnSpc>
              <a:spcBef>
                <a:spcPts val="0"/>
              </a:spcBef>
              <a:spcAft>
                <a:spcPts val="0"/>
              </a:spcAft>
              <a:buClr>
                <a:schemeClr val="lt1"/>
              </a:buClr>
              <a:buSzPts val="2500"/>
              <a:buFont typeface="Roboto Mono Light"/>
              <a:buNone/>
              <a:defRPr sz="2500">
                <a:solidFill>
                  <a:schemeClr val="lt1"/>
                </a:solidFill>
                <a:latin typeface="Roboto Mono Light"/>
                <a:ea typeface="Roboto Mono Light"/>
                <a:cs typeface="Roboto Mono Light"/>
                <a:sym typeface="Roboto Mono Light"/>
              </a:defRPr>
            </a:lvl6pPr>
            <a:lvl7pPr lvl="6" algn="ctr" rtl="0">
              <a:lnSpc>
                <a:spcPct val="100000"/>
              </a:lnSpc>
              <a:spcBef>
                <a:spcPts val="0"/>
              </a:spcBef>
              <a:spcAft>
                <a:spcPts val="0"/>
              </a:spcAft>
              <a:buClr>
                <a:schemeClr val="lt1"/>
              </a:buClr>
              <a:buSzPts val="2500"/>
              <a:buFont typeface="Roboto Mono Light"/>
              <a:buNone/>
              <a:defRPr sz="2500">
                <a:solidFill>
                  <a:schemeClr val="lt1"/>
                </a:solidFill>
                <a:latin typeface="Roboto Mono Light"/>
                <a:ea typeface="Roboto Mono Light"/>
                <a:cs typeface="Roboto Mono Light"/>
                <a:sym typeface="Roboto Mono Light"/>
              </a:defRPr>
            </a:lvl7pPr>
            <a:lvl8pPr lvl="7" algn="ctr" rtl="0">
              <a:lnSpc>
                <a:spcPct val="100000"/>
              </a:lnSpc>
              <a:spcBef>
                <a:spcPts val="0"/>
              </a:spcBef>
              <a:spcAft>
                <a:spcPts val="0"/>
              </a:spcAft>
              <a:buClr>
                <a:schemeClr val="lt1"/>
              </a:buClr>
              <a:buSzPts val="2500"/>
              <a:buFont typeface="Roboto Mono Light"/>
              <a:buNone/>
              <a:defRPr sz="2500">
                <a:solidFill>
                  <a:schemeClr val="lt1"/>
                </a:solidFill>
                <a:latin typeface="Roboto Mono Light"/>
                <a:ea typeface="Roboto Mono Light"/>
                <a:cs typeface="Roboto Mono Light"/>
                <a:sym typeface="Roboto Mono Light"/>
              </a:defRPr>
            </a:lvl8pPr>
            <a:lvl9pPr lvl="8" algn="ctr" rtl="0">
              <a:lnSpc>
                <a:spcPct val="100000"/>
              </a:lnSpc>
              <a:spcBef>
                <a:spcPts val="0"/>
              </a:spcBef>
              <a:spcAft>
                <a:spcPts val="0"/>
              </a:spcAft>
              <a:buClr>
                <a:schemeClr val="lt1"/>
              </a:buClr>
              <a:buSzPts val="2500"/>
              <a:buFont typeface="Roboto Mono Light"/>
              <a:buNone/>
              <a:defRPr sz="2500">
                <a:solidFill>
                  <a:schemeClr val="lt1"/>
                </a:solidFill>
                <a:latin typeface="Roboto Mono Light"/>
                <a:ea typeface="Roboto Mono Light"/>
                <a:cs typeface="Roboto Mono Light"/>
                <a:sym typeface="Roboto Mono Light"/>
              </a:defRPr>
            </a:lvl9pPr>
          </a:lstStyle>
          <a:p>
            <a:endParaRPr/>
          </a:p>
        </p:txBody>
      </p:sp>
      <p:sp>
        <p:nvSpPr>
          <p:cNvPr id="25" name="Google Shape;25;p5"/>
          <p:cNvSpPr txBox="1">
            <a:spLocks noGrp="1"/>
          </p:cNvSpPr>
          <p:nvPr>
            <p:ph type="subTitle" idx="3"/>
          </p:nvPr>
        </p:nvSpPr>
        <p:spPr>
          <a:xfrm>
            <a:off x="1180600" y="2698150"/>
            <a:ext cx="2907600" cy="1262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Montserrat Light"/>
              <a:buNone/>
              <a:defRPr>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1400"/>
              <a:buFont typeface="Montserrat"/>
              <a:buNone/>
              <a:defRPr>
                <a:latin typeface="Montserrat"/>
                <a:ea typeface="Montserrat"/>
                <a:cs typeface="Montserrat"/>
                <a:sym typeface="Montserrat"/>
              </a:defRPr>
            </a:lvl2pPr>
            <a:lvl3pPr lvl="2" algn="ctr" rtl="0">
              <a:lnSpc>
                <a:spcPct val="100000"/>
              </a:lnSpc>
              <a:spcBef>
                <a:spcPts val="0"/>
              </a:spcBef>
              <a:spcAft>
                <a:spcPts val="0"/>
              </a:spcAft>
              <a:buSzPts val="1400"/>
              <a:buFont typeface="Montserrat"/>
              <a:buNone/>
              <a:defRPr>
                <a:latin typeface="Montserrat"/>
                <a:ea typeface="Montserrat"/>
                <a:cs typeface="Montserrat"/>
                <a:sym typeface="Montserrat"/>
              </a:defRPr>
            </a:lvl3pPr>
            <a:lvl4pPr lvl="3" algn="ctr" rtl="0">
              <a:lnSpc>
                <a:spcPct val="100000"/>
              </a:lnSpc>
              <a:spcBef>
                <a:spcPts val="0"/>
              </a:spcBef>
              <a:spcAft>
                <a:spcPts val="0"/>
              </a:spcAft>
              <a:buSzPts val="1400"/>
              <a:buFont typeface="Montserrat"/>
              <a:buNone/>
              <a:defRPr>
                <a:latin typeface="Montserrat"/>
                <a:ea typeface="Montserrat"/>
                <a:cs typeface="Montserrat"/>
                <a:sym typeface="Montserrat"/>
              </a:defRPr>
            </a:lvl4pPr>
            <a:lvl5pPr lvl="4" algn="ctr" rtl="0">
              <a:lnSpc>
                <a:spcPct val="100000"/>
              </a:lnSpc>
              <a:spcBef>
                <a:spcPts val="0"/>
              </a:spcBef>
              <a:spcAft>
                <a:spcPts val="0"/>
              </a:spcAft>
              <a:buSzPts val="1400"/>
              <a:buFont typeface="Montserrat"/>
              <a:buNone/>
              <a:defRPr>
                <a:latin typeface="Montserrat"/>
                <a:ea typeface="Montserrat"/>
                <a:cs typeface="Montserrat"/>
                <a:sym typeface="Montserrat"/>
              </a:defRPr>
            </a:lvl5pPr>
            <a:lvl6pPr lvl="5" algn="ctr" rtl="0">
              <a:lnSpc>
                <a:spcPct val="100000"/>
              </a:lnSpc>
              <a:spcBef>
                <a:spcPts val="0"/>
              </a:spcBef>
              <a:spcAft>
                <a:spcPts val="0"/>
              </a:spcAft>
              <a:buSzPts val="1400"/>
              <a:buFont typeface="Montserrat"/>
              <a:buNone/>
              <a:defRPr>
                <a:latin typeface="Montserrat"/>
                <a:ea typeface="Montserrat"/>
                <a:cs typeface="Montserrat"/>
                <a:sym typeface="Montserrat"/>
              </a:defRPr>
            </a:lvl6pPr>
            <a:lvl7pPr lvl="6" algn="ctr" rtl="0">
              <a:lnSpc>
                <a:spcPct val="100000"/>
              </a:lnSpc>
              <a:spcBef>
                <a:spcPts val="0"/>
              </a:spcBef>
              <a:spcAft>
                <a:spcPts val="0"/>
              </a:spcAft>
              <a:buSzPts val="1400"/>
              <a:buFont typeface="Montserrat"/>
              <a:buNone/>
              <a:defRPr>
                <a:latin typeface="Montserrat"/>
                <a:ea typeface="Montserrat"/>
                <a:cs typeface="Montserrat"/>
                <a:sym typeface="Montserrat"/>
              </a:defRPr>
            </a:lvl7pPr>
            <a:lvl8pPr lvl="7" algn="ctr" rtl="0">
              <a:lnSpc>
                <a:spcPct val="100000"/>
              </a:lnSpc>
              <a:spcBef>
                <a:spcPts val="0"/>
              </a:spcBef>
              <a:spcAft>
                <a:spcPts val="0"/>
              </a:spcAft>
              <a:buSzPts val="1400"/>
              <a:buFont typeface="Montserrat"/>
              <a:buNone/>
              <a:defRPr>
                <a:latin typeface="Montserrat"/>
                <a:ea typeface="Montserrat"/>
                <a:cs typeface="Montserrat"/>
                <a:sym typeface="Montserrat"/>
              </a:defRPr>
            </a:lvl8pPr>
            <a:lvl9pPr lvl="8" algn="ctr" rtl="0">
              <a:lnSpc>
                <a:spcPct val="100000"/>
              </a:lnSpc>
              <a:spcBef>
                <a:spcPts val="0"/>
              </a:spcBef>
              <a:spcAft>
                <a:spcPts val="0"/>
              </a:spcAft>
              <a:buSzPts val="1400"/>
              <a:buFont typeface="Montserrat"/>
              <a:buNone/>
              <a:defRPr>
                <a:latin typeface="Montserrat"/>
                <a:ea typeface="Montserrat"/>
                <a:cs typeface="Montserrat"/>
                <a:sym typeface="Montserrat"/>
              </a:defRPr>
            </a:lvl9pPr>
          </a:lstStyle>
          <a:p>
            <a:endParaRPr/>
          </a:p>
        </p:txBody>
      </p:sp>
      <p:sp>
        <p:nvSpPr>
          <p:cNvPr id="26" name="Google Shape;26;p5"/>
          <p:cNvSpPr txBox="1">
            <a:spLocks noGrp="1"/>
          </p:cNvSpPr>
          <p:nvPr>
            <p:ph type="subTitle" idx="4"/>
          </p:nvPr>
        </p:nvSpPr>
        <p:spPr>
          <a:xfrm>
            <a:off x="5055800" y="2698150"/>
            <a:ext cx="2907600" cy="12621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Montserrat Light"/>
              <a:buNone/>
              <a:defRPr>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400"/>
              <a:buFont typeface="Montserrat Light"/>
              <a:buNone/>
              <a:defRPr>
                <a:solidFill>
                  <a:schemeClr val="lt1"/>
                </a:solidFill>
                <a:latin typeface="Montserrat Light"/>
                <a:ea typeface="Montserrat Light"/>
                <a:cs typeface="Montserrat Light"/>
                <a:sym typeface="Montserrat Light"/>
              </a:defRPr>
            </a:lvl2pPr>
            <a:lvl3pPr lvl="2" algn="ctr" rtl="0">
              <a:lnSpc>
                <a:spcPct val="100000"/>
              </a:lnSpc>
              <a:spcBef>
                <a:spcPts val="0"/>
              </a:spcBef>
              <a:spcAft>
                <a:spcPts val="0"/>
              </a:spcAft>
              <a:buClr>
                <a:schemeClr val="lt1"/>
              </a:buClr>
              <a:buSzPts val="1400"/>
              <a:buFont typeface="Montserrat Light"/>
              <a:buNone/>
              <a:defRPr>
                <a:solidFill>
                  <a:schemeClr val="lt1"/>
                </a:solidFill>
                <a:latin typeface="Montserrat Light"/>
                <a:ea typeface="Montserrat Light"/>
                <a:cs typeface="Montserrat Light"/>
                <a:sym typeface="Montserrat Light"/>
              </a:defRPr>
            </a:lvl3pPr>
            <a:lvl4pPr lvl="3" algn="ctr" rtl="0">
              <a:lnSpc>
                <a:spcPct val="100000"/>
              </a:lnSpc>
              <a:spcBef>
                <a:spcPts val="0"/>
              </a:spcBef>
              <a:spcAft>
                <a:spcPts val="0"/>
              </a:spcAft>
              <a:buClr>
                <a:schemeClr val="lt1"/>
              </a:buClr>
              <a:buSzPts val="1400"/>
              <a:buFont typeface="Montserrat Light"/>
              <a:buNone/>
              <a:defRPr>
                <a:solidFill>
                  <a:schemeClr val="lt1"/>
                </a:solidFill>
                <a:latin typeface="Montserrat Light"/>
                <a:ea typeface="Montserrat Light"/>
                <a:cs typeface="Montserrat Light"/>
                <a:sym typeface="Montserrat Light"/>
              </a:defRPr>
            </a:lvl4pPr>
            <a:lvl5pPr lvl="4" algn="ctr" rtl="0">
              <a:lnSpc>
                <a:spcPct val="100000"/>
              </a:lnSpc>
              <a:spcBef>
                <a:spcPts val="0"/>
              </a:spcBef>
              <a:spcAft>
                <a:spcPts val="0"/>
              </a:spcAft>
              <a:buClr>
                <a:schemeClr val="lt1"/>
              </a:buClr>
              <a:buSzPts val="1400"/>
              <a:buFont typeface="Montserrat Light"/>
              <a:buNone/>
              <a:defRPr>
                <a:solidFill>
                  <a:schemeClr val="lt1"/>
                </a:solidFill>
                <a:latin typeface="Montserrat Light"/>
                <a:ea typeface="Montserrat Light"/>
                <a:cs typeface="Montserrat Light"/>
                <a:sym typeface="Montserrat Light"/>
              </a:defRPr>
            </a:lvl5pPr>
            <a:lvl6pPr lvl="5" algn="ctr" rtl="0">
              <a:lnSpc>
                <a:spcPct val="100000"/>
              </a:lnSpc>
              <a:spcBef>
                <a:spcPts val="0"/>
              </a:spcBef>
              <a:spcAft>
                <a:spcPts val="0"/>
              </a:spcAft>
              <a:buClr>
                <a:schemeClr val="lt1"/>
              </a:buClr>
              <a:buSzPts val="1400"/>
              <a:buFont typeface="Montserrat Light"/>
              <a:buNone/>
              <a:defRPr>
                <a:solidFill>
                  <a:schemeClr val="lt1"/>
                </a:solidFill>
                <a:latin typeface="Montserrat Light"/>
                <a:ea typeface="Montserrat Light"/>
                <a:cs typeface="Montserrat Light"/>
                <a:sym typeface="Montserrat Light"/>
              </a:defRPr>
            </a:lvl6pPr>
            <a:lvl7pPr lvl="6" algn="ctr" rtl="0">
              <a:lnSpc>
                <a:spcPct val="100000"/>
              </a:lnSpc>
              <a:spcBef>
                <a:spcPts val="0"/>
              </a:spcBef>
              <a:spcAft>
                <a:spcPts val="0"/>
              </a:spcAft>
              <a:buClr>
                <a:schemeClr val="lt1"/>
              </a:buClr>
              <a:buSzPts val="1400"/>
              <a:buFont typeface="Montserrat Light"/>
              <a:buNone/>
              <a:defRPr>
                <a:solidFill>
                  <a:schemeClr val="lt1"/>
                </a:solidFill>
                <a:latin typeface="Montserrat Light"/>
                <a:ea typeface="Montserrat Light"/>
                <a:cs typeface="Montserrat Light"/>
                <a:sym typeface="Montserrat Light"/>
              </a:defRPr>
            </a:lvl7pPr>
            <a:lvl8pPr lvl="7" algn="ctr" rtl="0">
              <a:lnSpc>
                <a:spcPct val="100000"/>
              </a:lnSpc>
              <a:spcBef>
                <a:spcPts val="0"/>
              </a:spcBef>
              <a:spcAft>
                <a:spcPts val="0"/>
              </a:spcAft>
              <a:buClr>
                <a:schemeClr val="lt1"/>
              </a:buClr>
              <a:buSzPts val="1400"/>
              <a:buFont typeface="Montserrat Light"/>
              <a:buNone/>
              <a:defRPr>
                <a:solidFill>
                  <a:schemeClr val="lt1"/>
                </a:solidFill>
                <a:latin typeface="Montserrat Light"/>
                <a:ea typeface="Montserrat Light"/>
                <a:cs typeface="Montserrat Light"/>
                <a:sym typeface="Montserrat Light"/>
              </a:defRPr>
            </a:lvl8pPr>
            <a:lvl9pPr lvl="8" algn="ctr" rtl="0">
              <a:lnSpc>
                <a:spcPct val="100000"/>
              </a:lnSpc>
              <a:spcBef>
                <a:spcPts val="0"/>
              </a:spcBef>
              <a:spcAft>
                <a:spcPts val="0"/>
              </a:spcAft>
              <a:buClr>
                <a:schemeClr val="lt1"/>
              </a:buClr>
              <a:buSzPts val="1400"/>
              <a:buFont typeface="Montserrat Light"/>
              <a:buNone/>
              <a:defRPr>
                <a:solidFill>
                  <a:schemeClr val="lt1"/>
                </a:solidFill>
                <a:latin typeface="Montserrat Light"/>
                <a:ea typeface="Montserrat Light"/>
                <a:cs typeface="Montserrat Light"/>
                <a:sym typeface="Montserrat Light"/>
              </a:defRPr>
            </a:lvl9pPr>
          </a:lstStyle>
          <a:p>
            <a:endParaRPr/>
          </a:p>
        </p:txBody>
      </p:sp>
      <p:sp>
        <p:nvSpPr>
          <p:cNvPr id="27" name="Google Shape;27;p5"/>
          <p:cNvSpPr txBox="1">
            <a:spLocks noGrp="1"/>
          </p:cNvSpPr>
          <p:nvPr>
            <p:ph type="title"/>
          </p:nvPr>
        </p:nvSpPr>
        <p:spPr>
          <a:xfrm>
            <a:off x="720000" y="411775"/>
            <a:ext cx="7704000" cy="5529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p:nvPr/>
        </p:nvSpPr>
        <p:spPr>
          <a:xfrm>
            <a:off x="8777575" y="0"/>
            <a:ext cx="366300" cy="7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5"/>
          <p:cNvCxnSpPr/>
          <p:nvPr/>
        </p:nvCxnSpPr>
        <p:spPr>
          <a:xfrm>
            <a:off x="541025" y="366775"/>
            <a:ext cx="0" cy="1066200"/>
          </a:xfrm>
          <a:prstGeom prst="straightConnector1">
            <a:avLst/>
          </a:prstGeom>
          <a:noFill/>
          <a:ln w="9525" cap="flat" cmpd="sng">
            <a:solidFill>
              <a:schemeClr val="lt1"/>
            </a:solidFill>
            <a:prstDash val="solid"/>
            <a:round/>
            <a:headEnd type="none" w="med" len="med"/>
            <a:tailEnd type="none" w="med" len="med"/>
          </a:ln>
        </p:spPr>
      </p:cxnSp>
      <p:sp>
        <p:nvSpPr>
          <p:cNvPr id="30" name="Google Shape;30;p5"/>
          <p:cNvSpPr/>
          <p:nvPr/>
        </p:nvSpPr>
        <p:spPr>
          <a:xfrm rot="-5400000">
            <a:off x="-2433691" y="2433538"/>
            <a:ext cx="5153728" cy="286345"/>
          </a:xfrm>
          <a:custGeom>
            <a:avLst/>
            <a:gdLst/>
            <a:ahLst/>
            <a:cxnLst/>
            <a:rect l="l" t="t" r="r" b="b"/>
            <a:pathLst>
              <a:path w="125311" h="37321" extrusionOk="0">
                <a:moveTo>
                  <a:pt x="40880" y="37320"/>
                </a:moveTo>
                <a:cubicBezTo>
                  <a:pt x="40629" y="37320"/>
                  <a:pt x="40355" y="37206"/>
                  <a:pt x="40104" y="37183"/>
                </a:cubicBezTo>
                <a:cubicBezTo>
                  <a:pt x="40355" y="37206"/>
                  <a:pt x="40629" y="37320"/>
                  <a:pt x="40880" y="37320"/>
                </a:cubicBezTo>
                <a:lnTo>
                  <a:pt x="40972" y="37297"/>
                </a:lnTo>
                <a:cubicBezTo>
                  <a:pt x="40949" y="37320"/>
                  <a:pt x="40903" y="37320"/>
                  <a:pt x="40880" y="37320"/>
                </a:cubicBezTo>
                <a:close/>
                <a:moveTo>
                  <a:pt x="88905" y="37297"/>
                </a:moveTo>
                <a:cubicBezTo>
                  <a:pt x="88882" y="37274"/>
                  <a:pt x="88859" y="37274"/>
                  <a:pt x="88836" y="37274"/>
                </a:cubicBezTo>
                <a:cubicBezTo>
                  <a:pt x="88859" y="37274"/>
                  <a:pt x="88882" y="37274"/>
                  <a:pt x="88905" y="37297"/>
                </a:cubicBezTo>
                <a:close/>
                <a:moveTo>
                  <a:pt x="101459" y="37183"/>
                </a:moveTo>
                <a:cubicBezTo>
                  <a:pt x="101436" y="37183"/>
                  <a:pt x="101413" y="37183"/>
                  <a:pt x="101390" y="37183"/>
                </a:cubicBezTo>
                <a:lnTo>
                  <a:pt x="101459" y="37183"/>
                </a:lnTo>
                <a:cubicBezTo>
                  <a:pt x="101710" y="37183"/>
                  <a:pt x="101801" y="36955"/>
                  <a:pt x="101984" y="36727"/>
                </a:cubicBezTo>
                <a:cubicBezTo>
                  <a:pt x="101801" y="36955"/>
                  <a:pt x="101710" y="37183"/>
                  <a:pt x="101459" y="37183"/>
                </a:cubicBezTo>
                <a:close/>
                <a:moveTo>
                  <a:pt x="89452" y="37092"/>
                </a:moveTo>
                <a:cubicBezTo>
                  <a:pt x="89452" y="37092"/>
                  <a:pt x="89452" y="37092"/>
                  <a:pt x="89452" y="37092"/>
                </a:cubicBezTo>
                <a:cubicBezTo>
                  <a:pt x="89452" y="37092"/>
                  <a:pt x="89452" y="37092"/>
                  <a:pt x="89452" y="37092"/>
                </a:cubicBezTo>
                <a:close/>
                <a:moveTo>
                  <a:pt x="100546" y="37092"/>
                </a:moveTo>
                <a:cubicBezTo>
                  <a:pt x="100523" y="37092"/>
                  <a:pt x="100500" y="37092"/>
                  <a:pt x="100477" y="37069"/>
                </a:cubicBezTo>
                <a:cubicBezTo>
                  <a:pt x="100500" y="37092"/>
                  <a:pt x="100523" y="37092"/>
                  <a:pt x="100546" y="37092"/>
                </a:cubicBezTo>
                <a:close/>
                <a:moveTo>
                  <a:pt x="100888" y="37092"/>
                </a:moveTo>
                <a:cubicBezTo>
                  <a:pt x="100911" y="37092"/>
                  <a:pt x="100911" y="37069"/>
                  <a:pt x="100934" y="37069"/>
                </a:cubicBezTo>
                <a:cubicBezTo>
                  <a:pt x="100911" y="37069"/>
                  <a:pt x="100911" y="37092"/>
                  <a:pt x="100888" y="37092"/>
                </a:cubicBezTo>
                <a:close/>
                <a:moveTo>
                  <a:pt x="100477" y="37069"/>
                </a:moveTo>
                <a:cubicBezTo>
                  <a:pt x="100112" y="36978"/>
                  <a:pt x="100135" y="36521"/>
                  <a:pt x="99884" y="36316"/>
                </a:cubicBezTo>
                <a:cubicBezTo>
                  <a:pt x="100135" y="36521"/>
                  <a:pt x="100112" y="36978"/>
                  <a:pt x="100477" y="37069"/>
                </a:cubicBezTo>
                <a:close/>
                <a:moveTo>
                  <a:pt x="69069" y="37069"/>
                </a:moveTo>
                <a:cubicBezTo>
                  <a:pt x="69047" y="37069"/>
                  <a:pt x="69024" y="37069"/>
                  <a:pt x="69024" y="37069"/>
                </a:cubicBezTo>
                <a:cubicBezTo>
                  <a:pt x="69024" y="37069"/>
                  <a:pt x="69047" y="37069"/>
                  <a:pt x="69069" y="37069"/>
                </a:cubicBezTo>
                <a:close/>
                <a:moveTo>
                  <a:pt x="87992" y="37046"/>
                </a:moveTo>
                <a:cubicBezTo>
                  <a:pt x="87786" y="36955"/>
                  <a:pt x="87581" y="36795"/>
                  <a:pt x="87444" y="36590"/>
                </a:cubicBezTo>
                <a:cubicBezTo>
                  <a:pt x="87307" y="36430"/>
                  <a:pt x="87307" y="36179"/>
                  <a:pt x="87193" y="36019"/>
                </a:cubicBezTo>
                <a:cubicBezTo>
                  <a:pt x="87307" y="36179"/>
                  <a:pt x="87307" y="36430"/>
                  <a:pt x="87444" y="36590"/>
                </a:cubicBezTo>
                <a:cubicBezTo>
                  <a:pt x="87581" y="36795"/>
                  <a:pt x="87786" y="36955"/>
                  <a:pt x="87992" y="37046"/>
                </a:cubicBezTo>
                <a:moveTo>
                  <a:pt x="40880" y="36932"/>
                </a:moveTo>
                <a:cubicBezTo>
                  <a:pt x="40789" y="36932"/>
                  <a:pt x="40675" y="36909"/>
                  <a:pt x="40561" y="36886"/>
                </a:cubicBezTo>
                <a:cubicBezTo>
                  <a:pt x="40424" y="36841"/>
                  <a:pt x="40264" y="36818"/>
                  <a:pt x="40104" y="36795"/>
                </a:cubicBezTo>
                <a:cubicBezTo>
                  <a:pt x="39967" y="36795"/>
                  <a:pt x="39762" y="36681"/>
                  <a:pt x="39579" y="36567"/>
                </a:cubicBezTo>
                <a:lnTo>
                  <a:pt x="39511" y="36544"/>
                </a:lnTo>
                <a:lnTo>
                  <a:pt x="39419" y="36498"/>
                </a:lnTo>
                <a:cubicBezTo>
                  <a:pt x="39145" y="36339"/>
                  <a:pt x="38849" y="36156"/>
                  <a:pt x="38666" y="35928"/>
                </a:cubicBezTo>
                <a:cubicBezTo>
                  <a:pt x="38484" y="35699"/>
                  <a:pt x="38438" y="35357"/>
                  <a:pt x="38369" y="34992"/>
                </a:cubicBezTo>
                <a:cubicBezTo>
                  <a:pt x="38301" y="34627"/>
                  <a:pt x="38255" y="34239"/>
                  <a:pt x="38073" y="33919"/>
                </a:cubicBezTo>
                <a:cubicBezTo>
                  <a:pt x="37890" y="33622"/>
                  <a:pt x="37639" y="33463"/>
                  <a:pt x="37434" y="33326"/>
                </a:cubicBezTo>
                <a:cubicBezTo>
                  <a:pt x="37274" y="33234"/>
                  <a:pt x="37160" y="33143"/>
                  <a:pt x="37091" y="33029"/>
                </a:cubicBezTo>
                <a:cubicBezTo>
                  <a:pt x="37046" y="32983"/>
                  <a:pt x="37046" y="32915"/>
                  <a:pt x="37046" y="32823"/>
                </a:cubicBezTo>
                <a:cubicBezTo>
                  <a:pt x="37023" y="32709"/>
                  <a:pt x="37000" y="32550"/>
                  <a:pt x="36931" y="32390"/>
                </a:cubicBezTo>
                <a:cubicBezTo>
                  <a:pt x="36772" y="32070"/>
                  <a:pt x="36521" y="32025"/>
                  <a:pt x="36384" y="32002"/>
                </a:cubicBezTo>
                <a:lnTo>
                  <a:pt x="36292" y="32002"/>
                </a:lnTo>
                <a:cubicBezTo>
                  <a:pt x="35927" y="31910"/>
                  <a:pt x="35471" y="31568"/>
                  <a:pt x="35128" y="31066"/>
                </a:cubicBezTo>
                <a:cubicBezTo>
                  <a:pt x="34763" y="30587"/>
                  <a:pt x="34398" y="30336"/>
                  <a:pt x="34033" y="30336"/>
                </a:cubicBezTo>
                <a:cubicBezTo>
                  <a:pt x="33873" y="30336"/>
                  <a:pt x="33713" y="30381"/>
                  <a:pt x="33553" y="30472"/>
                </a:cubicBezTo>
                <a:lnTo>
                  <a:pt x="33485" y="30518"/>
                </a:lnTo>
                <a:cubicBezTo>
                  <a:pt x="33439" y="30564"/>
                  <a:pt x="33394" y="30587"/>
                  <a:pt x="33348" y="30609"/>
                </a:cubicBezTo>
                <a:cubicBezTo>
                  <a:pt x="33234" y="30632"/>
                  <a:pt x="33097" y="30655"/>
                  <a:pt x="33005" y="30769"/>
                </a:cubicBezTo>
                <a:cubicBezTo>
                  <a:pt x="32914" y="30860"/>
                  <a:pt x="32846" y="30975"/>
                  <a:pt x="32800" y="31043"/>
                </a:cubicBezTo>
                <a:cubicBezTo>
                  <a:pt x="32732" y="31180"/>
                  <a:pt x="32709" y="31180"/>
                  <a:pt x="32686" y="31180"/>
                </a:cubicBezTo>
                <a:cubicBezTo>
                  <a:pt x="32686" y="31180"/>
                  <a:pt x="32663" y="31203"/>
                  <a:pt x="32617" y="31203"/>
                </a:cubicBezTo>
                <a:cubicBezTo>
                  <a:pt x="32572" y="31203"/>
                  <a:pt x="32503" y="31180"/>
                  <a:pt x="32412" y="31180"/>
                </a:cubicBezTo>
                <a:cubicBezTo>
                  <a:pt x="32321" y="31157"/>
                  <a:pt x="32229" y="31157"/>
                  <a:pt x="32138" y="31157"/>
                </a:cubicBezTo>
                <a:lnTo>
                  <a:pt x="32115" y="31157"/>
                </a:lnTo>
                <a:cubicBezTo>
                  <a:pt x="31978" y="31157"/>
                  <a:pt x="31841" y="31134"/>
                  <a:pt x="31704" y="31112"/>
                </a:cubicBezTo>
                <a:cubicBezTo>
                  <a:pt x="31567" y="31089"/>
                  <a:pt x="31431" y="31043"/>
                  <a:pt x="31271" y="31043"/>
                </a:cubicBezTo>
                <a:cubicBezTo>
                  <a:pt x="31202" y="31043"/>
                  <a:pt x="31157" y="31043"/>
                  <a:pt x="31088" y="31043"/>
                </a:cubicBezTo>
                <a:cubicBezTo>
                  <a:pt x="30860" y="31043"/>
                  <a:pt x="30609" y="31066"/>
                  <a:pt x="30358" y="31340"/>
                </a:cubicBezTo>
                <a:cubicBezTo>
                  <a:pt x="30175" y="31500"/>
                  <a:pt x="30038" y="31705"/>
                  <a:pt x="29924" y="31888"/>
                </a:cubicBezTo>
                <a:cubicBezTo>
                  <a:pt x="29878" y="31956"/>
                  <a:pt x="29833" y="32002"/>
                  <a:pt x="29810" y="32070"/>
                </a:cubicBezTo>
                <a:cubicBezTo>
                  <a:pt x="29764" y="32116"/>
                  <a:pt x="29719" y="32162"/>
                  <a:pt x="29696" y="32230"/>
                </a:cubicBezTo>
                <a:lnTo>
                  <a:pt x="29696" y="32253"/>
                </a:lnTo>
                <a:cubicBezTo>
                  <a:pt x="29627" y="32253"/>
                  <a:pt x="29559" y="32276"/>
                  <a:pt x="29490" y="32344"/>
                </a:cubicBezTo>
                <a:cubicBezTo>
                  <a:pt x="29399" y="32435"/>
                  <a:pt x="29353" y="32504"/>
                  <a:pt x="29308" y="32550"/>
                </a:cubicBezTo>
                <a:lnTo>
                  <a:pt x="29308" y="32550"/>
                </a:lnTo>
                <a:cubicBezTo>
                  <a:pt x="29239" y="32550"/>
                  <a:pt x="29171" y="32527"/>
                  <a:pt x="29057" y="32481"/>
                </a:cubicBezTo>
                <a:cubicBezTo>
                  <a:pt x="29011" y="32458"/>
                  <a:pt x="28965" y="32435"/>
                  <a:pt x="28897" y="32413"/>
                </a:cubicBezTo>
                <a:cubicBezTo>
                  <a:pt x="28851" y="32390"/>
                  <a:pt x="28714" y="32344"/>
                  <a:pt x="28646" y="32298"/>
                </a:cubicBezTo>
                <a:cubicBezTo>
                  <a:pt x="28646" y="32230"/>
                  <a:pt x="28646" y="32162"/>
                  <a:pt x="28623" y="32070"/>
                </a:cubicBezTo>
                <a:cubicBezTo>
                  <a:pt x="28577" y="31888"/>
                  <a:pt x="28395" y="31705"/>
                  <a:pt x="28372" y="31682"/>
                </a:cubicBezTo>
                <a:cubicBezTo>
                  <a:pt x="28167" y="31500"/>
                  <a:pt x="27778" y="31294"/>
                  <a:pt x="27550" y="31249"/>
                </a:cubicBezTo>
                <a:cubicBezTo>
                  <a:pt x="27505" y="31249"/>
                  <a:pt x="27482" y="31249"/>
                  <a:pt x="27436" y="31249"/>
                </a:cubicBezTo>
                <a:cubicBezTo>
                  <a:pt x="27231" y="31249"/>
                  <a:pt x="27048" y="31340"/>
                  <a:pt x="26934" y="31408"/>
                </a:cubicBezTo>
                <a:cubicBezTo>
                  <a:pt x="26888" y="31431"/>
                  <a:pt x="26843" y="31454"/>
                  <a:pt x="26820" y="31477"/>
                </a:cubicBezTo>
                <a:cubicBezTo>
                  <a:pt x="26683" y="31522"/>
                  <a:pt x="26546" y="31545"/>
                  <a:pt x="26409" y="31568"/>
                </a:cubicBezTo>
                <a:cubicBezTo>
                  <a:pt x="26318" y="31568"/>
                  <a:pt x="26249" y="31591"/>
                  <a:pt x="26181" y="31614"/>
                </a:cubicBezTo>
                <a:lnTo>
                  <a:pt x="25907" y="31659"/>
                </a:lnTo>
                <a:lnTo>
                  <a:pt x="25884" y="31956"/>
                </a:lnTo>
                <a:cubicBezTo>
                  <a:pt x="25861" y="32139"/>
                  <a:pt x="25838" y="32162"/>
                  <a:pt x="25610" y="32298"/>
                </a:cubicBezTo>
                <a:cubicBezTo>
                  <a:pt x="25564" y="32321"/>
                  <a:pt x="25496" y="32344"/>
                  <a:pt x="25450" y="32367"/>
                </a:cubicBezTo>
                <a:cubicBezTo>
                  <a:pt x="25154" y="32550"/>
                  <a:pt x="24925" y="32755"/>
                  <a:pt x="24651" y="33075"/>
                </a:cubicBezTo>
                <a:cubicBezTo>
                  <a:pt x="24583" y="33189"/>
                  <a:pt x="24492" y="33303"/>
                  <a:pt x="24423" y="33417"/>
                </a:cubicBezTo>
                <a:cubicBezTo>
                  <a:pt x="24378" y="33531"/>
                  <a:pt x="24309" y="33645"/>
                  <a:pt x="24241" y="33691"/>
                </a:cubicBezTo>
                <a:lnTo>
                  <a:pt x="24126" y="33645"/>
                </a:lnTo>
                <a:cubicBezTo>
                  <a:pt x="24012" y="33577"/>
                  <a:pt x="23830" y="33485"/>
                  <a:pt x="23624" y="33485"/>
                </a:cubicBezTo>
                <a:cubicBezTo>
                  <a:pt x="23510" y="33485"/>
                  <a:pt x="23396" y="33508"/>
                  <a:pt x="23305" y="33554"/>
                </a:cubicBezTo>
                <a:cubicBezTo>
                  <a:pt x="22940" y="33736"/>
                  <a:pt x="22917" y="34010"/>
                  <a:pt x="22917" y="34147"/>
                </a:cubicBezTo>
                <a:lnTo>
                  <a:pt x="22917" y="34216"/>
                </a:lnTo>
                <a:lnTo>
                  <a:pt x="22825" y="34261"/>
                </a:lnTo>
                <a:lnTo>
                  <a:pt x="22757" y="34307"/>
                </a:lnTo>
                <a:cubicBezTo>
                  <a:pt x="22574" y="34421"/>
                  <a:pt x="22460" y="34558"/>
                  <a:pt x="22346" y="34672"/>
                </a:cubicBezTo>
                <a:cubicBezTo>
                  <a:pt x="22278" y="34764"/>
                  <a:pt x="22209" y="34832"/>
                  <a:pt x="22118" y="34901"/>
                </a:cubicBezTo>
                <a:lnTo>
                  <a:pt x="22095" y="34923"/>
                </a:lnTo>
                <a:lnTo>
                  <a:pt x="22027" y="34969"/>
                </a:lnTo>
                <a:lnTo>
                  <a:pt x="22027" y="34946"/>
                </a:lnTo>
                <a:cubicBezTo>
                  <a:pt x="22004" y="34901"/>
                  <a:pt x="21958" y="34832"/>
                  <a:pt x="21890" y="34764"/>
                </a:cubicBezTo>
                <a:cubicBezTo>
                  <a:pt x="21798" y="34649"/>
                  <a:pt x="21684" y="34581"/>
                  <a:pt x="21593" y="34535"/>
                </a:cubicBezTo>
                <a:cubicBezTo>
                  <a:pt x="21547" y="34513"/>
                  <a:pt x="21502" y="34490"/>
                  <a:pt x="21479" y="34490"/>
                </a:cubicBezTo>
                <a:lnTo>
                  <a:pt x="21456" y="34421"/>
                </a:lnTo>
                <a:cubicBezTo>
                  <a:pt x="21410" y="34307"/>
                  <a:pt x="21273" y="34102"/>
                  <a:pt x="20977" y="34033"/>
                </a:cubicBezTo>
                <a:cubicBezTo>
                  <a:pt x="20931" y="34010"/>
                  <a:pt x="20908" y="34010"/>
                  <a:pt x="20862" y="34010"/>
                </a:cubicBezTo>
                <a:cubicBezTo>
                  <a:pt x="20703" y="34010"/>
                  <a:pt x="20566" y="34079"/>
                  <a:pt x="20474" y="34125"/>
                </a:cubicBezTo>
                <a:lnTo>
                  <a:pt x="20383" y="34147"/>
                </a:lnTo>
                <a:cubicBezTo>
                  <a:pt x="20337" y="34147"/>
                  <a:pt x="20223" y="34079"/>
                  <a:pt x="20132" y="34033"/>
                </a:cubicBezTo>
                <a:cubicBezTo>
                  <a:pt x="20086" y="34010"/>
                  <a:pt x="20064" y="33988"/>
                  <a:pt x="20018" y="33965"/>
                </a:cubicBezTo>
                <a:cubicBezTo>
                  <a:pt x="19607" y="33759"/>
                  <a:pt x="19242" y="33714"/>
                  <a:pt x="18854" y="33714"/>
                </a:cubicBezTo>
                <a:cubicBezTo>
                  <a:pt x="18808" y="33714"/>
                  <a:pt x="18762" y="33714"/>
                  <a:pt x="18694" y="33714"/>
                </a:cubicBezTo>
                <a:lnTo>
                  <a:pt x="18671" y="33714"/>
                </a:lnTo>
                <a:lnTo>
                  <a:pt x="18626" y="33714"/>
                </a:lnTo>
                <a:lnTo>
                  <a:pt x="18603" y="33691"/>
                </a:lnTo>
                <a:cubicBezTo>
                  <a:pt x="18580" y="33645"/>
                  <a:pt x="18534" y="33600"/>
                  <a:pt x="18511" y="33554"/>
                </a:cubicBezTo>
                <a:cubicBezTo>
                  <a:pt x="18443" y="33485"/>
                  <a:pt x="18374" y="33371"/>
                  <a:pt x="18283" y="33280"/>
                </a:cubicBezTo>
                <a:cubicBezTo>
                  <a:pt x="18215" y="33234"/>
                  <a:pt x="18169" y="33166"/>
                  <a:pt x="18101" y="33097"/>
                </a:cubicBezTo>
                <a:cubicBezTo>
                  <a:pt x="17986" y="32960"/>
                  <a:pt x="17849" y="32801"/>
                  <a:pt x="17667" y="32687"/>
                </a:cubicBezTo>
                <a:cubicBezTo>
                  <a:pt x="17598" y="32641"/>
                  <a:pt x="17553" y="32595"/>
                  <a:pt x="17484" y="32572"/>
                </a:cubicBezTo>
                <a:cubicBezTo>
                  <a:pt x="17461" y="32550"/>
                  <a:pt x="17416" y="32527"/>
                  <a:pt x="17393" y="32527"/>
                </a:cubicBezTo>
                <a:lnTo>
                  <a:pt x="17370" y="32481"/>
                </a:lnTo>
                <a:cubicBezTo>
                  <a:pt x="17325" y="32413"/>
                  <a:pt x="17256" y="32298"/>
                  <a:pt x="17119" y="32207"/>
                </a:cubicBezTo>
                <a:cubicBezTo>
                  <a:pt x="17005" y="32162"/>
                  <a:pt x="16891" y="32139"/>
                  <a:pt x="16822" y="32116"/>
                </a:cubicBezTo>
                <a:lnTo>
                  <a:pt x="16777" y="32116"/>
                </a:lnTo>
                <a:lnTo>
                  <a:pt x="16731" y="32070"/>
                </a:lnTo>
                <a:cubicBezTo>
                  <a:pt x="16685" y="32025"/>
                  <a:pt x="16617" y="31956"/>
                  <a:pt x="16526" y="31910"/>
                </a:cubicBezTo>
                <a:cubicBezTo>
                  <a:pt x="16275" y="31796"/>
                  <a:pt x="16001" y="31705"/>
                  <a:pt x="15772" y="31637"/>
                </a:cubicBezTo>
                <a:lnTo>
                  <a:pt x="15681" y="31591"/>
                </a:lnTo>
                <a:cubicBezTo>
                  <a:pt x="15362" y="31500"/>
                  <a:pt x="15019" y="31408"/>
                  <a:pt x="14654" y="31408"/>
                </a:cubicBezTo>
                <a:cubicBezTo>
                  <a:pt x="14403" y="31408"/>
                  <a:pt x="14175" y="31431"/>
                  <a:pt x="13946" y="31522"/>
                </a:cubicBezTo>
                <a:cubicBezTo>
                  <a:pt x="13650" y="31637"/>
                  <a:pt x="13353" y="31888"/>
                  <a:pt x="13079" y="32093"/>
                </a:cubicBezTo>
                <a:cubicBezTo>
                  <a:pt x="13011" y="32139"/>
                  <a:pt x="12965" y="32184"/>
                  <a:pt x="12919" y="32207"/>
                </a:cubicBezTo>
                <a:cubicBezTo>
                  <a:pt x="12714" y="32367"/>
                  <a:pt x="12577" y="32595"/>
                  <a:pt x="12463" y="32801"/>
                </a:cubicBezTo>
                <a:cubicBezTo>
                  <a:pt x="12371" y="32983"/>
                  <a:pt x="12257" y="33166"/>
                  <a:pt x="12143" y="33189"/>
                </a:cubicBezTo>
                <a:cubicBezTo>
                  <a:pt x="12098" y="33212"/>
                  <a:pt x="12052" y="33212"/>
                  <a:pt x="11961" y="33212"/>
                </a:cubicBezTo>
                <a:cubicBezTo>
                  <a:pt x="11869" y="33212"/>
                  <a:pt x="11732" y="33189"/>
                  <a:pt x="11618" y="33189"/>
                </a:cubicBezTo>
                <a:lnTo>
                  <a:pt x="11550" y="33189"/>
                </a:lnTo>
                <a:cubicBezTo>
                  <a:pt x="11504" y="33189"/>
                  <a:pt x="11458" y="33166"/>
                  <a:pt x="11390" y="33143"/>
                </a:cubicBezTo>
                <a:cubicBezTo>
                  <a:pt x="11299" y="33120"/>
                  <a:pt x="11162" y="33075"/>
                  <a:pt x="11025" y="33075"/>
                </a:cubicBezTo>
                <a:cubicBezTo>
                  <a:pt x="10933" y="33075"/>
                  <a:pt x="10842" y="33097"/>
                  <a:pt x="10751" y="33120"/>
                </a:cubicBezTo>
                <a:cubicBezTo>
                  <a:pt x="10591" y="33166"/>
                  <a:pt x="10523" y="33189"/>
                  <a:pt x="10408" y="33189"/>
                </a:cubicBezTo>
                <a:lnTo>
                  <a:pt x="10340" y="33166"/>
                </a:lnTo>
                <a:cubicBezTo>
                  <a:pt x="10271" y="33166"/>
                  <a:pt x="10203" y="33166"/>
                  <a:pt x="10135" y="33166"/>
                </a:cubicBezTo>
                <a:cubicBezTo>
                  <a:pt x="10020" y="33166"/>
                  <a:pt x="9906" y="33189"/>
                  <a:pt x="9815" y="33234"/>
                </a:cubicBezTo>
                <a:cubicBezTo>
                  <a:pt x="9655" y="33326"/>
                  <a:pt x="9541" y="33485"/>
                  <a:pt x="9450" y="33622"/>
                </a:cubicBezTo>
                <a:lnTo>
                  <a:pt x="9381" y="33714"/>
                </a:lnTo>
                <a:cubicBezTo>
                  <a:pt x="9244" y="33896"/>
                  <a:pt x="9107" y="34033"/>
                  <a:pt x="9062" y="34056"/>
                </a:cubicBezTo>
                <a:cubicBezTo>
                  <a:pt x="8993" y="34079"/>
                  <a:pt x="8902" y="34125"/>
                  <a:pt x="8811" y="34147"/>
                </a:cubicBezTo>
                <a:cubicBezTo>
                  <a:pt x="8628" y="34193"/>
                  <a:pt x="8400" y="34261"/>
                  <a:pt x="8217" y="34421"/>
                </a:cubicBezTo>
                <a:cubicBezTo>
                  <a:pt x="7920" y="34672"/>
                  <a:pt x="7806" y="34969"/>
                  <a:pt x="7715" y="35266"/>
                </a:cubicBezTo>
                <a:cubicBezTo>
                  <a:pt x="7715" y="35289"/>
                  <a:pt x="7692" y="35334"/>
                  <a:pt x="7692" y="35403"/>
                </a:cubicBezTo>
                <a:cubicBezTo>
                  <a:pt x="7692" y="35426"/>
                  <a:pt x="7669" y="35517"/>
                  <a:pt x="7669" y="35540"/>
                </a:cubicBezTo>
                <a:cubicBezTo>
                  <a:pt x="7624" y="35608"/>
                  <a:pt x="7350" y="35791"/>
                  <a:pt x="7122" y="35836"/>
                </a:cubicBezTo>
                <a:cubicBezTo>
                  <a:pt x="7053" y="35859"/>
                  <a:pt x="6985" y="35859"/>
                  <a:pt x="6893" y="35882"/>
                </a:cubicBezTo>
                <a:cubicBezTo>
                  <a:pt x="6756" y="35905"/>
                  <a:pt x="6597" y="35928"/>
                  <a:pt x="6437" y="35973"/>
                </a:cubicBezTo>
                <a:cubicBezTo>
                  <a:pt x="6277" y="36042"/>
                  <a:pt x="6117" y="36133"/>
                  <a:pt x="5980" y="36224"/>
                </a:cubicBezTo>
                <a:cubicBezTo>
                  <a:pt x="5889" y="36270"/>
                  <a:pt x="5798" y="36316"/>
                  <a:pt x="5729" y="36361"/>
                </a:cubicBezTo>
                <a:cubicBezTo>
                  <a:pt x="5547" y="36430"/>
                  <a:pt x="5318" y="36476"/>
                  <a:pt x="5159" y="36476"/>
                </a:cubicBezTo>
                <a:lnTo>
                  <a:pt x="5113" y="36476"/>
                </a:lnTo>
                <a:cubicBezTo>
                  <a:pt x="4976" y="36476"/>
                  <a:pt x="4930" y="36430"/>
                  <a:pt x="4702" y="36179"/>
                </a:cubicBezTo>
                <a:cubicBezTo>
                  <a:pt x="4634" y="36110"/>
                  <a:pt x="4588" y="35996"/>
                  <a:pt x="4520" y="35905"/>
                </a:cubicBezTo>
                <a:cubicBezTo>
                  <a:pt x="4428" y="35768"/>
                  <a:pt x="4337" y="35608"/>
                  <a:pt x="4223" y="35471"/>
                </a:cubicBezTo>
                <a:cubicBezTo>
                  <a:pt x="4177" y="35426"/>
                  <a:pt x="4131" y="35403"/>
                  <a:pt x="4086" y="35357"/>
                </a:cubicBezTo>
                <a:cubicBezTo>
                  <a:pt x="3995" y="35266"/>
                  <a:pt x="3949" y="35220"/>
                  <a:pt x="3880" y="35106"/>
                </a:cubicBezTo>
                <a:cubicBezTo>
                  <a:pt x="3584" y="34558"/>
                  <a:pt x="3287" y="34353"/>
                  <a:pt x="2830" y="34079"/>
                </a:cubicBezTo>
                <a:cubicBezTo>
                  <a:pt x="2716" y="34033"/>
                  <a:pt x="2602" y="33873"/>
                  <a:pt x="2488" y="33736"/>
                </a:cubicBezTo>
                <a:cubicBezTo>
                  <a:pt x="2305" y="33485"/>
                  <a:pt x="2123" y="33212"/>
                  <a:pt x="1803" y="33097"/>
                </a:cubicBezTo>
                <a:cubicBezTo>
                  <a:pt x="1712" y="33075"/>
                  <a:pt x="1598" y="33052"/>
                  <a:pt x="1484" y="33052"/>
                </a:cubicBezTo>
                <a:cubicBezTo>
                  <a:pt x="1278" y="33052"/>
                  <a:pt x="1096" y="33097"/>
                  <a:pt x="936" y="33143"/>
                </a:cubicBezTo>
                <a:cubicBezTo>
                  <a:pt x="799" y="33189"/>
                  <a:pt x="685" y="33212"/>
                  <a:pt x="594" y="33212"/>
                </a:cubicBezTo>
                <a:cubicBezTo>
                  <a:pt x="548" y="33212"/>
                  <a:pt x="525" y="33212"/>
                  <a:pt x="525" y="33189"/>
                </a:cubicBezTo>
                <a:cubicBezTo>
                  <a:pt x="457" y="33097"/>
                  <a:pt x="548" y="32687"/>
                  <a:pt x="594" y="32504"/>
                </a:cubicBezTo>
                <a:cubicBezTo>
                  <a:pt x="685" y="32139"/>
                  <a:pt x="753" y="31796"/>
                  <a:pt x="662" y="31500"/>
                </a:cubicBezTo>
                <a:cubicBezTo>
                  <a:pt x="616" y="31363"/>
                  <a:pt x="571" y="31249"/>
                  <a:pt x="502" y="31157"/>
                </a:cubicBezTo>
                <a:cubicBezTo>
                  <a:pt x="457" y="31066"/>
                  <a:pt x="434" y="31020"/>
                  <a:pt x="411" y="30952"/>
                </a:cubicBezTo>
                <a:cubicBezTo>
                  <a:pt x="388" y="30860"/>
                  <a:pt x="388" y="30815"/>
                  <a:pt x="411" y="30724"/>
                </a:cubicBezTo>
                <a:cubicBezTo>
                  <a:pt x="434" y="30450"/>
                  <a:pt x="434" y="30244"/>
                  <a:pt x="388" y="29925"/>
                </a:cubicBezTo>
                <a:cubicBezTo>
                  <a:pt x="365" y="29788"/>
                  <a:pt x="342" y="29628"/>
                  <a:pt x="342" y="29445"/>
                </a:cubicBezTo>
                <a:cubicBezTo>
                  <a:pt x="342" y="29286"/>
                  <a:pt x="342" y="29126"/>
                  <a:pt x="320" y="28943"/>
                </a:cubicBezTo>
                <a:lnTo>
                  <a:pt x="320" y="28875"/>
                </a:lnTo>
                <a:cubicBezTo>
                  <a:pt x="274" y="28669"/>
                  <a:pt x="228" y="28213"/>
                  <a:pt x="0" y="28007"/>
                </a:cubicBezTo>
                <a:lnTo>
                  <a:pt x="0" y="1"/>
                </a:lnTo>
                <a:lnTo>
                  <a:pt x="125311" y="1"/>
                </a:lnTo>
                <a:lnTo>
                  <a:pt x="125311" y="28281"/>
                </a:lnTo>
                <a:cubicBezTo>
                  <a:pt x="125288" y="28327"/>
                  <a:pt x="125265" y="28373"/>
                  <a:pt x="125220" y="28441"/>
                </a:cubicBezTo>
                <a:cubicBezTo>
                  <a:pt x="125128" y="28624"/>
                  <a:pt x="125037" y="28806"/>
                  <a:pt x="124969" y="28989"/>
                </a:cubicBezTo>
                <a:cubicBezTo>
                  <a:pt x="124877" y="29171"/>
                  <a:pt x="124786" y="29354"/>
                  <a:pt x="124695" y="29537"/>
                </a:cubicBezTo>
                <a:cubicBezTo>
                  <a:pt x="124649" y="29605"/>
                  <a:pt x="124581" y="29674"/>
                  <a:pt x="124512" y="29765"/>
                </a:cubicBezTo>
                <a:cubicBezTo>
                  <a:pt x="124398" y="29902"/>
                  <a:pt x="124261" y="30062"/>
                  <a:pt x="124170" y="30290"/>
                </a:cubicBezTo>
                <a:cubicBezTo>
                  <a:pt x="124147" y="30358"/>
                  <a:pt x="124124" y="30427"/>
                  <a:pt x="124101" y="30472"/>
                </a:cubicBezTo>
                <a:cubicBezTo>
                  <a:pt x="124078" y="30609"/>
                  <a:pt x="124033" y="30724"/>
                  <a:pt x="123987" y="30792"/>
                </a:cubicBezTo>
                <a:lnTo>
                  <a:pt x="123987" y="30792"/>
                </a:lnTo>
                <a:lnTo>
                  <a:pt x="123964" y="30792"/>
                </a:lnTo>
                <a:lnTo>
                  <a:pt x="123964" y="30792"/>
                </a:lnTo>
                <a:cubicBezTo>
                  <a:pt x="123896" y="30792"/>
                  <a:pt x="123805" y="30792"/>
                  <a:pt x="123690" y="30815"/>
                </a:cubicBezTo>
                <a:cubicBezTo>
                  <a:pt x="123531" y="30883"/>
                  <a:pt x="123417" y="30975"/>
                  <a:pt x="123348" y="31043"/>
                </a:cubicBezTo>
                <a:lnTo>
                  <a:pt x="123302" y="31089"/>
                </a:lnTo>
                <a:cubicBezTo>
                  <a:pt x="123165" y="31203"/>
                  <a:pt x="123051" y="31340"/>
                  <a:pt x="122960" y="31454"/>
                </a:cubicBezTo>
                <a:cubicBezTo>
                  <a:pt x="122914" y="31500"/>
                  <a:pt x="122869" y="31568"/>
                  <a:pt x="122823" y="31614"/>
                </a:cubicBezTo>
                <a:cubicBezTo>
                  <a:pt x="122755" y="31705"/>
                  <a:pt x="122755" y="31705"/>
                  <a:pt x="122686" y="31705"/>
                </a:cubicBezTo>
                <a:cubicBezTo>
                  <a:pt x="122663" y="31705"/>
                  <a:pt x="122618" y="31705"/>
                  <a:pt x="122595" y="31682"/>
                </a:cubicBezTo>
                <a:cubicBezTo>
                  <a:pt x="122549" y="31682"/>
                  <a:pt x="122526" y="31682"/>
                  <a:pt x="122481" y="31682"/>
                </a:cubicBezTo>
                <a:cubicBezTo>
                  <a:pt x="122207" y="31682"/>
                  <a:pt x="121956" y="31728"/>
                  <a:pt x="121727" y="31774"/>
                </a:cubicBezTo>
                <a:cubicBezTo>
                  <a:pt x="121636" y="31796"/>
                  <a:pt x="121522" y="31796"/>
                  <a:pt x="121408" y="31819"/>
                </a:cubicBezTo>
                <a:lnTo>
                  <a:pt x="121362" y="31819"/>
                </a:lnTo>
                <a:cubicBezTo>
                  <a:pt x="121157" y="31842"/>
                  <a:pt x="120837" y="31888"/>
                  <a:pt x="120609" y="32139"/>
                </a:cubicBezTo>
                <a:cubicBezTo>
                  <a:pt x="120541" y="32207"/>
                  <a:pt x="120472" y="32298"/>
                  <a:pt x="120449" y="32367"/>
                </a:cubicBezTo>
                <a:lnTo>
                  <a:pt x="120381" y="32458"/>
                </a:lnTo>
                <a:cubicBezTo>
                  <a:pt x="120358" y="32458"/>
                  <a:pt x="120335" y="32481"/>
                  <a:pt x="120289" y="32481"/>
                </a:cubicBezTo>
                <a:cubicBezTo>
                  <a:pt x="120198" y="32481"/>
                  <a:pt x="120061" y="32413"/>
                  <a:pt x="119924" y="32367"/>
                </a:cubicBezTo>
                <a:cubicBezTo>
                  <a:pt x="119742" y="32298"/>
                  <a:pt x="119536" y="32207"/>
                  <a:pt x="119308" y="32207"/>
                </a:cubicBezTo>
                <a:lnTo>
                  <a:pt x="119285" y="32207"/>
                </a:lnTo>
                <a:lnTo>
                  <a:pt x="119285" y="32207"/>
                </a:lnTo>
                <a:cubicBezTo>
                  <a:pt x="119034" y="32207"/>
                  <a:pt x="118669" y="32344"/>
                  <a:pt x="118395" y="32572"/>
                </a:cubicBezTo>
                <a:lnTo>
                  <a:pt x="118326" y="32550"/>
                </a:lnTo>
                <a:cubicBezTo>
                  <a:pt x="118235" y="32504"/>
                  <a:pt x="118144" y="32481"/>
                  <a:pt x="118075" y="32481"/>
                </a:cubicBezTo>
                <a:cubicBezTo>
                  <a:pt x="117916" y="32481"/>
                  <a:pt x="117802" y="32550"/>
                  <a:pt x="117710" y="32595"/>
                </a:cubicBezTo>
                <a:lnTo>
                  <a:pt x="117687" y="32618"/>
                </a:lnTo>
                <a:cubicBezTo>
                  <a:pt x="117436" y="32732"/>
                  <a:pt x="117322" y="32892"/>
                  <a:pt x="117254" y="33029"/>
                </a:cubicBezTo>
                <a:cubicBezTo>
                  <a:pt x="117208" y="33097"/>
                  <a:pt x="117185" y="33143"/>
                  <a:pt x="117140" y="33189"/>
                </a:cubicBezTo>
                <a:cubicBezTo>
                  <a:pt x="116980" y="33326"/>
                  <a:pt x="116866" y="33485"/>
                  <a:pt x="116752" y="33622"/>
                </a:cubicBezTo>
                <a:cubicBezTo>
                  <a:pt x="116637" y="33736"/>
                  <a:pt x="116546" y="33873"/>
                  <a:pt x="116455" y="33965"/>
                </a:cubicBezTo>
                <a:cubicBezTo>
                  <a:pt x="116409" y="34010"/>
                  <a:pt x="116341" y="34056"/>
                  <a:pt x="116272" y="34102"/>
                </a:cubicBezTo>
                <a:cubicBezTo>
                  <a:pt x="116181" y="34170"/>
                  <a:pt x="116067" y="34261"/>
                  <a:pt x="115975" y="34353"/>
                </a:cubicBezTo>
                <a:cubicBezTo>
                  <a:pt x="115884" y="34444"/>
                  <a:pt x="115839" y="34535"/>
                  <a:pt x="115793" y="34604"/>
                </a:cubicBezTo>
                <a:cubicBezTo>
                  <a:pt x="115747" y="34649"/>
                  <a:pt x="115724" y="34718"/>
                  <a:pt x="115702" y="34741"/>
                </a:cubicBezTo>
                <a:cubicBezTo>
                  <a:pt x="115656" y="34741"/>
                  <a:pt x="115565" y="34718"/>
                  <a:pt x="115496" y="34695"/>
                </a:cubicBezTo>
                <a:cubicBezTo>
                  <a:pt x="115382" y="34672"/>
                  <a:pt x="115245" y="34627"/>
                  <a:pt x="115085" y="34627"/>
                </a:cubicBezTo>
                <a:cubicBezTo>
                  <a:pt x="114971" y="34627"/>
                  <a:pt x="114857" y="34649"/>
                  <a:pt x="114743" y="34695"/>
                </a:cubicBezTo>
                <a:cubicBezTo>
                  <a:pt x="114697" y="34718"/>
                  <a:pt x="114652" y="34741"/>
                  <a:pt x="114629" y="34764"/>
                </a:cubicBezTo>
                <a:lnTo>
                  <a:pt x="114583" y="34786"/>
                </a:lnTo>
                <a:lnTo>
                  <a:pt x="114537" y="34786"/>
                </a:lnTo>
                <a:cubicBezTo>
                  <a:pt x="114492" y="34786"/>
                  <a:pt x="114446" y="34786"/>
                  <a:pt x="114401" y="34764"/>
                </a:cubicBezTo>
                <a:cubicBezTo>
                  <a:pt x="114309" y="34764"/>
                  <a:pt x="114241" y="34764"/>
                  <a:pt x="114149" y="34764"/>
                </a:cubicBezTo>
                <a:cubicBezTo>
                  <a:pt x="113990" y="34764"/>
                  <a:pt x="113853" y="34786"/>
                  <a:pt x="113739" y="34832"/>
                </a:cubicBezTo>
                <a:cubicBezTo>
                  <a:pt x="113624" y="34901"/>
                  <a:pt x="113533" y="34992"/>
                  <a:pt x="113465" y="35060"/>
                </a:cubicBezTo>
                <a:cubicBezTo>
                  <a:pt x="113419" y="35106"/>
                  <a:pt x="113373" y="35152"/>
                  <a:pt x="113351" y="35152"/>
                </a:cubicBezTo>
                <a:cubicBezTo>
                  <a:pt x="113305" y="35174"/>
                  <a:pt x="113236" y="35197"/>
                  <a:pt x="113191" y="35220"/>
                </a:cubicBezTo>
                <a:cubicBezTo>
                  <a:pt x="113077" y="35266"/>
                  <a:pt x="112963" y="35311"/>
                  <a:pt x="112826" y="35403"/>
                </a:cubicBezTo>
                <a:cubicBezTo>
                  <a:pt x="112757" y="35448"/>
                  <a:pt x="112643" y="35494"/>
                  <a:pt x="112529" y="35563"/>
                </a:cubicBezTo>
                <a:cubicBezTo>
                  <a:pt x="112323" y="35631"/>
                  <a:pt x="112118" y="35722"/>
                  <a:pt x="111913" y="35905"/>
                </a:cubicBezTo>
                <a:lnTo>
                  <a:pt x="111867" y="35928"/>
                </a:lnTo>
                <a:cubicBezTo>
                  <a:pt x="111684" y="36087"/>
                  <a:pt x="111479" y="36293"/>
                  <a:pt x="111342" y="36293"/>
                </a:cubicBezTo>
                <a:cubicBezTo>
                  <a:pt x="111319" y="36293"/>
                  <a:pt x="111273" y="36270"/>
                  <a:pt x="111251" y="36247"/>
                </a:cubicBezTo>
                <a:lnTo>
                  <a:pt x="111159" y="36202"/>
                </a:lnTo>
                <a:cubicBezTo>
                  <a:pt x="111068" y="36156"/>
                  <a:pt x="110977" y="36087"/>
                  <a:pt x="110840" y="36042"/>
                </a:cubicBezTo>
                <a:cubicBezTo>
                  <a:pt x="110726" y="35996"/>
                  <a:pt x="110589" y="35996"/>
                  <a:pt x="110475" y="35996"/>
                </a:cubicBezTo>
                <a:cubicBezTo>
                  <a:pt x="110406" y="35996"/>
                  <a:pt x="110292" y="35973"/>
                  <a:pt x="110246" y="35973"/>
                </a:cubicBezTo>
                <a:lnTo>
                  <a:pt x="110246" y="35928"/>
                </a:lnTo>
                <a:cubicBezTo>
                  <a:pt x="110201" y="35859"/>
                  <a:pt x="110178" y="35722"/>
                  <a:pt x="110064" y="35608"/>
                </a:cubicBezTo>
                <a:cubicBezTo>
                  <a:pt x="109950" y="35517"/>
                  <a:pt x="109835" y="35471"/>
                  <a:pt x="109767" y="35426"/>
                </a:cubicBezTo>
                <a:lnTo>
                  <a:pt x="109721" y="35403"/>
                </a:lnTo>
                <a:lnTo>
                  <a:pt x="109676" y="35311"/>
                </a:lnTo>
                <a:cubicBezTo>
                  <a:pt x="109630" y="35197"/>
                  <a:pt x="109516" y="34878"/>
                  <a:pt x="109128" y="34878"/>
                </a:cubicBezTo>
                <a:cubicBezTo>
                  <a:pt x="109037" y="34878"/>
                  <a:pt x="108968" y="34878"/>
                  <a:pt x="108854" y="34923"/>
                </a:cubicBezTo>
                <a:cubicBezTo>
                  <a:pt x="108740" y="34969"/>
                  <a:pt x="108671" y="35038"/>
                  <a:pt x="108603" y="35106"/>
                </a:cubicBezTo>
                <a:lnTo>
                  <a:pt x="108603" y="35106"/>
                </a:lnTo>
                <a:lnTo>
                  <a:pt x="108557" y="35038"/>
                </a:lnTo>
                <a:cubicBezTo>
                  <a:pt x="108534" y="34969"/>
                  <a:pt x="108489" y="34855"/>
                  <a:pt x="108352" y="34764"/>
                </a:cubicBezTo>
                <a:cubicBezTo>
                  <a:pt x="108215" y="34627"/>
                  <a:pt x="107872" y="34558"/>
                  <a:pt x="107872" y="34558"/>
                </a:cubicBezTo>
                <a:cubicBezTo>
                  <a:pt x="107804" y="34558"/>
                  <a:pt x="107758" y="34558"/>
                  <a:pt x="107690" y="34558"/>
                </a:cubicBezTo>
                <a:lnTo>
                  <a:pt x="107690" y="34558"/>
                </a:lnTo>
                <a:cubicBezTo>
                  <a:pt x="107576" y="34558"/>
                  <a:pt x="107484" y="34558"/>
                  <a:pt x="107393" y="34581"/>
                </a:cubicBezTo>
                <a:cubicBezTo>
                  <a:pt x="107325" y="34604"/>
                  <a:pt x="107256" y="34604"/>
                  <a:pt x="107211" y="34604"/>
                </a:cubicBezTo>
                <a:lnTo>
                  <a:pt x="107165" y="34604"/>
                </a:lnTo>
                <a:lnTo>
                  <a:pt x="107165" y="34604"/>
                </a:lnTo>
                <a:lnTo>
                  <a:pt x="107142" y="34581"/>
                </a:lnTo>
                <a:cubicBezTo>
                  <a:pt x="107096" y="34535"/>
                  <a:pt x="107005" y="34421"/>
                  <a:pt x="106823" y="34353"/>
                </a:cubicBezTo>
                <a:cubicBezTo>
                  <a:pt x="106686" y="34330"/>
                  <a:pt x="106526" y="34307"/>
                  <a:pt x="106298" y="34307"/>
                </a:cubicBezTo>
                <a:cubicBezTo>
                  <a:pt x="106069" y="34307"/>
                  <a:pt x="105727" y="34330"/>
                  <a:pt x="105521" y="34421"/>
                </a:cubicBezTo>
                <a:cubicBezTo>
                  <a:pt x="105316" y="34490"/>
                  <a:pt x="105133" y="34604"/>
                  <a:pt x="105019" y="34764"/>
                </a:cubicBezTo>
                <a:cubicBezTo>
                  <a:pt x="104928" y="34718"/>
                  <a:pt x="104837" y="34695"/>
                  <a:pt x="104723" y="34695"/>
                </a:cubicBezTo>
                <a:cubicBezTo>
                  <a:pt x="104494" y="34695"/>
                  <a:pt x="104312" y="34832"/>
                  <a:pt x="104175" y="35106"/>
                </a:cubicBezTo>
                <a:cubicBezTo>
                  <a:pt x="104083" y="35266"/>
                  <a:pt x="104061" y="35311"/>
                  <a:pt x="103901" y="35448"/>
                </a:cubicBezTo>
                <a:cubicBezTo>
                  <a:pt x="103878" y="35494"/>
                  <a:pt x="103832" y="35540"/>
                  <a:pt x="103787" y="35585"/>
                </a:cubicBezTo>
                <a:lnTo>
                  <a:pt x="103787" y="35585"/>
                </a:lnTo>
                <a:lnTo>
                  <a:pt x="103718" y="35585"/>
                </a:lnTo>
                <a:lnTo>
                  <a:pt x="103695" y="35585"/>
                </a:lnTo>
                <a:lnTo>
                  <a:pt x="103673" y="35585"/>
                </a:lnTo>
                <a:cubicBezTo>
                  <a:pt x="103490" y="35585"/>
                  <a:pt x="103353" y="35677"/>
                  <a:pt x="103239" y="35722"/>
                </a:cubicBezTo>
                <a:lnTo>
                  <a:pt x="103170" y="35768"/>
                </a:lnTo>
                <a:cubicBezTo>
                  <a:pt x="103125" y="35791"/>
                  <a:pt x="103056" y="35791"/>
                  <a:pt x="102988" y="35814"/>
                </a:cubicBezTo>
                <a:cubicBezTo>
                  <a:pt x="102828" y="35859"/>
                  <a:pt x="102509" y="35951"/>
                  <a:pt x="102326" y="36202"/>
                </a:cubicBezTo>
                <a:cubicBezTo>
                  <a:pt x="102303" y="36202"/>
                  <a:pt x="102257" y="36202"/>
                  <a:pt x="102212" y="36202"/>
                </a:cubicBezTo>
                <a:cubicBezTo>
                  <a:pt x="102006" y="36202"/>
                  <a:pt x="101824" y="36293"/>
                  <a:pt x="101687" y="36476"/>
                </a:cubicBezTo>
                <a:cubicBezTo>
                  <a:pt x="101641" y="36544"/>
                  <a:pt x="101596" y="36590"/>
                  <a:pt x="101573" y="36635"/>
                </a:cubicBezTo>
                <a:cubicBezTo>
                  <a:pt x="101527" y="36681"/>
                  <a:pt x="101481" y="36772"/>
                  <a:pt x="101459" y="36795"/>
                </a:cubicBezTo>
                <a:cubicBezTo>
                  <a:pt x="101299" y="36727"/>
                  <a:pt x="101116" y="36704"/>
                  <a:pt x="100934" y="36704"/>
                </a:cubicBezTo>
                <a:lnTo>
                  <a:pt x="100911" y="36704"/>
                </a:lnTo>
                <a:lnTo>
                  <a:pt x="100888" y="36704"/>
                </a:lnTo>
                <a:cubicBezTo>
                  <a:pt x="100842" y="36704"/>
                  <a:pt x="100774" y="36704"/>
                  <a:pt x="100705" y="36704"/>
                </a:cubicBezTo>
                <a:cubicBezTo>
                  <a:pt x="100660" y="36704"/>
                  <a:pt x="100614" y="36704"/>
                  <a:pt x="100568" y="36704"/>
                </a:cubicBezTo>
                <a:cubicBezTo>
                  <a:pt x="100523" y="36681"/>
                  <a:pt x="100500" y="36612"/>
                  <a:pt x="100454" y="36498"/>
                </a:cubicBezTo>
                <a:cubicBezTo>
                  <a:pt x="100386" y="36361"/>
                  <a:pt x="100294" y="36156"/>
                  <a:pt x="100112" y="36019"/>
                </a:cubicBezTo>
                <a:cubicBezTo>
                  <a:pt x="99906" y="35859"/>
                  <a:pt x="99701" y="35859"/>
                  <a:pt x="99610" y="35859"/>
                </a:cubicBezTo>
                <a:cubicBezTo>
                  <a:pt x="99587" y="35859"/>
                  <a:pt x="99541" y="35859"/>
                  <a:pt x="99496" y="35859"/>
                </a:cubicBezTo>
                <a:lnTo>
                  <a:pt x="99404" y="35859"/>
                </a:lnTo>
                <a:lnTo>
                  <a:pt x="99381" y="35859"/>
                </a:lnTo>
                <a:cubicBezTo>
                  <a:pt x="99381" y="35859"/>
                  <a:pt x="99381" y="35836"/>
                  <a:pt x="99381" y="35791"/>
                </a:cubicBezTo>
                <a:lnTo>
                  <a:pt x="99359" y="35699"/>
                </a:lnTo>
                <a:lnTo>
                  <a:pt x="99313" y="35608"/>
                </a:lnTo>
                <a:cubicBezTo>
                  <a:pt x="99245" y="35494"/>
                  <a:pt x="99130" y="35403"/>
                  <a:pt x="99039" y="35357"/>
                </a:cubicBezTo>
                <a:lnTo>
                  <a:pt x="99039" y="35289"/>
                </a:lnTo>
                <a:cubicBezTo>
                  <a:pt x="98993" y="35152"/>
                  <a:pt x="98925" y="34878"/>
                  <a:pt x="98651" y="34741"/>
                </a:cubicBezTo>
                <a:cubicBezTo>
                  <a:pt x="98537" y="34672"/>
                  <a:pt x="98423" y="34649"/>
                  <a:pt x="98286" y="34649"/>
                </a:cubicBezTo>
                <a:cubicBezTo>
                  <a:pt x="98195" y="34649"/>
                  <a:pt x="98126" y="34649"/>
                  <a:pt x="98035" y="34672"/>
                </a:cubicBezTo>
                <a:cubicBezTo>
                  <a:pt x="98012" y="34672"/>
                  <a:pt x="97966" y="34672"/>
                  <a:pt x="97943" y="34672"/>
                </a:cubicBezTo>
                <a:cubicBezTo>
                  <a:pt x="97898" y="34672"/>
                  <a:pt x="97875" y="34672"/>
                  <a:pt x="97829" y="34672"/>
                </a:cubicBezTo>
                <a:cubicBezTo>
                  <a:pt x="97784" y="34672"/>
                  <a:pt x="97738" y="34672"/>
                  <a:pt x="97670" y="34672"/>
                </a:cubicBezTo>
                <a:cubicBezTo>
                  <a:pt x="97510" y="34672"/>
                  <a:pt x="97282" y="34695"/>
                  <a:pt x="97076" y="34809"/>
                </a:cubicBezTo>
                <a:cubicBezTo>
                  <a:pt x="96916" y="34901"/>
                  <a:pt x="96825" y="35015"/>
                  <a:pt x="96711" y="35106"/>
                </a:cubicBezTo>
                <a:cubicBezTo>
                  <a:pt x="96642" y="35174"/>
                  <a:pt x="96597" y="35243"/>
                  <a:pt x="96528" y="35266"/>
                </a:cubicBezTo>
                <a:cubicBezTo>
                  <a:pt x="96460" y="35311"/>
                  <a:pt x="96346" y="35334"/>
                  <a:pt x="96232" y="35357"/>
                </a:cubicBezTo>
                <a:cubicBezTo>
                  <a:pt x="96049" y="35380"/>
                  <a:pt x="95866" y="35403"/>
                  <a:pt x="95684" y="35517"/>
                </a:cubicBezTo>
                <a:lnTo>
                  <a:pt x="95684" y="35517"/>
                </a:lnTo>
                <a:lnTo>
                  <a:pt x="95661" y="35517"/>
                </a:lnTo>
                <a:cubicBezTo>
                  <a:pt x="95524" y="35608"/>
                  <a:pt x="95410" y="35699"/>
                  <a:pt x="95296" y="35814"/>
                </a:cubicBezTo>
                <a:cubicBezTo>
                  <a:pt x="95227" y="35836"/>
                  <a:pt x="95159" y="35859"/>
                  <a:pt x="95090" y="35859"/>
                </a:cubicBezTo>
                <a:lnTo>
                  <a:pt x="95022" y="35859"/>
                </a:lnTo>
                <a:lnTo>
                  <a:pt x="94999" y="35836"/>
                </a:lnTo>
                <a:lnTo>
                  <a:pt x="94976" y="35859"/>
                </a:lnTo>
                <a:cubicBezTo>
                  <a:pt x="94862" y="35859"/>
                  <a:pt x="94771" y="35859"/>
                  <a:pt x="94679" y="35882"/>
                </a:cubicBezTo>
                <a:cubicBezTo>
                  <a:pt x="94565" y="35882"/>
                  <a:pt x="94474" y="35905"/>
                  <a:pt x="94383" y="35905"/>
                </a:cubicBezTo>
                <a:cubicBezTo>
                  <a:pt x="94291" y="35905"/>
                  <a:pt x="94269" y="35882"/>
                  <a:pt x="94246" y="35882"/>
                </a:cubicBezTo>
                <a:cubicBezTo>
                  <a:pt x="94132" y="35836"/>
                  <a:pt x="93995" y="35722"/>
                  <a:pt x="93858" y="35631"/>
                </a:cubicBezTo>
                <a:lnTo>
                  <a:pt x="93835" y="35608"/>
                </a:lnTo>
                <a:cubicBezTo>
                  <a:pt x="93675" y="35426"/>
                  <a:pt x="93493" y="35334"/>
                  <a:pt x="93264" y="35311"/>
                </a:cubicBezTo>
                <a:lnTo>
                  <a:pt x="93219" y="35289"/>
                </a:lnTo>
                <a:lnTo>
                  <a:pt x="93196" y="35311"/>
                </a:lnTo>
                <a:lnTo>
                  <a:pt x="93173" y="35311"/>
                </a:lnTo>
                <a:cubicBezTo>
                  <a:pt x="93105" y="35311"/>
                  <a:pt x="93036" y="35311"/>
                  <a:pt x="92968" y="35311"/>
                </a:cubicBezTo>
                <a:lnTo>
                  <a:pt x="92968" y="35289"/>
                </a:lnTo>
                <a:lnTo>
                  <a:pt x="92899" y="35220"/>
                </a:lnTo>
                <a:lnTo>
                  <a:pt x="92831" y="35174"/>
                </a:lnTo>
                <a:cubicBezTo>
                  <a:pt x="92671" y="35060"/>
                  <a:pt x="92488" y="35015"/>
                  <a:pt x="92306" y="35015"/>
                </a:cubicBezTo>
                <a:cubicBezTo>
                  <a:pt x="92192" y="35015"/>
                  <a:pt x="92100" y="35038"/>
                  <a:pt x="91986" y="35060"/>
                </a:cubicBezTo>
                <a:cubicBezTo>
                  <a:pt x="91735" y="35083"/>
                  <a:pt x="91484" y="35129"/>
                  <a:pt x="91256" y="35220"/>
                </a:cubicBezTo>
                <a:lnTo>
                  <a:pt x="91233" y="35243"/>
                </a:lnTo>
                <a:lnTo>
                  <a:pt x="91187" y="35266"/>
                </a:lnTo>
                <a:cubicBezTo>
                  <a:pt x="91050" y="35334"/>
                  <a:pt x="90959" y="35471"/>
                  <a:pt x="90936" y="35608"/>
                </a:cubicBezTo>
                <a:cubicBezTo>
                  <a:pt x="90890" y="35608"/>
                  <a:pt x="90845" y="35631"/>
                  <a:pt x="90799" y="35631"/>
                </a:cubicBezTo>
                <a:cubicBezTo>
                  <a:pt x="90617" y="35677"/>
                  <a:pt x="90365" y="35745"/>
                  <a:pt x="90183" y="36019"/>
                </a:cubicBezTo>
                <a:cubicBezTo>
                  <a:pt x="90137" y="36110"/>
                  <a:pt x="90092" y="36179"/>
                  <a:pt x="90092" y="36247"/>
                </a:cubicBezTo>
                <a:cubicBezTo>
                  <a:pt x="90000" y="36270"/>
                  <a:pt x="89909" y="36293"/>
                  <a:pt x="89818" y="36316"/>
                </a:cubicBezTo>
                <a:lnTo>
                  <a:pt x="89772" y="36339"/>
                </a:lnTo>
                <a:lnTo>
                  <a:pt x="89749" y="36339"/>
                </a:lnTo>
                <a:cubicBezTo>
                  <a:pt x="89521" y="36453"/>
                  <a:pt x="89316" y="36612"/>
                  <a:pt x="89179" y="36818"/>
                </a:cubicBezTo>
                <a:cubicBezTo>
                  <a:pt x="89064" y="36909"/>
                  <a:pt x="89042" y="36909"/>
                  <a:pt x="89019" y="36909"/>
                </a:cubicBezTo>
                <a:cubicBezTo>
                  <a:pt x="89019" y="36909"/>
                  <a:pt x="88996" y="36909"/>
                  <a:pt x="88927" y="36909"/>
                </a:cubicBezTo>
                <a:cubicBezTo>
                  <a:pt x="88813" y="36864"/>
                  <a:pt x="88722" y="36864"/>
                  <a:pt x="88608" y="36841"/>
                </a:cubicBezTo>
                <a:cubicBezTo>
                  <a:pt x="88471" y="36818"/>
                  <a:pt x="88334" y="36795"/>
                  <a:pt x="88220" y="36749"/>
                </a:cubicBezTo>
                <a:cubicBezTo>
                  <a:pt x="88037" y="36658"/>
                  <a:pt x="87855" y="36521"/>
                  <a:pt x="87763" y="36361"/>
                </a:cubicBezTo>
                <a:cubicBezTo>
                  <a:pt x="87718" y="36339"/>
                  <a:pt x="87695" y="36270"/>
                  <a:pt x="87695" y="36179"/>
                </a:cubicBezTo>
                <a:cubicBezTo>
                  <a:pt x="87649" y="36019"/>
                  <a:pt x="87581" y="35836"/>
                  <a:pt x="87421" y="35677"/>
                </a:cubicBezTo>
                <a:lnTo>
                  <a:pt x="87375" y="35631"/>
                </a:lnTo>
                <a:lnTo>
                  <a:pt x="87307" y="35608"/>
                </a:lnTo>
                <a:cubicBezTo>
                  <a:pt x="87101" y="35517"/>
                  <a:pt x="86896" y="35448"/>
                  <a:pt x="86668" y="35357"/>
                </a:cubicBezTo>
                <a:cubicBezTo>
                  <a:pt x="86554" y="35334"/>
                  <a:pt x="86462" y="35266"/>
                  <a:pt x="86348" y="35174"/>
                </a:cubicBezTo>
                <a:cubicBezTo>
                  <a:pt x="86303" y="35060"/>
                  <a:pt x="86234" y="34946"/>
                  <a:pt x="86143" y="34855"/>
                </a:cubicBezTo>
                <a:lnTo>
                  <a:pt x="86120" y="34786"/>
                </a:lnTo>
                <a:lnTo>
                  <a:pt x="86051" y="34764"/>
                </a:lnTo>
                <a:cubicBezTo>
                  <a:pt x="85800" y="34581"/>
                  <a:pt x="85504" y="34490"/>
                  <a:pt x="85207" y="34467"/>
                </a:cubicBezTo>
                <a:cubicBezTo>
                  <a:pt x="85161" y="34467"/>
                  <a:pt x="85116" y="34467"/>
                  <a:pt x="85093" y="34467"/>
                </a:cubicBezTo>
                <a:cubicBezTo>
                  <a:pt x="84842" y="34467"/>
                  <a:pt x="84659" y="34535"/>
                  <a:pt x="84477" y="34604"/>
                </a:cubicBezTo>
                <a:cubicBezTo>
                  <a:pt x="84408" y="34627"/>
                  <a:pt x="84340" y="34649"/>
                  <a:pt x="84271" y="34672"/>
                </a:cubicBezTo>
                <a:cubicBezTo>
                  <a:pt x="84225" y="34672"/>
                  <a:pt x="84180" y="34695"/>
                  <a:pt x="84111" y="34695"/>
                </a:cubicBezTo>
                <a:cubicBezTo>
                  <a:pt x="83974" y="34695"/>
                  <a:pt x="83837" y="34649"/>
                  <a:pt x="83678" y="34627"/>
                </a:cubicBezTo>
                <a:lnTo>
                  <a:pt x="83564" y="34604"/>
                </a:lnTo>
                <a:cubicBezTo>
                  <a:pt x="83518" y="34604"/>
                  <a:pt x="83495" y="34581"/>
                  <a:pt x="83472" y="34581"/>
                </a:cubicBezTo>
                <a:lnTo>
                  <a:pt x="83472" y="34581"/>
                </a:lnTo>
                <a:cubicBezTo>
                  <a:pt x="83449" y="34535"/>
                  <a:pt x="83404" y="34467"/>
                  <a:pt x="83358" y="34398"/>
                </a:cubicBezTo>
                <a:lnTo>
                  <a:pt x="83312" y="34353"/>
                </a:lnTo>
                <a:lnTo>
                  <a:pt x="83267" y="34330"/>
                </a:lnTo>
                <a:cubicBezTo>
                  <a:pt x="83176" y="34261"/>
                  <a:pt x="83107" y="34193"/>
                  <a:pt x="83016" y="34079"/>
                </a:cubicBezTo>
                <a:cubicBezTo>
                  <a:pt x="82993" y="34033"/>
                  <a:pt x="82947" y="33965"/>
                  <a:pt x="82947" y="33896"/>
                </a:cubicBezTo>
                <a:lnTo>
                  <a:pt x="82947" y="33873"/>
                </a:lnTo>
                <a:lnTo>
                  <a:pt x="82924" y="33851"/>
                </a:lnTo>
                <a:cubicBezTo>
                  <a:pt x="82856" y="33554"/>
                  <a:pt x="82628" y="33371"/>
                  <a:pt x="82331" y="33371"/>
                </a:cubicBezTo>
                <a:cubicBezTo>
                  <a:pt x="82308" y="33371"/>
                  <a:pt x="82262" y="33371"/>
                  <a:pt x="82240" y="33394"/>
                </a:cubicBezTo>
                <a:cubicBezTo>
                  <a:pt x="82126" y="33394"/>
                  <a:pt x="82011" y="33371"/>
                  <a:pt x="81897" y="33371"/>
                </a:cubicBezTo>
                <a:lnTo>
                  <a:pt x="81943" y="33097"/>
                </a:lnTo>
                <a:lnTo>
                  <a:pt x="81692" y="32983"/>
                </a:lnTo>
                <a:cubicBezTo>
                  <a:pt x="81532" y="32892"/>
                  <a:pt x="80984" y="32618"/>
                  <a:pt x="80414" y="32618"/>
                </a:cubicBezTo>
                <a:cubicBezTo>
                  <a:pt x="80185" y="32618"/>
                  <a:pt x="80003" y="32664"/>
                  <a:pt x="79843" y="32732"/>
                </a:cubicBezTo>
                <a:cubicBezTo>
                  <a:pt x="79683" y="32801"/>
                  <a:pt x="79569" y="32892"/>
                  <a:pt x="79432" y="32983"/>
                </a:cubicBezTo>
                <a:cubicBezTo>
                  <a:pt x="79364" y="33052"/>
                  <a:pt x="79250" y="33143"/>
                  <a:pt x="79158" y="33189"/>
                </a:cubicBezTo>
                <a:cubicBezTo>
                  <a:pt x="79135" y="33120"/>
                  <a:pt x="79090" y="33029"/>
                  <a:pt x="79021" y="32938"/>
                </a:cubicBezTo>
                <a:cubicBezTo>
                  <a:pt x="78679" y="32527"/>
                  <a:pt x="78200" y="32458"/>
                  <a:pt x="77834" y="32390"/>
                </a:cubicBezTo>
                <a:cubicBezTo>
                  <a:pt x="77675" y="32367"/>
                  <a:pt x="77515" y="32344"/>
                  <a:pt x="77378" y="32298"/>
                </a:cubicBezTo>
                <a:cubicBezTo>
                  <a:pt x="77332" y="32298"/>
                  <a:pt x="77309" y="32276"/>
                  <a:pt x="77264" y="32253"/>
                </a:cubicBezTo>
                <a:cubicBezTo>
                  <a:pt x="77150" y="32207"/>
                  <a:pt x="76990" y="32116"/>
                  <a:pt x="76807" y="32116"/>
                </a:cubicBezTo>
                <a:cubicBezTo>
                  <a:pt x="76762" y="32116"/>
                  <a:pt x="76739" y="32116"/>
                  <a:pt x="76716" y="32116"/>
                </a:cubicBezTo>
                <a:cubicBezTo>
                  <a:pt x="76511" y="32162"/>
                  <a:pt x="76328" y="32230"/>
                  <a:pt x="76191" y="32298"/>
                </a:cubicBezTo>
                <a:cubicBezTo>
                  <a:pt x="76145" y="32321"/>
                  <a:pt x="76100" y="32344"/>
                  <a:pt x="76054" y="32367"/>
                </a:cubicBezTo>
                <a:cubicBezTo>
                  <a:pt x="75780" y="32481"/>
                  <a:pt x="75552" y="32618"/>
                  <a:pt x="75324" y="32755"/>
                </a:cubicBezTo>
                <a:cubicBezTo>
                  <a:pt x="74981" y="32960"/>
                  <a:pt x="74684" y="33166"/>
                  <a:pt x="74365" y="33189"/>
                </a:cubicBezTo>
                <a:cubicBezTo>
                  <a:pt x="74274" y="33189"/>
                  <a:pt x="74228" y="33189"/>
                  <a:pt x="74160" y="33189"/>
                </a:cubicBezTo>
                <a:lnTo>
                  <a:pt x="74114" y="33189"/>
                </a:lnTo>
                <a:lnTo>
                  <a:pt x="74091" y="33189"/>
                </a:lnTo>
                <a:cubicBezTo>
                  <a:pt x="73886" y="33189"/>
                  <a:pt x="73657" y="33189"/>
                  <a:pt x="73406" y="33303"/>
                </a:cubicBezTo>
                <a:cubicBezTo>
                  <a:pt x="73383" y="33326"/>
                  <a:pt x="73338" y="33348"/>
                  <a:pt x="73292" y="33371"/>
                </a:cubicBezTo>
                <a:cubicBezTo>
                  <a:pt x="72973" y="33508"/>
                  <a:pt x="72265" y="33805"/>
                  <a:pt x="72516" y="34649"/>
                </a:cubicBezTo>
                <a:lnTo>
                  <a:pt x="72539" y="34718"/>
                </a:lnTo>
                <a:cubicBezTo>
                  <a:pt x="72539" y="34764"/>
                  <a:pt x="72562" y="34809"/>
                  <a:pt x="72562" y="34809"/>
                </a:cubicBezTo>
                <a:cubicBezTo>
                  <a:pt x="72448" y="34992"/>
                  <a:pt x="72105" y="35083"/>
                  <a:pt x="71831" y="35152"/>
                </a:cubicBezTo>
                <a:cubicBezTo>
                  <a:pt x="71740" y="35174"/>
                  <a:pt x="71672" y="35197"/>
                  <a:pt x="71603" y="35220"/>
                </a:cubicBezTo>
                <a:lnTo>
                  <a:pt x="71489" y="35266"/>
                </a:lnTo>
                <a:cubicBezTo>
                  <a:pt x="71169" y="35357"/>
                  <a:pt x="70827" y="35471"/>
                  <a:pt x="70507" y="35699"/>
                </a:cubicBezTo>
                <a:cubicBezTo>
                  <a:pt x="70439" y="35745"/>
                  <a:pt x="70393" y="35814"/>
                  <a:pt x="70348" y="35859"/>
                </a:cubicBezTo>
                <a:cubicBezTo>
                  <a:pt x="70302" y="35905"/>
                  <a:pt x="70234" y="35951"/>
                  <a:pt x="70211" y="35973"/>
                </a:cubicBezTo>
                <a:cubicBezTo>
                  <a:pt x="70142" y="35996"/>
                  <a:pt x="70074" y="36019"/>
                  <a:pt x="70005" y="36042"/>
                </a:cubicBezTo>
                <a:cubicBezTo>
                  <a:pt x="69800" y="36087"/>
                  <a:pt x="69503" y="36179"/>
                  <a:pt x="69275" y="36498"/>
                </a:cubicBezTo>
                <a:lnTo>
                  <a:pt x="69252" y="36544"/>
                </a:lnTo>
                <a:cubicBezTo>
                  <a:pt x="69206" y="36590"/>
                  <a:pt x="69161" y="36681"/>
                  <a:pt x="69138" y="36704"/>
                </a:cubicBezTo>
                <a:lnTo>
                  <a:pt x="69069" y="36681"/>
                </a:lnTo>
                <a:cubicBezTo>
                  <a:pt x="69024" y="36681"/>
                  <a:pt x="68955" y="36658"/>
                  <a:pt x="68887" y="36612"/>
                </a:cubicBezTo>
                <a:cubicBezTo>
                  <a:pt x="68796" y="36590"/>
                  <a:pt x="68704" y="36544"/>
                  <a:pt x="68590" y="36521"/>
                </a:cubicBezTo>
                <a:cubicBezTo>
                  <a:pt x="68499" y="36498"/>
                  <a:pt x="68408" y="36476"/>
                  <a:pt x="68316" y="36476"/>
                </a:cubicBezTo>
                <a:cubicBezTo>
                  <a:pt x="68248" y="36476"/>
                  <a:pt x="68202" y="36476"/>
                  <a:pt x="68134" y="36476"/>
                </a:cubicBezTo>
                <a:cubicBezTo>
                  <a:pt x="68088" y="36498"/>
                  <a:pt x="68065" y="36498"/>
                  <a:pt x="68020" y="36498"/>
                </a:cubicBezTo>
                <a:lnTo>
                  <a:pt x="67951" y="36498"/>
                </a:lnTo>
                <a:cubicBezTo>
                  <a:pt x="67791" y="36476"/>
                  <a:pt x="67723" y="36453"/>
                  <a:pt x="67631" y="35951"/>
                </a:cubicBezTo>
                <a:lnTo>
                  <a:pt x="67586" y="35654"/>
                </a:lnTo>
                <a:lnTo>
                  <a:pt x="67289" y="35631"/>
                </a:lnTo>
                <a:lnTo>
                  <a:pt x="67221" y="35631"/>
                </a:lnTo>
                <a:cubicBezTo>
                  <a:pt x="67015" y="35631"/>
                  <a:pt x="66855" y="35699"/>
                  <a:pt x="66718" y="35768"/>
                </a:cubicBezTo>
                <a:cubicBezTo>
                  <a:pt x="66673" y="35814"/>
                  <a:pt x="66604" y="35836"/>
                  <a:pt x="66559" y="35836"/>
                </a:cubicBezTo>
                <a:cubicBezTo>
                  <a:pt x="66467" y="35882"/>
                  <a:pt x="66353" y="35905"/>
                  <a:pt x="66216" y="35905"/>
                </a:cubicBezTo>
                <a:cubicBezTo>
                  <a:pt x="66102" y="35905"/>
                  <a:pt x="65965" y="35882"/>
                  <a:pt x="65828" y="35882"/>
                </a:cubicBezTo>
                <a:lnTo>
                  <a:pt x="65737" y="35859"/>
                </a:lnTo>
                <a:cubicBezTo>
                  <a:pt x="65646" y="35859"/>
                  <a:pt x="65577" y="35859"/>
                  <a:pt x="65509" y="35836"/>
                </a:cubicBezTo>
                <a:cubicBezTo>
                  <a:pt x="65144" y="35836"/>
                  <a:pt x="64687" y="35791"/>
                  <a:pt x="64436" y="35631"/>
                </a:cubicBezTo>
                <a:cubicBezTo>
                  <a:pt x="64322" y="35563"/>
                  <a:pt x="64208" y="35471"/>
                  <a:pt x="64094" y="35357"/>
                </a:cubicBezTo>
                <a:cubicBezTo>
                  <a:pt x="63979" y="35266"/>
                  <a:pt x="63865" y="35152"/>
                  <a:pt x="63751" y="35060"/>
                </a:cubicBezTo>
                <a:lnTo>
                  <a:pt x="63660" y="34992"/>
                </a:lnTo>
                <a:lnTo>
                  <a:pt x="63660" y="34946"/>
                </a:lnTo>
                <a:cubicBezTo>
                  <a:pt x="63660" y="34901"/>
                  <a:pt x="63683" y="34855"/>
                  <a:pt x="63683" y="34809"/>
                </a:cubicBezTo>
                <a:lnTo>
                  <a:pt x="63706" y="34741"/>
                </a:lnTo>
                <a:lnTo>
                  <a:pt x="63683" y="34672"/>
                </a:lnTo>
                <a:cubicBezTo>
                  <a:pt x="63637" y="34376"/>
                  <a:pt x="63477" y="34147"/>
                  <a:pt x="63226" y="33988"/>
                </a:cubicBezTo>
                <a:cubicBezTo>
                  <a:pt x="62998" y="33805"/>
                  <a:pt x="62747" y="33691"/>
                  <a:pt x="62473" y="33645"/>
                </a:cubicBezTo>
                <a:cubicBezTo>
                  <a:pt x="62496" y="33554"/>
                  <a:pt x="62496" y="33463"/>
                  <a:pt x="62473" y="33348"/>
                </a:cubicBezTo>
                <a:cubicBezTo>
                  <a:pt x="62427" y="33189"/>
                  <a:pt x="62290" y="33052"/>
                  <a:pt x="62108" y="32938"/>
                </a:cubicBezTo>
                <a:cubicBezTo>
                  <a:pt x="61879" y="32823"/>
                  <a:pt x="61628" y="32801"/>
                  <a:pt x="61400" y="32755"/>
                </a:cubicBezTo>
                <a:cubicBezTo>
                  <a:pt x="61263" y="32732"/>
                  <a:pt x="61149" y="32732"/>
                  <a:pt x="61081" y="32687"/>
                </a:cubicBezTo>
                <a:cubicBezTo>
                  <a:pt x="60875" y="32618"/>
                  <a:pt x="60670" y="32595"/>
                  <a:pt x="60464" y="32595"/>
                </a:cubicBezTo>
                <a:cubicBezTo>
                  <a:pt x="60076" y="32595"/>
                  <a:pt x="59688" y="32709"/>
                  <a:pt x="59300" y="32938"/>
                </a:cubicBezTo>
                <a:cubicBezTo>
                  <a:pt x="59163" y="33029"/>
                  <a:pt x="58958" y="33075"/>
                  <a:pt x="58752" y="33097"/>
                </a:cubicBezTo>
                <a:cubicBezTo>
                  <a:pt x="58638" y="33120"/>
                  <a:pt x="58524" y="33143"/>
                  <a:pt x="58410" y="33189"/>
                </a:cubicBezTo>
                <a:cubicBezTo>
                  <a:pt x="57931" y="33326"/>
                  <a:pt x="57680" y="33485"/>
                  <a:pt x="57292" y="33805"/>
                </a:cubicBezTo>
                <a:cubicBezTo>
                  <a:pt x="57246" y="33851"/>
                  <a:pt x="57177" y="33896"/>
                  <a:pt x="57132" y="33942"/>
                </a:cubicBezTo>
                <a:cubicBezTo>
                  <a:pt x="57018" y="33645"/>
                  <a:pt x="56858" y="33348"/>
                  <a:pt x="56356" y="33280"/>
                </a:cubicBezTo>
                <a:lnTo>
                  <a:pt x="56264" y="33280"/>
                </a:lnTo>
                <a:cubicBezTo>
                  <a:pt x="56082" y="33280"/>
                  <a:pt x="55899" y="33348"/>
                  <a:pt x="55762" y="33394"/>
                </a:cubicBezTo>
                <a:cubicBezTo>
                  <a:pt x="55671" y="33440"/>
                  <a:pt x="55580" y="33463"/>
                  <a:pt x="55511" y="33463"/>
                </a:cubicBezTo>
                <a:lnTo>
                  <a:pt x="55488" y="33463"/>
                </a:lnTo>
                <a:cubicBezTo>
                  <a:pt x="55420" y="33417"/>
                  <a:pt x="55351" y="33326"/>
                  <a:pt x="55260" y="33257"/>
                </a:cubicBezTo>
                <a:cubicBezTo>
                  <a:pt x="55169" y="33143"/>
                  <a:pt x="55078" y="33052"/>
                  <a:pt x="54963" y="32960"/>
                </a:cubicBezTo>
                <a:cubicBezTo>
                  <a:pt x="54872" y="32892"/>
                  <a:pt x="54781" y="32846"/>
                  <a:pt x="54690" y="32801"/>
                </a:cubicBezTo>
                <a:cubicBezTo>
                  <a:pt x="54621" y="32732"/>
                  <a:pt x="54530" y="32687"/>
                  <a:pt x="54461" y="32641"/>
                </a:cubicBezTo>
                <a:lnTo>
                  <a:pt x="54438" y="32618"/>
                </a:lnTo>
                <a:cubicBezTo>
                  <a:pt x="54279" y="32481"/>
                  <a:pt x="54142" y="32367"/>
                  <a:pt x="53845" y="32321"/>
                </a:cubicBezTo>
                <a:cubicBezTo>
                  <a:pt x="53799" y="32321"/>
                  <a:pt x="53731" y="32321"/>
                  <a:pt x="53685" y="32321"/>
                </a:cubicBezTo>
                <a:cubicBezTo>
                  <a:pt x="53571" y="32298"/>
                  <a:pt x="53274" y="32298"/>
                  <a:pt x="53183" y="32230"/>
                </a:cubicBezTo>
                <a:lnTo>
                  <a:pt x="53183" y="32230"/>
                </a:lnTo>
                <a:lnTo>
                  <a:pt x="53206" y="31956"/>
                </a:lnTo>
                <a:lnTo>
                  <a:pt x="52978" y="31842"/>
                </a:lnTo>
                <a:cubicBezTo>
                  <a:pt x="52886" y="31796"/>
                  <a:pt x="52772" y="31774"/>
                  <a:pt x="52658" y="31774"/>
                </a:cubicBezTo>
                <a:cubicBezTo>
                  <a:pt x="52498" y="31774"/>
                  <a:pt x="52339" y="31819"/>
                  <a:pt x="52202" y="31865"/>
                </a:cubicBezTo>
                <a:cubicBezTo>
                  <a:pt x="52110" y="31888"/>
                  <a:pt x="52019" y="31910"/>
                  <a:pt x="51973" y="31910"/>
                </a:cubicBezTo>
                <a:cubicBezTo>
                  <a:pt x="51905" y="31910"/>
                  <a:pt x="51814" y="31888"/>
                  <a:pt x="51745" y="31865"/>
                </a:cubicBezTo>
                <a:cubicBezTo>
                  <a:pt x="51608" y="31819"/>
                  <a:pt x="51471" y="31796"/>
                  <a:pt x="51289" y="31796"/>
                </a:cubicBezTo>
                <a:cubicBezTo>
                  <a:pt x="51266" y="31796"/>
                  <a:pt x="51220" y="31796"/>
                  <a:pt x="51197" y="31796"/>
                </a:cubicBezTo>
                <a:cubicBezTo>
                  <a:pt x="50923" y="31819"/>
                  <a:pt x="50672" y="31956"/>
                  <a:pt x="50467" y="32070"/>
                </a:cubicBezTo>
                <a:lnTo>
                  <a:pt x="50353" y="32116"/>
                </a:lnTo>
                <a:cubicBezTo>
                  <a:pt x="50124" y="32230"/>
                  <a:pt x="49965" y="32390"/>
                  <a:pt x="49782" y="32572"/>
                </a:cubicBezTo>
                <a:lnTo>
                  <a:pt x="49714" y="32641"/>
                </a:lnTo>
                <a:lnTo>
                  <a:pt x="49645" y="32641"/>
                </a:lnTo>
                <a:cubicBezTo>
                  <a:pt x="48938" y="32687"/>
                  <a:pt x="48458" y="32869"/>
                  <a:pt x="48207" y="33234"/>
                </a:cubicBezTo>
                <a:cubicBezTo>
                  <a:pt x="48139" y="33326"/>
                  <a:pt x="48116" y="33417"/>
                  <a:pt x="48070" y="33485"/>
                </a:cubicBezTo>
                <a:cubicBezTo>
                  <a:pt x="48002" y="33600"/>
                  <a:pt x="47979" y="33668"/>
                  <a:pt x="47888" y="33736"/>
                </a:cubicBezTo>
                <a:cubicBezTo>
                  <a:pt x="47751" y="33873"/>
                  <a:pt x="47545" y="33965"/>
                  <a:pt x="47363" y="34079"/>
                </a:cubicBezTo>
                <a:cubicBezTo>
                  <a:pt x="47134" y="34170"/>
                  <a:pt x="46929" y="34284"/>
                  <a:pt x="46723" y="34444"/>
                </a:cubicBezTo>
                <a:cubicBezTo>
                  <a:pt x="46564" y="34581"/>
                  <a:pt x="46518" y="34695"/>
                  <a:pt x="46472" y="34786"/>
                </a:cubicBezTo>
                <a:lnTo>
                  <a:pt x="46427" y="34786"/>
                </a:lnTo>
                <a:cubicBezTo>
                  <a:pt x="46313" y="34809"/>
                  <a:pt x="46199" y="34832"/>
                  <a:pt x="46084" y="34855"/>
                </a:cubicBezTo>
                <a:cubicBezTo>
                  <a:pt x="45628" y="34923"/>
                  <a:pt x="45057" y="35015"/>
                  <a:pt x="44624" y="35494"/>
                </a:cubicBezTo>
                <a:cubicBezTo>
                  <a:pt x="44555" y="35563"/>
                  <a:pt x="44509" y="35631"/>
                  <a:pt x="44464" y="35699"/>
                </a:cubicBezTo>
                <a:cubicBezTo>
                  <a:pt x="44441" y="35745"/>
                  <a:pt x="44395" y="35814"/>
                  <a:pt x="44350" y="35836"/>
                </a:cubicBezTo>
                <a:lnTo>
                  <a:pt x="44281" y="35836"/>
                </a:lnTo>
                <a:lnTo>
                  <a:pt x="44190" y="35859"/>
                </a:lnTo>
                <a:lnTo>
                  <a:pt x="44121" y="35859"/>
                </a:lnTo>
                <a:cubicBezTo>
                  <a:pt x="44053" y="35859"/>
                  <a:pt x="43962" y="35836"/>
                  <a:pt x="43870" y="35836"/>
                </a:cubicBezTo>
                <a:cubicBezTo>
                  <a:pt x="43779" y="35836"/>
                  <a:pt x="43688" y="35836"/>
                  <a:pt x="43574" y="35836"/>
                </a:cubicBezTo>
                <a:cubicBezTo>
                  <a:pt x="43391" y="35836"/>
                  <a:pt x="43117" y="35836"/>
                  <a:pt x="42843" y="35996"/>
                </a:cubicBezTo>
                <a:cubicBezTo>
                  <a:pt x="42729" y="36042"/>
                  <a:pt x="42615" y="36110"/>
                  <a:pt x="42501" y="36179"/>
                </a:cubicBezTo>
                <a:cubicBezTo>
                  <a:pt x="42318" y="36270"/>
                  <a:pt x="42158" y="36361"/>
                  <a:pt x="41976" y="36430"/>
                </a:cubicBezTo>
                <a:cubicBezTo>
                  <a:pt x="41930" y="36453"/>
                  <a:pt x="41862" y="36476"/>
                  <a:pt x="41793" y="36476"/>
                </a:cubicBezTo>
                <a:cubicBezTo>
                  <a:pt x="41611" y="36498"/>
                  <a:pt x="41382" y="36521"/>
                  <a:pt x="41177" y="36681"/>
                </a:cubicBezTo>
                <a:cubicBezTo>
                  <a:pt x="41108" y="36749"/>
                  <a:pt x="41040" y="36818"/>
                  <a:pt x="40994" y="36864"/>
                </a:cubicBezTo>
                <a:lnTo>
                  <a:pt x="40926" y="36932"/>
                </a:lnTo>
                <a:lnTo>
                  <a:pt x="40880" y="36932"/>
                </a:lnTo>
                <a:moveTo>
                  <a:pt x="83997" y="29605"/>
                </a:moveTo>
                <a:cubicBezTo>
                  <a:pt x="83997" y="29628"/>
                  <a:pt x="84020" y="29628"/>
                  <a:pt x="84020" y="29628"/>
                </a:cubicBezTo>
                <a:lnTo>
                  <a:pt x="84043" y="29582"/>
                </a:lnTo>
                <a:lnTo>
                  <a:pt x="84043" y="29582"/>
                </a:lnTo>
                <a:cubicBezTo>
                  <a:pt x="84020" y="29605"/>
                  <a:pt x="83997" y="29605"/>
                  <a:pt x="83997" y="29605"/>
                </a:cubicBezTo>
                <a:moveTo>
                  <a:pt x="5136" y="36864"/>
                </a:moveTo>
                <a:cubicBezTo>
                  <a:pt x="5136" y="36864"/>
                  <a:pt x="5113" y="36864"/>
                  <a:pt x="5113" y="36864"/>
                </a:cubicBezTo>
                <a:lnTo>
                  <a:pt x="5136" y="36864"/>
                </a:lnTo>
                <a:close/>
                <a:moveTo>
                  <a:pt x="5547" y="36818"/>
                </a:moveTo>
                <a:lnTo>
                  <a:pt x="5547" y="36818"/>
                </a:lnTo>
                <a:lnTo>
                  <a:pt x="5547" y="36818"/>
                </a:lnTo>
                <a:close/>
                <a:moveTo>
                  <a:pt x="5547" y="36818"/>
                </a:moveTo>
                <a:cubicBezTo>
                  <a:pt x="5661" y="36795"/>
                  <a:pt x="5775" y="36749"/>
                  <a:pt x="5866" y="36727"/>
                </a:cubicBezTo>
                <a:cubicBezTo>
                  <a:pt x="5775" y="36749"/>
                  <a:pt x="5661" y="36795"/>
                  <a:pt x="5547" y="36818"/>
                </a:cubicBezTo>
                <a:close/>
                <a:moveTo>
                  <a:pt x="5866" y="36727"/>
                </a:moveTo>
                <a:cubicBezTo>
                  <a:pt x="6117" y="36612"/>
                  <a:pt x="6323" y="36430"/>
                  <a:pt x="6574" y="36339"/>
                </a:cubicBezTo>
                <a:cubicBezTo>
                  <a:pt x="6323" y="36430"/>
                  <a:pt x="6117" y="36612"/>
                  <a:pt x="5866" y="36727"/>
                </a:cubicBezTo>
                <a:close/>
                <a:moveTo>
                  <a:pt x="111342" y="36658"/>
                </a:moveTo>
                <a:cubicBezTo>
                  <a:pt x="111251" y="36658"/>
                  <a:pt x="111159" y="36635"/>
                  <a:pt x="111068" y="36590"/>
                </a:cubicBezTo>
                <a:cubicBezTo>
                  <a:pt x="110954" y="36544"/>
                  <a:pt x="110863" y="36476"/>
                  <a:pt x="110748" y="36430"/>
                </a:cubicBezTo>
                <a:cubicBezTo>
                  <a:pt x="110863" y="36476"/>
                  <a:pt x="110954" y="36544"/>
                  <a:pt x="111068" y="36590"/>
                </a:cubicBezTo>
                <a:cubicBezTo>
                  <a:pt x="111159" y="36635"/>
                  <a:pt x="111251" y="36658"/>
                  <a:pt x="111342" y="36658"/>
                </a:cubicBezTo>
                <a:cubicBezTo>
                  <a:pt x="111479" y="36658"/>
                  <a:pt x="111616" y="36612"/>
                  <a:pt x="111730" y="36544"/>
                </a:cubicBezTo>
                <a:cubicBezTo>
                  <a:pt x="111616" y="36612"/>
                  <a:pt x="111479" y="36658"/>
                  <a:pt x="111342" y="36658"/>
                </a:cubicBezTo>
                <a:close/>
                <a:moveTo>
                  <a:pt x="102577" y="36635"/>
                </a:moveTo>
                <a:lnTo>
                  <a:pt x="102577" y="36635"/>
                </a:lnTo>
                <a:lnTo>
                  <a:pt x="102577" y="36635"/>
                </a:lnTo>
                <a:close/>
                <a:moveTo>
                  <a:pt x="102577" y="36635"/>
                </a:moveTo>
                <a:cubicBezTo>
                  <a:pt x="102600" y="36224"/>
                  <a:pt x="103056" y="36247"/>
                  <a:pt x="103307" y="36110"/>
                </a:cubicBezTo>
                <a:cubicBezTo>
                  <a:pt x="103056" y="36247"/>
                  <a:pt x="102600" y="36224"/>
                  <a:pt x="102577" y="36635"/>
                </a:cubicBezTo>
                <a:close/>
                <a:moveTo>
                  <a:pt x="110657" y="36407"/>
                </a:moveTo>
                <a:cubicBezTo>
                  <a:pt x="110452" y="36361"/>
                  <a:pt x="110109" y="36407"/>
                  <a:pt x="109972" y="36247"/>
                </a:cubicBezTo>
                <a:cubicBezTo>
                  <a:pt x="109858" y="36133"/>
                  <a:pt x="109881" y="36019"/>
                  <a:pt x="109790" y="35905"/>
                </a:cubicBezTo>
                <a:cubicBezTo>
                  <a:pt x="109881" y="36019"/>
                  <a:pt x="109858" y="36133"/>
                  <a:pt x="109972" y="36247"/>
                </a:cubicBezTo>
                <a:cubicBezTo>
                  <a:pt x="110109" y="36407"/>
                  <a:pt x="110452" y="36361"/>
                  <a:pt x="110657" y="36407"/>
                </a:cubicBezTo>
                <a:close/>
                <a:moveTo>
                  <a:pt x="43026" y="36339"/>
                </a:moveTo>
                <a:cubicBezTo>
                  <a:pt x="43186" y="36247"/>
                  <a:pt x="43368" y="36224"/>
                  <a:pt x="43551" y="36224"/>
                </a:cubicBezTo>
                <a:cubicBezTo>
                  <a:pt x="43368" y="36224"/>
                  <a:pt x="43186" y="36247"/>
                  <a:pt x="43026" y="36339"/>
                </a:cubicBezTo>
                <a:close/>
                <a:moveTo>
                  <a:pt x="94383" y="36293"/>
                </a:moveTo>
                <a:cubicBezTo>
                  <a:pt x="94291" y="36293"/>
                  <a:pt x="94200" y="36270"/>
                  <a:pt x="94132" y="36247"/>
                </a:cubicBezTo>
                <a:cubicBezTo>
                  <a:pt x="94200" y="36270"/>
                  <a:pt x="94291" y="36293"/>
                  <a:pt x="94383" y="36293"/>
                </a:cubicBezTo>
                <a:cubicBezTo>
                  <a:pt x="94588" y="36293"/>
                  <a:pt x="94794" y="36247"/>
                  <a:pt x="94976" y="36224"/>
                </a:cubicBezTo>
                <a:cubicBezTo>
                  <a:pt x="94794" y="36247"/>
                  <a:pt x="94588" y="36293"/>
                  <a:pt x="94383" y="36293"/>
                </a:cubicBezTo>
                <a:close/>
                <a:moveTo>
                  <a:pt x="66216" y="36270"/>
                </a:moveTo>
                <a:cubicBezTo>
                  <a:pt x="66125" y="36270"/>
                  <a:pt x="66034" y="36270"/>
                  <a:pt x="65942" y="36270"/>
                </a:cubicBezTo>
                <a:cubicBezTo>
                  <a:pt x="66034" y="36270"/>
                  <a:pt x="66125" y="36270"/>
                  <a:pt x="66216" y="36270"/>
                </a:cubicBezTo>
                <a:cubicBezTo>
                  <a:pt x="66376" y="36270"/>
                  <a:pt x="66536" y="36270"/>
                  <a:pt x="66696" y="36202"/>
                </a:cubicBezTo>
                <a:cubicBezTo>
                  <a:pt x="66536" y="36270"/>
                  <a:pt x="66376" y="36270"/>
                  <a:pt x="66216" y="36270"/>
                </a:cubicBezTo>
                <a:moveTo>
                  <a:pt x="95090" y="36247"/>
                </a:moveTo>
                <a:cubicBezTo>
                  <a:pt x="95067" y="36247"/>
                  <a:pt x="95022" y="36247"/>
                  <a:pt x="94976" y="36224"/>
                </a:cubicBezTo>
                <a:cubicBezTo>
                  <a:pt x="95022" y="36247"/>
                  <a:pt x="95067" y="36247"/>
                  <a:pt x="95090" y="36247"/>
                </a:cubicBezTo>
                <a:cubicBezTo>
                  <a:pt x="95182" y="36247"/>
                  <a:pt x="95250" y="36224"/>
                  <a:pt x="95341" y="36202"/>
                </a:cubicBezTo>
                <a:cubicBezTo>
                  <a:pt x="95250" y="36224"/>
                  <a:pt x="95182" y="36247"/>
                  <a:pt x="95090" y="36247"/>
                </a:cubicBezTo>
                <a:close/>
                <a:moveTo>
                  <a:pt x="65532" y="36247"/>
                </a:moveTo>
                <a:cubicBezTo>
                  <a:pt x="65121" y="36202"/>
                  <a:pt x="64573" y="36202"/>
                  <a:pt x="64231" y="35973"/>
                </a:cubicBezTo>
                <a:cubicBezTo>
                  <a:pt x="63979" y="35814"/>
                  <a:pt x="63797" y="35585"/>
                  <a:pt x="63569" y="35403"/>
                </a:cubicBezTo>
                <a:cubicBezTo>
                  <a:pt x="63797" y="35585"/>
                  <a:pt x="63979" y="35814"/>
                  <a:pt x="64231" y="35973"/>
                </a:cubicBezTo>
                <a:cubicBezTo>
                  <a:pt x="64573" y="36202"/>
                  <a:pt x="65121" y="36202"/>
                  <a:pt x="65532" y="36247"/>
                </a:cubicBezTo>
                <a:close/>
                <a:moveTo>
                  <a:pt x="44144" y="36224"/>
                </a:moveTo>
                <a:lnTo>
                  <a:pt x="44190" y="36224"/>
                </a:lnTo>
                <a:cubicBezTo>
                  <a:pt x="44350" y="36224"/>
                  <a:pt x="44441" y="36247"/>
                  <a:pt x="44578" y="36156"/>
                </a:cubicBezTo>
                <a:cubicBezTo>
                  <a:pt x="44441" y="36247"/>
                  <a:pt x="44350" y="36224"/>
                  <a:pt x="44190" y="36224"/>
                </a:cubicBezTo>
                <a:cubicBezTo>
                  <a:pt x="44190" y="36224"/>
                  <a:pt x="44167" y="36224"/>
                  <a:pt x="44144" y="36224"/>
                </a:cubicBezTo>
                <a:moveTo>
                  <a:pt x="66696" y="36202"/>
                </a:moveTo>
                <a:cubicBezTo>
                  <a:pt x="66855" y="36156"/>
                  <a:pt x="67015" y="36042"/>
                  <a:pt x="67175" y="36019"/>
                </a:cubicBezTo>
                <a:cubicBezTo>
                  <a:pt x="67015" y="36042"/>
                  <a:pt x="66855" y="36156"/>
                  <a:pt x="66696" y="36202"/>
                </a:cubicBezTo>
                <a:close/>
                <a:moveTo>
                  <a:pt x="103855" y="36019"/>
                </a:moveTo>
                <a:cubicBezTo>
                  <a:pt x="103855" y="36019"/>
                  <a:pt x="103855" y="36019"/>
                  <a:pt x="103832" y="36019"/>
                </a:cubicBezTo>
                <a:cubicBezTo>
                  <a:pt x="103855" y="36019"/>
                  <a:pt x="103855" y="36019"/>
                  <a:pt x="103855" y="36019"/>
                </a:cubicBezTo>
                <a:lnTo>
                  <a:pt x="103901" y="36019"/>
                </a:lnTo>
                <a:cubicBezTo>
                  <a:pt x="103901" y="36019"/>
                  <a:pt x="103878" y="36019"/>
                  <a:pt x="103855" y="36019"/>
                </a:cubicBezTo>
                <a:moveTo>
                  <a:pt x="103901" y="36019"/>
                </a:moveTo>
                <a:cubicBezTo>
                  <a:pt x="103992" y="35973"/>
                  <a:pt x="104106" y="35814"/>
                  <a:pt x="104175" y="35722"/>
                </a:cubicBezTo>
                <a:cubicBezTo>
                  <a:pt x="104106" y="35814"/>
                  <a:pt x="103992" y="35973"/>
                  <a:pt x="103901" y="36019"/>
                </a:cubicBezTo>
                <a:close/>
                <a:moveTo>
                  <a:pt x="103787" y="35996"/>
                </a:moveTo>
                <a:cubicBezTo>
                  <a:pt x="103764" y="35973"/>
                  <a:pt x="103741" y="35973"/>
                  <a:pt x="103718" y="35973"/>
                </a:cubicBezTo>
                <a:cubicBezTo>
                  <a:pt x="103741" y="35973"/>
                  <a:pt x="103764" y="35973"/>
                  <a:pt x="103787" y="35996"/>
                </a:cubicBezTo>
                <a:close/>
                <a:moveTo>
                  <a:pt x="44920" y="35745"/>
                </a:moveTo>
                <a:cubicBezTo>
                  <a:pt x="45331" y="35289"/>
                  <a:pt x="45925" y="35289"/>
                  <a:pt x="46472" y="35174"/>
                </a:cubicBezTo>
                <a:cubicBezTo>
                  <a:pt x="45925" y="35289"/>
                  <a:pt x="45331" y="35289"/>
                  <a:pt x="44920" y="35745"/>
                </a:cubicBezTo>
                <a:close/>
                <a:moveTo>
                  <a:pt x="92899" y="35722"/>
                </a:moveTo>
                <a:cubicBezTo>
                  <a:pt x="92785" y="35677"/>
                  <a:pt x="92694" y="35608"/>
                  <a:pt x="92625" y="35494"/>
                </a:cubicBezTo>
                <a:cubicBezTo>
                  <a:pt x="92694" y="35608"/>
                  <a:pt x="92785" y="35677"/>
                  <a:pt x="92899" y="35722"/>
                </a:cubicBezTo>
                <a:close/>
                <a:moveTo>
                  <a:pt x="109425" y="35677"/>
                </a:moveTo>
                <a:cubicBezTo>
                  <a:pt x="109288" y="35517"/>
                  <a:pt x="109310" y="35243"/>
                  <a:pt x="109128" y="35243"/>
                </a:cubicBezTo>
                <a:cubicBezTo>
                  <a:pt x="109105" y="35243"/>
                  <a:pt x="109059" y="35266"/>
                  <a:pt x="109014" y="35289"/>
                </a:cubicBezTo>
                <a:cubicBezTo>
                  <a:pt x="109059" y="35266"/>
                  <a:pt x="109105" y="35243"/>
                  <a:pt x="109128" y="35243"/>
                </a:cubicBezTo>
                <a:cubicBezTo>
                  <a:pt x="109310" y="35243"/>
                  <a:pt x="109288" y="35517"/>
                  <a:pt x="109425" y="35677"/>
                </a:cubicBezTo>
                <a:moveTo>
                  <a:pt x="96734" y="35608"/>
                </a:moveTo>
                <a:cubicBezTo>
                  <a:pt x="96916" y="35471"/>
                  <a:pt x="97076" y="35266"/>
                  <a:pt x="97259" y="35152"/>
                </a:cubicBezTo>
                <a:cubicBezTo>
                  <a:pt x="97076" y="35266"/>
                  <a:pt x="96916" y="35471"/>
                  <a:pt x="96734" y="35608"/>
                </a:cubicBezTo>
                <a:close/>
                <a:moveTo>
                  <a:pt x="108649" y="35585"/>
                </a:moveTo>
                <a:lnTo>
                  <a:pt x="108694" y="35563"/>
                </a:lnTo>
                <a:cubicBezTo>
                  <a:pt x="108671" y="35585"/>
                  <a:pt x="108649" y="35585"/>
                  <a:pt x="108649" y="35585"/>
                </a:cubicBezTo>
                <a:close/>
                <a:moveTo>
                  <a:pt x="108557" y="35563"/>
                </a:moveTo>
                <a:cubicBezTo>
                  <a:pt x="108443" y="35517"/>
                  <a:pt x="108329" y="35403"/>
                  <a:pt x="108261" y="35311"/>
                </a:cubicBezTo>
                <a:cubicBezTo>
                  <a:pt x="108329" y="35403"/>
                  <a:pt x="108443" y="35517"/>
                  <a:pt x="108557" y="35563"/>
                </a:cubicBezTo>
                <a:close/>
                <a:moveTo>
                  <a:pt x="92580" y="35471"/>
                </a:moveTo>
                <a:cubicBezTo>
                  <a:pt x="92580" y="35471"/>
                  <a:pt x="92580" y="35471"/>
                  <a:pt x="92580" y="35471"/>
                </a:cubicBezTo>
                <a:cubicBezTo>
                  <a:pt x="92580" y="35471"/>
                  <a:pt x="92580" y="35471"/>
                  <a:pt x="92580" y="35471"/>
                </a:cubicBezTo>
                <a:close/>
                <a:moveTo>
                  <a:pt x="92580" y="35471"/>
                </a:moveTo>
                <a:cubicBezTo>
                  <a:pt x="92488" y="35426"/>
                  <a:pt x="92397" y="35403"/>
                  <a:pt x="92306" y="35403"/>
                </a:cubicBezTo>
                <a:cubicBezTo>
                  <a:pt x="92260" y="35403"/>
                  <a:pt x="92214" y="35403"/>
                  <a:pt x="92169" y="35403"/>
                </a:cubicBezTo>
                <a:cubicBezTo>
                  <a:pt x="92214" y="35403"/>
                  <a:pt x="92260" y="35403"/>
                  <a:pt x="92306" y="35403"/>
                </a:cubicBezTo>
                <a:cubicBezTo>
                  <a:pt x="92397" y="35403"/>
                  <a:pt x="92488" y="35426"/>
                  <a:pt x="92580" y="35471"/>
                </a:cubicBezTo>
                <a:close/>
                <a:moveTo>
                  <a:pt x="21981" y="35380"/>
                </a:moveTo>
                <a:cubicBezTo>
                  <a:pt x="21958" y="35380"/>
                  <a:pt x="21935" y="35380"/>
                  <a:pt x="21912" y="35380"/>
                </a:cubicBezTo>
                <a:lnTo>
                  <a:pt x="21981" y="35380"/>
                </a:lnTo>
                <a:cubicBezTo>
                  <a:pt x="22095" y="35380"/>
                  <a:pt x="22186" y="35334"/>
                  <a:pt x="22255" y="35266"/>
                </a:cubicBezTo>
                <a:cubicBezTo>
                  <a:pt x="22186" y="35334"/>
                  <a:pt x="22095" y="35380"/>
                  <a:pt x="21981" y="35380"/>
                </a:cubicBezTo>
                <a:close/>
                <a:moveTo>
                  <a:pt x="8103" y="35380"/>
                </a:moveTo>
                <a:cubicBezTo>
                  <a:pt x="8172" y="35106"/>
                  <a:pt x="8240" y="34901"/>
                  <a:pt x="8445" y="34741"/>
                </a:cubicBezTo>
                <a:cubicBezTo>
                  <a:pt x="8240" y="34901"/>
                  <a:pt x="8172" y="35106"/>
                  <a:pt x="8103" y="35380"/>
                </a:cubicBezTo>
                <a:close/>
                <a:moveTo>
                  <a:pt x="22255" y="35266"/>
                </a:moveTo>
                <a:lnTo>
                  <a:pt x="22255" y="35266"/>
                </a:lnTo>
                <a:lnTo>
                  <a:pt x="22255" y="35266"/>
                </a:lnTo>
                <a:close/>
                <a:moveTo>
                  <a:pt x="105202" y="35266"/>
                </a:moveTo>
                <a:lnTo>
                  <a:pt x="105225" y="35266"/>
                </a:lnTo>
                <a:cubicBezTo>
                  <a:pt x="105225" y="35266"/>
                  <a:pt x="105202" y="35266"/>
                  <a:pt x="105202" y="35266"/>
                </a:cubicBezTo>
                <a:close/>
                <a:moveTo>
                  <a:pt x="104517" y="35266"/>
                </a:moveTo>
                <a:cubicBezTo>
                  <a:pt x="104586" y="35129"/>
                  <a:pt x="104654" y="35060"/>
                  <a:pt x="104723" y="35060"/>
                </a:cubicBezTo>
                <a:cubicBezTo>
                  <a:pt x="104837" y="35060"/>
                  <a:pt x="104951" y="35220"/>
                  <a:pt x="105133" y="35266"/>
                </a:cubicBezTo>
                <a:cubicBezTo>
                  <a:pt x="105065" y="35243"/>
                  <a:pt x="104997" y="35220"/>
                  <a:pt x="104928" y="35174"/>
                </a:cubicBezTo>
                <a:cubicBezTo>
                  <a:pt x="104860" y="35129"/>
                  <a:pt x="104791" y="35060"/>
                  <a:pt x="104723" y="35060"/>
                </a:cubicBezTo>
                <a:cubicBezTo>
                  <a:pt x="104654" y="35060"/>
                  <a:pt x="104586" y="35129"/>
                  <a:pt x="104517" y="35266"/>
                </a:cubicBezTo>
                <a:moveTo>
                  <a:pt x="114537" y="35174"/>
                </a:moveTo>
                <a:cubicBezTo>
                  <a:pt x="114515" y="35174"/>
                  <a:pt x="114492" y="35174"/>
                  <a:pt x="114446" y="35174"/>
                </a:cubicBezTo>
                <a:cubicBezTo>
                  <a:pt x="114492" y="35174"/>
                  <a:pt x="114515" y="35174"/>
                  <a:pt x="114537" y="35174"/>
                </a:cubicBezTo>
                <a:lnTo>
                  <a:pt x="114583" y="35174"/>
                </a:lnTo>
                <a:cubicBezTo>
                  <a:pt x="114560" y="35174"/>
                  <a:pt x="114560" y="35174"/>
                  <a:pt x="114537" y="35174"/>
                </a:cubicBezTo>
                <a:close/>
                <a:moveTo>
                  <a:pt x="115747" y="35106"/>
                </a:moveTo>
                <a:lnTo>
                  <a:pt x="115747" y="35106"/>
                </a:lnTo>
                <a:lnTo>
                  <a:pt x="115747" y="35106"/>
                </a:lnTo>
                <a:close/>
                <a:moveTo>
                  <a:pt x="115747" y="35106"/>
                </a:moveTo>
                <a:lnTo>
                  <a:pt x="115747" y="35106"/>
                </a:lnTo>
                <a:lnTo>
                  <a:pt x="115747" y="35106"/>
                </a:lnTo>
                <a:close/>
                <a:moveTo>
                  <a:pt x="115747" y="35106"/>
                </a:moveTo>
                <a:cubicBezTo>
                  <a:pt x="115770" y="35106"/>
                  <a:pt x="115793" y="35106"/>
                  <a:pt x="115839" y="35083"/>
                </a:cubicBezTo>
                <a:cubicBezTo>
                  <a:pt x="115793" y="35106"/>
                  <a:pt x="115770" y="35106"/>
                  <a:pt x="115747" y="35106"/>
                </a:cubicBezTo>
                <a:close/>
                <a:moveTo>
                  <a:pt x="84111" y="35060"/>
                </a:moveTo>
                <a:cubicBezTo>
                  <a:pt x="84203" y="35060"/>
                  <a:pt x="84294" y="35060"/>
                  <a:pt x="84362" y="35038"/>
                </a:cubicBezTo>
                <a:cubicBezTo>
                  <a:pt x="84294" y="35060"/>
                  <a:pt x="84203" y="35060"/>
                  <a:pt x="84111" y="35060"/>
                </a:cubicBezTo>
                <a:close/>
                <a:moveTo>
                  <a:pt x="97943" y="35060"/>
                </a:moveTo>
                <a:cubicBezTo>
                  <a:pt x="97921" y="35060"/>
                  <a:pt x="97921" y="35060"/>
                  <a:pt x="97898" y="35060"/>
                </a:cubicBezTo>
                <a:cubicBezTo>
                  <a:pt x="97921" y="35060"/>
                  <a:pt x="97921" y="35060"/>
                  <a:pt x="97943" y="35060"/>
                </a:cubicBezTo>
                <a:close/>
                <a:moveTo>
                  <a:pt x="97943" y="35060"/>
                </a:moveTo>
                <a:cubicBezTo>
                  <a:pt x="98012" y="35060"/>
                  <a:pt x="98080" y="35038"/>
                  <a:pt x="98172" y="35038"/>
                </a:cubicBezTo>
                <a:cubicBezTo>
                  <a:pt x="98080" y="35038"/>
                  <a:pt x="98012" y="35060"/>
                  <a:pt x="97943" y="35060"/>
                </a:cubicBezTo>
                <a:close/>
                <a:moveTo>
                  <a:pt x="107211" y="34992"/>
                </a:moveTo>
                <a:cubicBezTo>
                  <a:pt x="107142" y="34992"/>
                  <a:pt x="107096" y="34992"/>
                  <a:pt x="107028" y="34969"/>
                </a:cubicBezTo>
                <a:cubicBezTo>
                  <a:pt x="107096" y="34992"/>
                  <a:pt x="107142" y="34992"/>
                  <a:pt x="107211" y="34992"/>
                </a:cubicBezTo>
                <a:cubicBezTo>
                  <a:pt x="107279" y="34992"/>
                  <a:pt x="107348" y="34992"/>
                  <a:pt x="107393" y="34969"/>
                </a:cubicBezTo>
                <a:cubicBezTo>
                  <a:pt x="107348" y="34992"/>
                  <a:pt x="107279" y="34992"/>
                  <a:pt x="107211" y="34992"/>
                </a:cubicBezTo>
                <a:moveTo>
                  <a:pt x="105658" y="34764"/>
                </a:moveTo>
                <a:cubicBezTo>
                  <a:pt x="105795" y="34718"/>
                  <a:pt x="106069" y="34695"/>
                  <a:pt x="106298" y="34695"/>
                </a:cubicBezTo>
                <a:cubicBezTo>
                  <a:pt x="106389" y="34695"/>
                  <a:pt x="106480" y="34695"/>
                  <a:pt x="106549" y="34695"/>
                </a:cubicBezTo>
                <a:cubicBezTo>
                  <a:pt x="106480" y="34695"/>
                  <a:pt x="106389" y="34695"/>
                  <a:pt x="106298" y="34695"/>
                </a:cubicBezTo>
                <a:cubicBezTo>
                  <a:pt x="106069" y="34695"/>
                  <a:pt x="105795" y="34718"/>
                  <a:pt x="105658" y="34764"/>
                </a:cubicBezTo>
                <a:close/>
                <a:moveTo>
                  <a:pt x="20383" y="34535"/>
                </a:moveTo>
                <a:lnTo>
                  <a:pt x="20383" y="34535"/>
                </a:lnTo>
                <a:lnTo>
                  <a:pt x="20383" y="34535"/>
                </a:lnTo>
                <a:cubicBezTo>
                  <a:pt x="20406" y="34535"/>
                  <a:pt x="20452" y="34535"/>
                  <a:pt x="20474" y="34535"/>
                </a:cubicBezTo>
                <a:cubicBezTo>
                  <a:pt x="20452" y="34535"/>
                  <a:pt x="20406" y="34535"/>
                  <a:pt x="20383" y="34535"/>
                </a:cubicBezTo>
                <a:close/>
                <a:moveTo>
                  <a:pt x="20748" y="34421"/>
                </a:moveTo>
                <a:cubicBezTo>
                  <a:pt x="20794" y="34421"/>
                  <a:pt x="20817" y="34398"/>
                  <a:pt x="20862" y="34398"/>
                </a:cubicBezTo>
                <a:lnTo>
                  <a:pt x="20862" y="34398"/>
                </a:lnTo>
                <a:lnTo>
                  <a:pt x="20862" y="34398"/>
                </a:lnTo>
                <a:cubicBezTo>
                  <a:pt x="20817" y="34398"/>
                  <a:pt x="20794" y="34421"/>
                  <a:pt x="20748" y="34421"/>
                </a:cubicBezTo>
                <a:close/>
                <a:moveTo>
                  <a:pt x="62998" y="34307"/>
                </a:moveTo>
                <a:cubicBezTo>
                  <a:pt x="62793" y="34125"/>
                  <a:pt x="62587" y="34033"/>
                  <a:pt x="62359" y="34010"/>
                </a:cubicBezTo>
                <a:cubicBezTo>
                  <a:pt x="62587" y="34033"/>
                  <a:pt x="62793" y="34125"/>
                  <a:pt x="62998" y="34307"/>
                </a:cubicBezTo>
                <a:close/>
                <a:moveTo>
                  <a:pt x="18603" y="34102"/>
                </a:moveTo>
                <a:lnTo>
                  <a:pt x="18603" y="34102"/>
                </a:lnTo>
                <a:lnTo>
                  <a:pt x="18603" y="34102"/>
                </a:lnTo>
                <a:cubicBezTo>
                  <a:pt x="18626" y="34102"/>
                  <a:pt x="18671" y="34102"/>
                  <a:pt x="18717" y="34102"/>
                </a:cubicBezTo>
                <a:cubicBezTo>
                  <a:pt x="18671" y="34102"/>
                  <a:pt x="18626" y="34102"/>
                  <a:pt x="18603" y="34102"/>
                </a:cubicBezTo>
                <a:moveTo>
                  <a:pt x="18740" y="34102"/>
                </a:moveTo>
                <a:cubicBezTo>
                  <a:pt x="18762" y="34102"/>
                  <a:pt x="18808" y="34102"/>
                  <a:pt x="18831" y="34102"/>
                </a:cubicBezTo>
                <a:cubicBezTo>
                  <a:pt x="18808" y="34102"/>
                  <a:pt x="18762" y="34102"/>
                  <a:pt x="18740" y="34102"/>
                </a:cubicBezTo>
                <a:close/>
                <a:moveTo>
                  <a:pt x="18831" y="34102"/>
                </a:moveTo>
                <a:lnTo>
                  <a:pt x="18831" y="34102"/>
                </a:lnTo>
                <a:lnTo>
                  <a:pt x="18831" y="34102"/>
                </a:lnTo>
                <a:close/>
                <a:moveTo>
                  <a:pt x="24263" y="34102"/>
                </a:moveTo>
                <a:cubicBezTo>
                  <a:pt x="24149" y="34102"/>
                  <a:pt x="24058" y="34033"/>
                  <a:pt x="23944" y="33988"/>
                </a:cubicBezTo>
                <a:cubicBezTo>
                  <a:pt x="23830" y="33919"/>
                  <a:pt x="23738" y="33873"/>
                  <a:pt x="23624" y="33873"/>
                </a:cubicBezTo>
                <a:cubicBezTo>
                  <a:pt x="23579" y="33873"/>
                  <a:pt x="23510" y="33873"/>
                  <a:pt x="23465" y="33896"/>
                </a:cubicBezTo>
                <a:cubicBezTo>
                  <a:pt x="23510" y="33873"/>
                  <a:pt x="23579" y="33873"/>
                  <a:pt x="23624" y="33873"/>
                </a:cubicBezTo>
                <a:cubicBezTo>
                  <a:pt x="23853" y="33873"/>
                  <a:pt x="24035" y="34102"/>
                  <a:pt x="24263" y="34102"/>
                </a:cubicBezTo>
                <a:cubicBezTo>
                  <a:pt x="24332" y="34102"/>
                  <a:pt x="24400" y="34079"/>
                  <a:pt x="24469" y="34010"/>
                </a:cubicBezTo>
                <a:cubicBezTo>
                  <a:pt x="24400" y="34079"/>
                  <a:pt x="24332" y="34102"/>
                  <a:pt x="24263" y="34102"/>
                </a:cubicBezTo>
                <a:close/>
                <a:moveTo>
                  <a:pt x="18466" y="34079"/>
                </a:moveTo>
                <a:cubicBezTo>
                  <a:pt x="18466" y="34079"/>
                  <a:pt x="18466" y="34079"/>
                  <a:pt x="18466" y="34079"/>
                </a:cubicBezTo>
                <a:cubicBezTo>
                  <a:pt x="18466" y="34079"/>
                  <a:pt x="18466" y="34079"/>
                  <a:pt x="18466" y="34079"/>
                </a:cubicBezTo>
                <a:close/>
                <a:moveTo>
                  <a:pt x="18466" y="34079"/>
                </a:moveTo>
                <a:cubicBezTo>
                  <a:pt x="18420" y="34056"/>
                  <a:pt x="18374" y="34010"/>
                  <a:pt x="18306" y="33942"/>
                </a:cubicBezTo>
                <a:cubicBezTo>
                  <a:pt x="18374" y="34010"/>
                  <a:pt x="18420" y="34056"/>
                  <a:pt x="18466" y="34079"/>
                </a:cubicBezTo>
                <a:close/>
                <a:moveTo>
                  <a:pt x="62245" y="34010"/>
                </a:moveTo>
                <a:cubicBezTo>
                  <a:pt x="62131" y="34010"/>
                  <a:pt x="62039" y="33988"/>
                  <a:pt x="61948" y="33896"/>
                </a:cubicBezTo>
                <a:cubicBezTo>
                  <a:pt x="62039" y="33988"/>
                  <a:pt x="62131" y="34010"/>
                  <a:pt x="62245" y="34010"/>
                </a:cubicBezTo>
                <a:lnTo>
                  <a:pt x="62359" y="34010"/>
                </a:lnTo>
                <a:cubicBezTo>
                  <a:pt x="62313" y="34010"/>
                  <a:pt x="62290" y="34010"/>
                  <a:pt x="62245" y="34010"/>
                </a:cubicBezTo>
                <a:close/>
                <a:moveTo>
                  <a:pt x="55511" y="33851"/>
                </a:moveTo>
                <a:cubicBezTo>
                  <a:pt x="55488" y="33851"/>
                  <a:pt x="55466" y="33851"/>
                  <a:pt x="55420" y="33851"/>
                </a:cubicBezTo>
                <a:cubicBezTo>
                  <a:pt x="55466" y="33851"/>
                  <a:pt x="55488" y="33851"/>
                  <a:pt x="55511" y="33851"/>
                </a:cubicBezTo>
                <a:cubicBezTo>
                  <a:pt x="55762" y="33851"/>
                  <a:pt x="56013" y="33668"/>
                  <a:pt x="56264" y="33668"/>
                </a:cubicBezTo>
                <a:lnTo>
                  <a:pt x="56264" y="33668"/>
                </a:lnTo>
                <a:lnTo>
                  <a:pt x="56264" y="33668"/>
                </a:lnTo>
                <a:cubicBezTo>
                  <a:pt x="56150" y="33668"/>
                  <a:pt x="56013" y="33714"/>
                  <a:pt x="55899" y="33759"/>
                </a:cubicBezTo>
                <a:cubicBezTo>
                  <a:pt x="55762" y="33805"/>
                  <a:pt x="55648" y="33851"/>
                  <a:pt x="55511" y="33851"/>
                </a:cubicBezTo>
                <a:close/>
                <a:moveTo>
                  <a:pt x="594" y="33600"/>
                </a:moveTo>
                <a:cubicBezTo>
                  <a:pt x="502" y="33600"/>
                  <a:pt x="388" y="33577"/>
                  <a:pt x="297" y="33508"/>
                </a:cubicBezTo>
                <a:cubicBezTo>
                  <a:pt x="297" y="33508"/>
                  <a:pt x="297" y="33508"/>
                  <a:pt x="297" y="33508"/>
                </a:cubicBezTo>
                <a:cubicBezTo>
                  <a:pt x="388" y="33577"/>
                  <a:pt x="502" y="33600"/>
                  <a:pt x="594" y="33600"/>
                </a:cubicBezTo>
                <a:cubicBezTo>
                  <a:pt x="731" y="33600"/>
                  <a:pt x="845" y="33577"/>
                  <a:pt x="982" y="33531"/>
                </a:cubicBezTo>
                <a:cubicBezTo>
                  <a:pt x="845" y="33577"/>
                  <a:pt x="731" y="33600"/>
                  <a:pt x="594" y="33600"/>
                </a:cubicBezTo>
                <a:moveTo>
                  <a:pt x="11961" y="33600"/>
                </a:moveTo>
                <a:cubicBezTo>
                  <a:pt x="11824" y="33600"/>
                  <a:pt x="11664" y="33577"/>
                  <a:pt x="11527" y="33577"/>
                </a:cubicBezTo>
                <a:cubicBezTo>
                  <a:pt x="11664" y="33577"/>
                  <a:pt x="11824" y="33600"/>
                  <a:pt x="11961" y="33600"/>
                </a:cubicBezTo>
                <a:cubicBezTo>
                  <a:pt x="12006" y="33600"/>
                  <a:pt x="12052" y="33600"/>
                  <a:pt x="12075" y="33600"/>
                </a:cubicBezTo>
                <a:cubicBezTo>
                  <a:pt x="12052" y="33600"/>
                  <a:pt x="12006" y="33600"/>
                  <a:pt x="11961" y="33600"/>
                </a:cubicBezTo>
                <a:moveTo>
                  <a:pt x="79067" y="33600"/>
                </a:moveTo>
                <a:cubicBezTo>
                  <a:pt x="79044" y="33600"/>
                  <a:pt x="79021" y="33600"/>
                  <a:pt x="78998" y="33577"/>
                </a:cubicBezTo>
                <a:lnTo>
                  <a:pt x="79067" y="33600"/>
                </a:lnTo>
                <a:cubicBezTo>
                  <a:pt x="79250" y="33600"/>
                  <a:pt x="79409" y="33485"/>
                  <a:pt x="79569" y="33371"/>
                </a:cubicBezTo>
                <a:cubicBezTo>
                  <a:pt x="79409" y="33485"/>
                  <a:pt x="79250" y="33600"/>
                  <a:pt x="79067" y="33600"/>
                </a:cubicBezTo>
                <a:close/>
                <a:moveTo>
                  <a:pt x="74160" y="33577"/>
                </a:moveTo>
                <a:lnTo>
                  <a:pt x="74114" y="33577"/>
                </a:lnTo>
                <a:lnTo>
                  <a:pt x="74160" y="33577"/>
                </a:lnTo>
                <a:cubicBezTo>
                  <a:pt x="74228" y="33577"/>
                  <a:pt x="74319" y="33577"/>
                  <a:pt x="74388" y="33577"/>
                </a:cubicBezTo>
                <a:cubicBezTo>
                  <a:pt x="75027" y="33508"/>
                  <a:pt x="75506" y="33029"/>
                  <a:pt x="76100" y="32778"/>
                </a:cubicBezTo>
                <a:cubicBezTo>
                  <a:pt x="75506" y="33029"/>
                  <a:pt x="75027" y="33508"/>
                  <a:pt x="74388" y="33577"/>
                </a:cubicBezTo>
                <a:cubicBezTo>
                  <a:pt x="74319" y="33577"/>
                  <a:pt x="74228" y="33577"/>
                  <a:pt x="74160" y="33577"/>
                </a:cubicBezTo>
                <a:moveTo>
                  <a:pt x="9998" y="33577"/>
                </a:moveTo>
                <a:cubicBezTo>
                  <a:pt x="10043" y="33554"/>
                  <a:pt x="10089" y="33554"/>
                  <a:pt x="10135" y="33554"/>
                </a:cubicBezTo>
                <a:cubicBezTo>
                  <a:pt x="10089" y="33554"/>
                  <a:pt x="10043" y="33554"/>
                  <a:pt x="9998" y="33577"/>
                </a:cubicBezTo>
                <a:close/>
                <a:moveTo>
                  <a:pt x="11527" y="33577"/>
                </a:moveTo>
                <a:cubicBezTo>
                  <a:pt x="11344" y="33554"/>
                  <a:pt x="11207" y="33463"/>
                  <a:pt x="11025" y="33463"/>
                </a:cubicBezTo>
                <a:cubicBezTo>
                  <a:pt x="10979" y="33463"/>
                  <a:pt x="10911" y="33463"/>
                  <a:pt x="10865" y="33485"/>
                </a:cubicBezTo>
                <a:cubicBezTo>
                  <a:pt x="10911" y="33463"/>
                  <a:pt x="10979" y="33463"/>
                  <a:pt x="11025" y="33463"/>
                </a:cubicBezTo>
                <a:cubicBezTo>
                  <a:pt x="11207" y="33463"/>
                  <a:pt x="11344" y="33554"/>
                  <a:pt x="11527" y="33577"/>
                </a:cubicBezTo>
                <a:close/>
                <a:moveTo>
                  <a:pt x="10386" y="33577"/>
                </a:moveTo>
                <a:cubicBezTo>
                  <a:pt x="10317" y="33554"/>
                  <a:pt x="10226" y="33554"/>
                  <a:pt x="10135" y="33554"/>
                </a:cubicBezTo>
                <a:lnTo>
                  <a:pt x="10135" y="33554"/>
                </a:lnTo>
                <a:lnTo>
                  <a:pt x="10135" y="33554"/>
                </a:lnTo>
                <a:cubicBezTo>
                  <a:pt x="10226" y="33554"/>
                  <a:pt x="10317" y="33554"/>
                  <a:pt x="10386" y="33577"/>
                </a:cubicBezTo>
                <a:close/>
                <a:moveTo>
                  <a:pt x="10135" y="33554"/>
                </a:moveTo>
                <a:lnTo>
                  <a:pt x="10135" y="33554"/>
                </a:lnTo>
                <a:lnTo>
                  <a:pt x="10135" y="33554"/>
                </a:lnTo>
                <a:close/>
                <a:moveTo>
                  <a:pt x="62108" y="33508"/>
                </a:moveTo>
                <a:cubicBezTo>
                  <a:pt x="62108" y="33440"/>
                  <a:pt x="62062" y="33371"/>
                  <a:pt x="61925" y="33280"/>
                </a:cubicBezTo>
                <a:cubicBezTo>
                  <a:pt x="61628" y="33143"/>
                  <a:pt x="61218" y="33166"/>
                  <a:pt x="60944" y="33052"/>
                </a:cubicBezTo>
                <a:cubicBezTo>
                  <a:pt x="60898" y="33052"/>
                  <a:pt x="60830" y="33029"/>
                  <a:pt x="60784" y="33006"/>
                </a:cubicBezTo>
                <a:cubicBezTo>
                  <a:pt x="60830" y="33029"/>
                  <a:pt x="60898" y="33052"/>
                  <a:pt x="60944" y="33052"/>
                </a:cubicBezTo>
                <a:cubicBezTo>
                  <a:pt x="61218" y="33166"/>
                  <a:pt x="61628" y="33143"/>
                  <a:pt x="61925" y="33280"/>
                </a:cubicBezTo>
                <a:cubicBezTo>
                  <a:pt x="62062" y="33371"/>
                  <a:pt x="62108" y="33440"/>
                  <a:pt x="62108" y="33508"/>
                </a:cubicBezTo>
                <a:moveTo>
                  <a:pt x="118418" y="33143"/>
                </a:moveTo>
                <a:cubicBezTo>
                  <a:pt x="118304" y="33143"/>
                  <a:pt x="118258" y="32938"/>
                  <a:pt x="118144" y="32892"/>
                </a:cubicBezTo>
                <a:cubicBezTo>
                  <a:pt x="118258" y="32938"/>
                  <a:pt x="118304" y="33143"/>
                  <a:pt x="118418" y="33143"/>
                </a:cubicBezTo>
                <a:lnTo>
                  <a:pt x="118441" y="33120"/>
                </a:lnTo>
                <a:cubicBezTo>
                  <a:pt x="118441" y="33143"/>
                  <a:pt x="118418" y="33143"/>
                  <a:pt x="118418" y="33143"/>
                </a:cubicBezTo>
                <a:moveTo>
                  <a:pt x="80003" y="33097"/>
                </a:moveTo>
                <a:lnTo>
                  <a:pt x="80003" y="33075"/>
                </a:lnTo>
                <a:lnTo>
                  <a:pt x="80003" y="33097"/>
                </a:lnTo>
                <a:close/>
                <a:moveTo>
                  <a:pt x="29308" y="32938"/>
                </a:moveTo>
                <a:cubicBezTo>
                  <a:pt x="29285" y="32938"/>
                  <a:pt x="29239" y="32938"/>
                  <a:pt x="29216" y="32938"/>
                </a:cubicBezTo>
                <a:cubicBezTo>
                  <a:pt x="29239" y="32938"/>
                  <a:pt x="29285" y="32938"/>
                  <a:pt x="29308" y="32938"/>
                </a:cubicBezTo>
                <a:cubicBezTo>
                  <a:pt x="29331" y="32938"/>
                  <a:pt x="29376" y="32938"/>
                  <a:pt x="29422" y="32938"/>
                </a:cubicBezTo>
                <a:cubicBezTo>
                  <a:pt x="29605" y="32892"/>
                  <a:pt x="29582" y="32801"/>
                  <a:pt x="29719" y="32664"/>
                </a:cubicBezTo>
                <a:cubicBezTo>
                  <a:pt x="29582" y="32801"/>
                  <a:pt x="29605" y="32892"/>
                  <a:pt x="29422" y="32938"/>
                </a:cubicBezTo>
                <a:cubicBezTo>
                  <a:pt x="29376" y="32938"/>
                  <a:pt x="29331" y="32938"/>
                  <a:pt x="29308" y="32938"/>
                </a:cubicBezTo>
                <a:moveTo>
                  <a:pt x="117938" y="32915"/>
                </a:moveTo>
                <a:cubicBezTo>
                  <a:pt x="117984" y="32892"/>
                  <a:pt x="118030" y="32869"/>
                  <a:pt x="118075" y="32869"/>
                </a:cubicBezTo>
                <a:lnTo>
                  <a:pt x="118075" y="32869"/>
                </a:lnTo>
                <a:lnTo>
                  <a:pt x="118075" y="32869"/>
                </a:lnTo>
                <a:cubicBezTo>
                  <a:pt x="118030" y="32869"/>
                  <a:pt x="117984" y="32892"/>
                  <a:pt x="117938" y="32915"/>
                </a:cubicBezTo>
                <a:close/>
                <a:moveTo>
                  <a:pt x="120472" y="32823"/>
                </a:moveTo>
                <a:lnTo>
                  <a:pt x="120472" y="32823"/>
                </a:lnTo>
                <a:lnTo>
                  <a:pt x="120472" y="32823"/>
                </a:lnTo>
                <a:close/>
                <a:moveTo>
                  <a:pt x="120495" y="32823"/>
                </a:moveTo>
                <a:cubicBezTo>
                  <a:pt x="120518" y="32823"/>
                  <a:pt x="120563" y="32801"/>
                  <a:pt x="120609" y="32755"/>
                </a:cubicBezTo>
                <a:cubicBezTo>
                  <a:pt x="120563" y="32801"/>
                  <a:pt x="120518" y="32823"/>
                  <a:pt x="120495" y="32823"/>
                </a:cubicBezTo>
                <a:close/>
                <a:moveTo>
                  <a:pt x="29924" y="32595"/>
                </a:moveTo>
                <a:cubicBezTo>
                  <a:pt x="29993" y="32527"/>
                  <a:pt x="30038" y="32390"/>
                  <a:pt x="30107" y="32298"/>
                </a:cubicBezTo>
                <a:cubicBezTo>
                  <a:pt x="30038" y="32390"/>
                  <a:pt x="29993" y="32527"/>
                  <a:pt x="29924" y="32595"/>
                </a:cubicBezTo>
                <a:close/>
                <a:moveTo>
                  <a:pt x="120883" y="32413"/>
                </a:moveTo>
                <a:cubicBezTo>
                  <a:pt x="120997" y="32298"/>
                  <a:pt x="121134" y="32253"/>
                  <a:pt x="121271" y="32230"/>
                </a:cubicBezTo>
                <a:cubicBezTo>
                  <a:pt x="121134" y="32253"/>
                  <a:pt x="120997" y="32298"/>
                  <a:pt x="120883" y="32413"/>
                </a:cubicBezTo>
                <a:close/>
                <a:moveTo>
                  <a:pt x="51973" y="32298"/>
                </a:moveTo>
                <a:cubicBezTo>
                  <a:pt x="51950" y="32298"/>
                  <a:pt x="51950" y="32298"/>
                  <a:pt x="51928" y="32298"/>
                </a:cubicBezTo>
                <a:lnTo>
                  <a:pt x="51973" y="32298"/>
                </a:lnTo>
                <a:cubicBezTo>
                  <a:pt x="52179" y="32298"/>
                  <a:pt x="52430" y="32162"/>
                  <a:pt x="52658" y="32162"/>
                </a:cubicBezTo>
                <a:cubicBezTo>
                  <a:pt x="52681" y="32162"/>
                  <a:pt x="52704" y="32162"/>
                  <a:pt x="52749" y="32162"/>
                </a:cubicBezTo>
                <a:cubicBezTo>
                  <a:pt x="52704" y="32162"/>
                  <a:pt x="52681" y="32162"/>
                  <a:pt x="52658" y="32162"/>
                </a:cubicBezTo>
                <a:cubicBezTo>
                  <a:pt x="52544" y="32162"/>
                  <a:pt x="52430" y="32184"/>
                  <a:pt x="52316" y="32230"/>
                </a:cubicBezTo>
                <a:cubicBezTo>
                  <a:pt x="52179" y="32253"/>
                  <a:pt x="52065" y="32298"/>
                  <a:pt x="51973" y="32298"/>
                </a:cubicBezTo>
                <a:moveTo>
                  <a:pt x="122275" y="32093"/>
                </a:moveTo>
                <a:cubicBezTo>
                  <a:pt x="122344" y="32070"/>
                  <a:pt x="122412" y="32070"/>
                  <a:pt x="122481" y="32070"/>
                </a:cubicBezTo>
                <a:lnTo>
                  <a:pt x="122481" y="32070"/>
                </a:lnTo>
                <a:lnTo>
                  <a:pt x="122481" y="32070"/>
                </a:lnTo>
                <a:cubicBezTo>
                  <a:pt x="122412" y="32070"/>
                  <a:pt x="122344" y="32070"/>
                  <a:pt x="122275" y="32093"/>
                </a:cubicBezTo>
                <a:moveTo>
                  <a:pt x="122686" y="32070"/>
                </a:moveTo>
                <a:cubicBezTo>
                  <a:pt x="122640" y="32070"/>
                  <a:pt x="122618" y="32070"/>
                  <a:pt x="122572" y="32070"/>
                </a:cubicBezTo>
                <a:cubicBezTo>
                  <a:pt x="122618" y="32070"/>
                  <a:pt x="122640" y="32070"/>
                  <a:pt x="122686" y="32070"/>
                </a:cubicBezTo>
                <a:cubicBezTo>
                  <a:pt x="122846" y="32070"/>
                  <a:pt x="122960" y="32047"/>
                  <a:pt x="123120" y="31865"/>
                </a:cubicBezTo>
                <a:cubicBezTo>
                  <a:pt x="122960" y="32047"/>
                  <a:pt x="122846" y="32070"/>
                  <a:pt x="122686" y="32070"/>
                </a:cubicBezTo>
                <a:moveTo>
                  <a:pt x="15567" y="31956"/>
                </a:moveTo>
                <a:cubicBezTo>
                  <a:pt x="15247" y="31865"/>
                  <a:pt x="14951" y="31774"/>
                  <a:pt x="14654" y="31774"/>
                </a:cubicBezTo>
                <a:cubicBezTo>
                  <a:pt x="14471" y="31774"/>
                  <a:pt x="14289" y="31819"/>
                  <a:pt x="14083" y="31888"/>
                </a:cubicBezTo>
                <a:cubicBezTo>
                  <a:pt x="14289" y="31819"/>
                  <a:pt x="14471" y="31774"/>
                  <a:pt x="14654" y="31774"/>
                </a:cubicBezTo>
                <a:cubicBezTo>
                  <a:pt x="14951" y="31774"/>
                  <a:pt x="15247" y="31865"/>
                  <a:pt x="15567" y="31956"/>
                </a:cubicBezTo>
                <a:moveTo>
                  <a:pt x="27139" y="31751"/>
                </a:moveTo>
                <a:cubicBezTo>
                  <a:pt x="27231" y="31682"/>
                  <a:pt x="27322" y="31637"/>
                  <a:pt x="27436" y="31637"/>
                </a:cubicBezTo>
                <a:lnTo>
                  <a:pt x="27436" y="31637"/>
                </a:lnTo>
                <a:lnTo>
                  <a:pt x="27436" y="31637"/>
                </a:lnTo>
                <a:cubicBezTo>
                  <a:pt x="27322" y="31637"/>
                  <a:pt x="27231" y="31682"/>
                  <a:pt x="27139" y="31751"/>
                </a:cubicBezTo>
                <a:close/>
                <a:moveTo>
                  <a:pt x="30609" y="31614"/>
                </a:moveTo>
                <a:cubicBezTo>
                  <a:pt x="30723" y="31522"/>
                  <a:pt x="30814" y="31454"/>
                  <a:pt x="30928" y="31431"/>
                </a:cubicBezTo>
                <a:cubicBezTo>
                  <a:pt x="30814" y="31454"/>
                  <a:pt x="30723" y="31522"/>
                  <a:pt x="30609" y="31614"/>
                </a:cubicBezTo>
                <a:close/>
                <a:moveTo>
                  <a:pt x="32617" y="31591"/>
                </a:moveTo>
                <a:cubicBezTo>
                  <a:pt x="32595" y="31591"/>
                  <a:pt x="32572" y="31568"/>
                  <a:pt x="32549" y="31568"/>
                </a:cubicBezTo>
                <a:cubicBezTo>
                  <a:pt x="32572" y="31568"/>
                  <a:pt x="32595" y="31591"/>
                  <a:pt x="32617" y="31591"/>
                </a:cubicBezTo>
                <a:cubicBezTo>
                  <a:pt x="32686" y="31591"/>
                  <a:pt x="32754" y="31568"/>
                  <a:pt x="32800" y="31545"/>
                </a:cubicBezTo>
                <a:cubicBezTo>
                  <a:pt x="32754" y="31568"/>
                  <a:pt x="32686" y="31591"/>
                  <a:pt x="32617" y="31591"/>
                </a:cubicBezTo>
                <a:moveTo>
                  <a:pt x="32115" y="31545"/>
                </a:moveTo>
                <a:cubicBezTo>
                  <a:pt x="31841" y="31545"/>
                  <a:pt x="31567" y="31454"/>
                  <a:pt x="31294" y="31431"/>
                </a:cubicBezTo>
                <a:cubicBezTo>
                  <a:pt x="31567" y="31454"/>
                  <a:pt x="31841" y="31545"/>
                  <a:pt x="32115" y="31545"/>
                </a:cubicBezTo>
                <a:lnTo>
                  <a:pt x="32115" y="31545"/>
                </a:lnTo>
                <a:lnTo>
                  <a:pt x="32115" y="31545"/>
                </a:lnTo>
                <a:close/>
                <a:moveTo>
                  <a:pt x="31294" y="31431"/>
                </a:moveTo>
                <a:cubicBezTo>
                  <a:pt x="31294" y="31431"/>
                  <a:pt x="31294" y="31431"/>
                  <a:pt x="31294" y="31431"/>
                </a:cubicBezTo>
                <a:cubicBezTo>
                  <a:pt x="31294" y="31431"/>
                  <a:pt x="31294" y="31431"/>
                  <a:pt x="31294" y="31431"/>
                </a:cubicBezTo>
                <a:close/>
                <a:moveTo>
                  <a:pt x="31294" y="31431"/>
                </a:moveTo>
                <a:cubicBezTo>
                  <a:pt x="31271" y="31431"/>
                  <a:pt x="31248" y="31431"/>
                  <a:pt x="31248" y="31431"/>
                </a:cubicBezTo>
                <a:cubicBezTo>
                  <a:pt x="31248" y="31431"/>
                  <a:pt x="31271" y="31431"/>
                  <a:pt x="31294" y="31431"/>
                </a:cubicBezTo>
                <a:close/>
                <a:moveTo>
                  <a:pt x="34809" y="31294"/>
                </a:moveTo>
                <a:cubicBezTo>
                  <a:pt x="34740" y="31203"/>
                  <a:pt x="34649" y="31089"/>
                  <a:pt x="34558" y="30997"/>
                </a:cubicBezTo>
                <a:cubicBezTo>
                  <a:pt x="34649" y="31089"/>
                  <a:pt x="34740" y="31203"/>
                  <a:pt x="34809" y="31294"/>
                </a:cubicBezTo>
                <a:close/>
                <a:moveTo>
                  <a:pt x="46" y="31043"/>
                </a:moveTo>
                <a:cubicBezTo>
                  <a:pt x="23" y="30906"/>
                  <a:pt x="23" y="30815"/>
                  <a:pt x="23" y="30701"/>
                </a:cubicBezTo>
                <a:cubicBezTo>
                  <a:pt x="23" y="30815"/>
                  <a:pt x="23" y="30906"/>
                  <a:pt x="46" y="31043"/>
                </a:cubicBezTo>
                <a:close/>
                <a:moveTo>
                  <a:pt x="33782" y="30792"/>
                </a:moveTo>
                <a:cubicBezTo>
                  <a:pt x="33850" y="30746"/>
                  <a:pt x="33941" y="30701"/>
                  <a:pt x="34033" y="30701"/>
                </a:cubicBezTo>
                <a:cubicBezTo>
                  <a:pt x="34101" y="30701"/>
                  <a:pt x="34170" y="30724"/>
                  <a:pt x="34215" y="30746"/>
                </a:cubicBezTo>
                <a:cubicBezTo>
                  <a:pt x="34170" y="30724"/>
                  <a:pt x="34101" y="30701"/>
                  <a:pt x="34033" y="30701"/>
                </a:cubicBezTo>
                <a:cubicBezTo>
                  <a:pt x="33941" y="30701"/>
                  <a:pt x="33850" y="30746"/>
                  <a:pt x="33782" y="30792"/>
                </a:cubicBezTo>
                <a:close/>
                <a:moveTo>
                  <a:pt x="46" y="30358"/>
                </a:moveTo>
                <a:cubicBezTo>
                  <a:pt x="46" y="30267"/>
                  <a:pt x="23" y="30176"/>
                  <a:pt x="23" y="30062"/>
                </a:cubicBezTo>
                <a:cubicBezTo>
                  <a:pt x="23" y="30176"/>
                  <a:pt x="46" y="30267"/>
                  <a:pt x="46" y="30358"/>
                </a:cubicBezTo>
                <a:close/>
              </a:path>
            </a:pathLst>
          </a:custGeom>
          <a:solidFill>
            <a:srgbClr val="E2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7"/>
          <p:cNvSpPr/>
          <p:nvPr/>
        </p:nvSpPr>
        <p:spPr>
          <a:xfrm>
            <a:off x="0" y="0"/>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highlight>
                <a:schemeClr val="dk1"/>
              </a:highlight>
            </a:endParaRPr>
          </a:p>
        </p:txBody>
      </p:sp>
      <p:sp>
        <p:nvSpPr>
          <p:cNvPr id="36" name="Google Shape;36;p7"/>
          <p:cNvSpPr txBox="1">
            <a:spLocks noGrp="1"/>
          </p:cNvSpPr>
          <p:nvPr>
            <p:ph type="title"/>
          </p:nvPr>
        </p:nvSpPr>
        <p:spPr>
          <a:xfrm>
            <a:off x="720000" y="411575"/>
            <a:ext cx="3852000" cy="553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500"/>
              <a:buNone/>
              <a:defRPr sz="3200">
                <a:solidFill>
                  <a:schemeClr val="dk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 name="Google Shape;37;p7"/>
          <p:cNvSpPr txBox="1">
            <a:spLocks noGrp="1"/>
          </p:cNvSpPr>
          <p:nvPr>
            <p:ph type="body" idx="1"/>
          </p:nvPr>
        </p:nvSpPr>
        <p:spPr>
          <a:xfrm>
            <a:off x="720000" y="2364375"/>
            <a:ext cx="3485100" cy="11781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dk1"/>
              </a:buClr>
              <a:buSzPts val="1400"/>
              <a:buFont typeface="Montserrat Light"/>
              <a:buChar char="●"/>
              <a:defRPr sz="1400">
                <a:solidFill>
                  <a:schemeClr val="dk1"/>
                </a:solidFill>
                <a:latin typeface="Montserrat"/>
                <a:ea typeface="Montserrat"/>
                <a:cs typeface="Montserrat"/>
                <a:sym typeface="Montserrat"/>
              </a:defRPr>
            </a:lvl1pPr>
            <a:lvl2pPr marL="914400" lvl="1" indent="-317500" rtl="0">
              <a:lnSpc>
                <a:spcPct val="115000"/>
              </a:lnSpc>
              <a:spcBef>
                <a:spcPts val="1600"/>
              </a:spcBef>
              <a:spcAft>
                <a:spcPts val="0"/>
              </a:spcAft>
              <a:buClr>
                <a:schemeClr val="dk1"/>
              </a:buClr>
              <a:buSzPts val="1400"/>
              <a:buFont typeface="Montserrat Light"/>
              <a:buChar char="○"/>
              <a:defRPr>
                <a:solidFill>
                  <a:schemeClr val="dk1"/>
                </a:solidFill>
                <a:latin typeface="Montserrat Light"/>
                <a:ea typeface="Montserrat Light"/>
                <a:cs typeface="Montserrat Light"/>
                <a:sym typeface="Montserrat Light"/>
              </a:defRPr>
            </a:lvl2pPr>
            <a:lvl3pPr marL="1371600" lvl="2" indent="-317500" rtl="0">
              <a:lnSpc>
                <a:spcPct val="115000"/>
              </a:lnSpc>
              <a:spcBef>
                <a:spcPts val="0"/>
              </a:spcBef>
              <a:spcAft>
                <a:spcPts val="0"/>
              </a:spcAft>
              <a:buClr>
                <a:schemeClr val="dk1"/>
              </a:buClr>
              <a:buSzPts val="1400"/>
              <a:buFont typeface="Montserrat Light"/>
              <a:buChar char="■"/>
              <a:defRPr>
                <a:solidFill>
                  <a:schemeClr val="dk1"/>
                </a:solidFill>
                <a:latin typeface="Montserrat Light"/>
                <a:ea typeface="Montserrat Light"/>
                <a:cs typeface="Montserrat Light"/>
                <a:sym typeface="Montserrat Light"/>
              </a:defRPr>
            </a:lvl3pPr>
            <a:lvl4pPr marL="1828800" lvl="3" indent="-317500" rtl="0">
              <a:lnSpc>
                <a:spcPct val="115000"/>
              </a:lnSpc>
              <a:spcBef>
                <a:spcPts val="0"/>
              </a:spcBef>
              <a:spcAft>
                <a:spcPts val="0"/>
              </a:spcAft>
              <a:buClr>
                <a:schemeClr val="dk1"/>
              </a:buClr>
              <a:buSzPts val="1400"/>
              <a:buFont typeface="Montserrat Light"/>
              <a:buChar char="●"/>
              <a:defRPr>
                <a:solidFill>
                  <a:schemeClr val="dk1"/>
                </a:solidFill>
                <a:latin typeface="Montserrat Light"/>
                <a:ea typeface="Montserrat Light"/>
                <a:cs typeface="Montserrat Light"/>
                <a:sym typeface="Montserrat Light"/>
              </a:defRPr>
            </a:lvl4pPr>
            <a:lvl5pPr marL="2286000" lvl="4" indent="-317500" rtl="0">
              <a:lnSpc>
                <a:spcPct val="115000"/>
              </a:lnSpc>
              <a:spcBef>
                <a:spcPts val="0"/>
              </a:spcBef>
              <a:spcAft>
                <a:spcPts val="0"/>
              </a:spcAft>
              <a:buClr>
                <a:schemeClr val="dk1"/>
              </a:buClr>
              <a:buSzPts val="1400"/>
              <a:buFont typeface="Montserrat Light"/>
              <a:buChar char="○"/>
              <a:defRPr>
                <a:solidFill>
                  <a:schemeClr val="dk1"/>
                </a:solidFill>
                <a:latin typeface="Montserrat Light"/>
                <a:ea typeface="Montserrat Light"/>
                <a:cs typeface="Montserrat Light"/>
                <a:sym typeface="Montserrat Light"/>
              </a:defRPr>
            </a:lvl5pPr>
            <a:lvl6pPr marL="2743200" lvl="5" indent="-317500" rtl="0">
              <a:lnSpc>
                <a:spcPct val="115000"/>
              </a:lnSpc>
              <a:spcBef>
                <a:spcPts val="0"/>
              </a:spcBef>
              <a:spcAft>
                <a:spcPts val="0"/>
              </a:spcAft>
              <a:buClr>
                <a:schemeClr val="dk1"/>
              </a:buClr>
              <a:buSzPts val="1400"/>
              <a:buFont typeface="Montserrat Light"/>
              <a:buChar char="■"/>
              <a:defRPr>
                <a:solidFill>
                  <a:schemeClr val="dk1"/>
                </a:solidFill>
                <a:latin typeface="Montserrat Light"/>
                <a:ea typeface="Montserrat Light"/>
                <a:cs typeface="Montserrat Light"/>
                <a:sym typeface="Montserrat Light"/>
              </a:defRPr>
            </a:lvl6pPr>
            <a:lvl7pPr marL="3200400" lvl="6" indent="-317500" rtl="0">
              <a:lnSpc>
                <a:spcPct val="115000"/>
              </a:lnSpc>
              <a:spcBef>
                <a:spcPts val="0"/>
              </a:spcBef>
              <a:spcAft>
                <a:spcPts val="0"/>
              </a:spcAft>
              <a:buClr>
                <a:schemeClr val="dk1"/>
              </a:buClr>
              <a:buSzPts val="1400"/>
              <a:buFont typeface="Montserrat Light"/>
              <a:buChar char="●"/>
              <a:defRPr>
                <a:solidFill>
                  <a:schemeClr val="dk1"/>
                </a:solidFill>
                <a:latin typeface="Montserrat Light"/>
                <a:ea typeface="Montserrat Light"/>
                <a:cs typeface="Montserrat Light"/>
                <a:sym typeface="Montserrat Light"/>
              </a:defRPr>
            </a:lvl7pPr>
            <a:lvl8pPr marL="3657600" lvl="7" indent="-317500" rtl="0">
              <a:lnSpc>
                <a:spcPct val="115000"/>
              </a:lnSpc>
              <a:spcBef>
                <a:spcPts val="0"/>
              </a:spcBef>
              <a:spcAft>
                <a:spcPts val="0"/>
              </a:spcAft>
              <a:buClr>
                <a:schemeClr val="dk1"/>
              </a:buClr>
              <a:buSzPts val="1400"/>
              <a:buFont typeface="Montserrat Light"/>
              <a:buChar char="○"/>
              <a:defRPr>
                <a:solidFill>
                  <a:schemeClr val="dk1"/>
                </a:solidFill>
                <a:latin typeface="Montserrat Light"/>
                <a:ea typeface="Montserrat Light"/>
                <a:cs typeface="Montserrat Light"/>
                <a:sym typeface="Montserrat Light"/>
              </a:defRPr>
            </a:lvl8pPr>
            <a:lvl9pPr marL="4114800" lvl="8" indent="-317500" rtl="0">
              <a:lnSpc>
                <a:spcPct val="115000"/>
              </a:lnSpc>
              <a:spcBef>
                <a:spcPts val="0"/>
              </a:spcBef>
              <a:spcAft>
                <a:spcPts val="0"/>
              </a:spcAft>
              <a:buClr>
                <a:schemeClr val="dk1"/>
              </a:buClr>
              <a:buSzPts val="1400"/>
              <a:buFont typeface="Montserrat Light"/>
              <a:buChar char="■"/>
              <a:defRPr>
                <a:solidFill>
                  <a:schemeClr val="dk1"/>
                </a:solidFill>
                <a:latin typeface="Montserrat Light"/>
                <a:ea typeface="Montserrat Light"/>
                <a:cs typeface="Montserrat Light"/>
                <a:sym typeface="Montserrat Light"/>
              </a:defRPr>
            </a:lvl9pPr>
          </a:lstStyle>
          <a:p>
            <a:endParaRPr/>
          </a:p>
        </p:txBody>
      </p:sp>
      <p:cxnSp>
        <p:nvCxnSpPr>
          <p:cNvPr id="38" name="Google Shape;38;p7"/>
          <p:cNvCxnSpPr/>
          <p:nvPr/>
        </p:nvCxnSpPr>
        <p:spPr>
          <a:xfrm>
            <a:off x="541025" y="366775"/>
            <a:ext cx="0" cy="10662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720000" y="339750"/>
            <a:ext cx="4369500" cy="1524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5" name="Google Shape;45;p9"/>
          <p:cNvSpPr txBox="1">
            <a:spLocks noGrp="1"/>
          </p:cNvSpPr>
          <p:nvPr>
            <p:ph type="subTitle" idx="1"/>
          </p:nvPr>
        </p:nvSpPr>
        <p:spPr>
          <a:xfrm>
            <a:off x="1036425" y="2732313"/>
            <a:ext cx="3081600" cy="1069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Roboto"/>
              <a:buNone/>
              <a:defRPr>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46" name="Google Shape;46;p9"/>
          <p:cNvCxnSpPr/>
          <p:nvPr/>
        </p:nvCxnSpPr>
        <p:spPr>
          <a:xfrm>
            <a:off x="541025" y="366775"/>
            <a:ext cx="0" cy="1066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a:spLocks noGrp="1"/>
          </p:cNvSpPr>
          <p:nvPr>
            <p:ph type="pic" idx="2"/>
          </p:nvPr>
        </p:nvSpPr>
        <p:spPr>
          <a:xfrm>
            <a:off x="25" y="-75"/>
            <a:ext cx="9144000" cy="5143500"/>
          </a:xfrm>
          <a:prstGeom prst="rect">
            <a:avLst/>
          </a:prstGeom>
          <a:noFill/>
          <a:ln>
            <a:noFill/>
          </a:ln>
        </p:spPr>
      </p:sp>
      <p:sp>
        <p:nvSpPr>
          <p:cNvPr id="49" name="Google Shape;49;p10"/>
          <p:cNvSpPr txBox="1">
            <a:spLocks noGrp="1"/>
          </p:cNvSpPr>
          <p:nvPr>
            <p:ph type="title"/>
          </p:nvPr>
        </p:nvSpPr>
        <p:spPr>
          <a:xfrm>
            <a:off x="528350" y="1321750"/>
            <a:ext cx="2952900" cy="2579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4"/>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2">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1660250" y="1794575"/>
            <a:ext cx="1971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 name="Google Shape;57;p13"/>
          <p:cNvSpPr txBox="1">
            <a:spLocks noGrp="1"/>
          </p:cNvSpPr>
          <p:nvPr>
            <p:ph type="subTitle" idx="1"/>
          </p:nvPr>
        </p:nvSpPr>
        <p:spPr>
          <a:xfrm>
            <a:off x="1208800" y="2572022"/>
            <a:ext cx="2874300" cy="375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Roboto"/>
              <a:buNone/>
              <a:defRPr sz="14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58" name="Google Shape;58;p13"/>
          <p:cNvSpPr txBox="1">
            <a:spLocks noGrp="1"/>
          </p:cNvSpPr>
          <p:nvPr>
            <p:ph type="title" idx="2"/>
          </p:nvPr>
        </p:nvSpPr>
        <p:spPr>
          <a:xfrm>
            <a:off x="5506000" y="1794575"/>
            <a:ext cx="1971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9" name="Google Shape;59;p13"/>
          <p:cNvSpPr txBox="1">
            <a:spLocks noGrp="1"/>
          </p:cNvSpPr>
          <p:nvPr>
            <p:ph type="subTitle" idx="3"/>
          </p:nvPr>
        </p:nvSpPr>
        <p:spPr>
          <a:xfrm>
            <a:off x="5054500" y="2572050"/>
            <a:ext cx="2874300" cy="375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Roboto"/>
              <a:buNone/>
              <a:defRPr sz="14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60" name="Google Shape;60;p13"/>
          <p:cNvSpPr txBox="1">
            <a:spLocks noGrp="1"/>
          </p:cNvSpPr>
          <p:nvPr>
            <p:ph type="title" idx="4"/>
          </p:nvPr>
        </p:nvSpPr>
        <p:spPr>
          <a:xfrm>
            <a:off x="1660250" y="3540826"/>
            <a:ext cx="1971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1" name="Google Shape;61;p13"/>
          <p:cNvSpPr txBox="1">
            <a:spLocks noGrp="1"/>
          </p:cNvSpPr>
          <p:nvPr>
            <p:ph type="subTitle" idx="5"/>
          </p:nvPr>
        </p:nvSpPr>
        <p:spPr>
          <a:xfrm>
            <a:off x="1212000" y="4312553"/>
            <a:ext cx="2874300" cy="375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Roboto"/>
              <a:buNone/>
              <a:defRPr sz="14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62" name="Google Shape;62;p13"/>
          <p:cNvSpPr txBox="1">
            <a:spLocks noGrp="1"/>
          </p:cNvSpPr>
          <p:nvPr>
            <p:ph type="title" idx="6"/>
          </p:nvPr>
        </p:nvSpPr>
        <p:spPr>
          <a:xfrm>
            <a:off x="5506000" y="3540826"/>
            <a:ext cx="1971300" cy="527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3" name="Google Shape;63;p13"/>
          <p:cNvSpPr txBox="1">
            <a:spLocks noGrp="1"/>
          </p:cNvSpPr>
          <p:nvPr>
            <p:ph type="subTitle" idx="7"/>
          </p:nvPr>
        </p:nvSpPr>
        <p:spPr>
          <a:xfrm>
            <a:off x="5057700" y="4312552"/>
            <a:ext cx="2874300" cy="375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Font typeface="Roboto"/>
              <a:buNone/>
              <a:defRPr sz="14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64" name="Google Shape;64;p13"/>
          <p:cNvSpPr txBox="1">
            <a:spLocks noGrp="1"/>
          </p:cNvSpPr>
          <p:nvPr>
            <p:ph type="title" idx="8"/>
          </p:nvPr>
        </p:nvSpPr>
        <p:spPr>
          <a:xfrm>
            <a:off x="720000" y="411875"/>
            <a:ext cx="7704000" cy="5529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200"/>
              <a:buNone/>
              <a:defRPr sz="32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13"/>
          <p:cNvSpPr txBox="1">
            <a:spLocks noGrp="1"/>
          </p:cNvSpPr>
          <p:nvPr>
            <p:ph type="title" idx="9" hasCustomPrompt="1"/>
          </p:nvPr>
        </p:nvSpPr>
        <p:spPr>
          <a:xfrm>
            <a:off x="2220850" y="1434225"/>
            <a:ext cx="850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title" idx="13" hasCustomPrompt="1"/>
          </p:nvPr>
        </p:nvSpPr>
        <p:spPr>
          <a:xfrm>
            <a:off x="2220850" y="3177525"/>
            <a:ext cx="850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7" name="Google Shape;67;p13"/>
          <p:cNvSpPr txBox="1">
            <a:spLocks noGrp="1"/>
          </p:cNvSpPr>
          <p:nvPr>
            <p:ph type="title" idx="14" hasCustomPrompt="1"/>
          </p:nvPr>
        </p:nvSpPr>
        <p:spPr>
          <a:xfrm>
            <a:off x="6069550" y="1434225"/>
            <a:ext cx="844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8" name="Google Shape;68;p13"/>
          <p:cNvSpPr txBox="1">
            <a:spLocks noGrp="1"/>
          </p:cNvSpPr>
          <p:nvPr>
            <p:ph type="title" idx="15" hasCustomPrompt="1"/>
          </p:nvPr>
        </p:nvSpPr>
        <p:spPr>
          <a:xfrm>
            <a:off x="6066550" y="3166875"/>
            <a:ext cx="850200" cy="44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9" name="Google Shape;69;p13"/>
          <p:cNvSpPr/>
          <p:nvPr/>
        </p:nvSpPr>
        <p:spPr>
          <a:xfrm>
            <a:off x="8777575" y="0"/>
            <a:ext cx="366300" cy="713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2_4">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xfrm>
            <a:off x="713150" y="2384812"/>
            <a:ext cx="2222700" cy="527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88" name="Google Shape;88;p17"/>
          <p:cNvSpPr txBox="1">
            <a:spLocks noGrp="1"/>
          </p:cNvSpPr>
          <p:nvPr>
            <p:ph type="subTitle" idx="1"/>
          </p:nvPr>
        </p:nvSpPr>
        <p:spPr>
          <a:xfrm>
            <a:off x="713150" y="2868161"/>
            <a:ext cx="2222700" cy="548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Roboto"/>
              <a:buNone/>
              <a:defRPr sz="14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89" name="Google Shape;89;p17"/>
          <p:cNvSpPr txBox="1">
            <a:spLocks noGrp="1"/>
          </p:cNvSpPr>
          <p:nvPr>
            <p:ph type="title" idx="2"/>
          </p:nvPr>
        </p:nvSpPr>
        <p:spPr>
          <a:xfrm>
            <a:off x="713150" y="3541723"/>
            <a:ext cx="2222700" cy="527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90" name="Google Shape;90;p17"/>
          <p:cNvSpPr txBox="1">
            <a:spLocks noGrp="1"/>
          </p:cNvSpPr>
          <p:nvPr>
            <p:ph type="subTitle" idx="3"/>
          </p:nvPr>
        </p:nvSpPr>
        <p:spPr>
          <a:xfrm>
            <a:off x="713150" y="4024621"/>
            <a:ext cx="2222700" cy="548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Roboto"/>
              <a:buNone/>
              <a:defRPr sz="14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91" name="Google Shape;91;p17"/>
          <p:cNvSpPr txBox="1">
            <a:spLocks noGrp="1"/>
          </p:cNvSpPr>
          <p:nvPr>
            <p:ph type="title" idx="4"/>
          </p:nvPr>
        </p:nvSpPr>
        <p:spPr>
          <a:xfrm>
            <a:off x="713150" y="1227425"/>
            <a:ext cx="2222700" cy="5277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lt1"/>
              </a:buClr>
              <a:buSzPts val="2500"/>
              <a:buNone/>
              <a:defRPr sz="2500">
                <a:solidFill>
                  <a:schemeClr val="lt1"/>
                </a:solidFill>
              </a:defRPr>
            </a:lvl2pPr>
            <a:lvl3pPr lvl="2" algn="ctr" rtl="0">
              <a:spcBef>
                <a:spcPts val="0"/>
              </a:spcBef>
              <a:spcAft>
                <a:spcPts val="0"/>
              </a:spcAft>
              <a:buClr>
                <a:schemeClr val="lt1"/>
              </a:buClr>
              <a:buSzPts val="2500"/>
              <a:buNone/>
              <a:defRPr sz="2500">
                <a:solidFill>
                  <a:schemeClr val="lt1"/>
                </a:solidFill>
              </a:defRPr>
            </a:lvl3pPr>
            <a:lvl4pPr lvl="3" algn="ctr" rtl="0">
              <a:spcBef>
                <a:spcPts val="0"/>
              </a:spcBef>
              <a:spcAft>
                <a:spcPts val="0"/>
              </a:spcAft>
              <a:buClr>
                <a:schemeClr val="lt1"/>
              </a:buClr>
              <a:buSzPts val="2500"/>
              <a:buNone/>
              <a:defRPr sz="2500">
                <a:solidFill>
                  <a:schemeClr val="lt1"/>
                </a:solidFill>
              </a:defRPr>
            </a:lvl4pPr>
            <a:lvl5pPr lvl="4" algn="ctr" rtl="0">
              <a:spcBef>
                <a:spcPts val="0"/>
              </a:spcBef>
              <a:spcAft>
                <a:spcPts val="0"/>
              </a:spcAft>
              <a:buClr>
                <a:schemeClr val="lt1"/>
              </a:buClr>
              <a:buSzPts val="2500"/>
              <a:buNone/>
              <a:defRPr sz="2500">
                <a:solidFill>
                  <a:schemeClr val="lt1"/>
                </a:solidFill>
              </a:defRPr>
            </a:lvl5pPr>
            <a:lvl6pPr lvl="5" algn="ctr" rtl="0">
              <a:spcBef>
                <a:spcPts val="0"/>
              </a:spcBef>
              <a:spcAft>
                <a:spcPts val="0"/>
              </a:spcAft>
              <a:buClr>
                <a:schemeClr val="lt1"/>
              </a:buClr>
              <a:buSzPts val="2500"/>
              <a:buNone/>
              <a:defRPr sz="2500">
                <a:solidFill>
                  <a:schemeClr val="lt1"/>
                </a:solidFill>
              </a:defRPr>
            </a:lvl6pPr>
            <a:lvl7pPr lvl="6" algn="ctr" rtl="0">
              <a:spcBef>
                <a:spcPts val="0"/>
              </a:spcBef>
              <a:spcAft>
                <a:spcPts val="0"/>
              </a:spcAft>
              <a:buClr>
                <a:schemeClr val="lt1"/>
              </a:buClr>
              <a:buSzPts val="2500"/>
              <a:buNone/>
              <a:defRPr sz="2500">
                <a:solidFill>
                  <a:schemeClr val="lt1"/>
                </a:solidFill>
              </a:defRPr>
            </a:lvl7pPr>
            <a:lvl8pPr lvl="7" algn="ctr" rtl="0">
              <a:spcBef>
                <a:spcPts val="0"/>
              </a:spcBef>
              <a:spcAft>
                <a:spcPts val="0"/>
              </a:spcAft>
              <a:buClr>
                <a:schemeClr val="lt1"/>
              </a:buClr>
              <a:buSzPts val="2500"/>
              <a:buNone/>
              <a:defRPr sz="2500">
                <a:solidFill>
                  <a:schemeClr val="lt1"/>
                </a:solidFill>
              </a:defRPr>
            </a:lvl8pPr>
            <a:lvl9pPr lvl="8" algn="ctr" rtl="0">
              <a:spcBef>
                <a:spcPts val="0"/>
              </a:spcBef>
              <a:spcAft>
                <a:spcPts val="0"/>
              </a:spcAft>
              <a:buClr>
                <a:schemeClr val="lt1"/>
              </a:buClr>
              <a:buSzPts val="2500"/>
              <a:buNone/>
              <a:defRPr sz="2500">
                <a:solidFill>
                  <a:schemeClr val="lt1"/>
                </a:solidFill>
              </a:defRPr>
            </a:lvl9pPr>
          </a:lstStyle>
          <a:p>
            <a:endParaRPr/>
          </a:p>
        </p:txBody>
      </p:sp>
      <p:sp>
        <p:nvSpPr>
          <p:cNvPr id="92" name="Google Shape;92;p17"/>
          <p:cNvSpPr txBox="1">
            <a:spLocks noGrp="1"/>
          </p:cNvSpPr>
          <p:nvPr>
            <p:ph type="subTitle" idx="5"/>
          </p:nvPr>
        </p:nvSpPr>
        <p:spPr>
          <a:xfrm>
            <a:off x="713150" y="1711225"/>
            <a:ext cx="2222700" cy="5487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Roboto"/>
              <a:buNone/>
              <a:defRPr sz="1400">
                <a:solidFill>
                  <a:schemeClr val="lt1"/>
                </a:solidFill>
                <a:latin typeface="Montserrat"/>
                <a:ea typeface="Montserrat"/>
                <a:cs typeface="Montserrat"/>
                <a:sym typeface="Montserrat"/>
              </a:defRPr>
            </a:lvl1pPr>
            <a:lvl2pPr lvl="1"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9pPr>
          </a:lstStyle>
          <a:p>
            <a:endParaRPr/>
          </a:p>
        </p:txBody>
      </p:sp>
      <p:sp>
        <p:nvSpPr>
          <p:cNvPr id="93" name="Google Shape;93;p17"/>
          <p:cNvSpPr txBox="1">
            <a:spLocks noGrp="1"/>
          </p:cNvSpPr>
          <p:nvPr>
            <p:ph type="title" idx="6"/>
          </p:nvPr>
        </p:nvSpPr>
        <p:spPr>
          <a:xfrm>
            <a:off x="720000" y="413875"/>
            <a:ext cx="7691100" cy="548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500"/>
              <a:buNone/>
              <a:defRPr sz="3200"/>
            </a:lvl1pPr>
            <a:lvl2pPr lvl="1" rtl="0">
              <a:spcBef>
                <a:spcPts val="0"/>
              </a:spcBef>
              <a:spcAft>
                <a:spcPts val="0"/>
              </a:spcAft>
              <a:buClr>
                <a:schemeClr val="lt1"/>
              </a:buClr>
              <a:buSzPts val="3500"/>
              <a:buNone/>
              <a:defRPr>
                <a:solidFill>
                  <a:schemeClr val="lt1"/>
                </a:solidFill>
              </a:defRPr>
            </a:lvl2pPr>
            <a:lvl3pPr lvl="2" rtl="0">
              <a:spcBef>
                <a:spcPts val="0"/>
              </a:spcBef>
              <a:spcAft>
                <a:spcPts val="0"/>
              </a:spcAft>
              <a:buClr>
                <a:schemeClr val="lt1"/>
              </a:buClr>
              <a:buSzPts val="3500"/>
              <a:buNone/>
              <a:defRPr>
                <a:solidFill>
                  <a:schemeClr val="lt1"/>
                </a:solidFill>
              </a:defRPr>
            </a:lvl3pPr>
            <a:lvl4pPr lvl="3" rtl="0">
              <a:spcBef>
                <a:spcPts val="0"/>
              </a:spcBef>
              <a:spcAft>
                <a:spcPts val="0"/>
              </a:spcAft>
              <a:buClr>
                <a:schemeClr val="lt1"/>
              </a:buClr>
              <a:buSzPts val="3500"/>
              <a:buNone/>
              <a:defRPr>
                <a:solidFill>
                  <a:schemeClr val="lt1"/>
                </a:solidFill>
              </a:defRPr>
            </a:lvl4pPr>
            <a:lvl5pPr lvl="4" rtl="0">
              <a:spcBef>
                <a:spcPts val="0"/>
              </a:spcBef>
              <a:spcAft>
                <a:spcPts val="0"/>
              </a:spcAft>
              <a:buClr>
                <a:schemeClr val="lt1"/>
              </a:buClr>
              <a:buSzPts val="3500"/>
              <a:buNone/>
              <a:defRPr>
                <a:solidFill>
                  <a:schemeClr val="lt1"/>
                </a:solidFill>
              </a:defRPr>
            </a:lvl5pPr>
            <a:lvl6pPr lvl="5" rtl="0">
              <a:spcBef>
                <a:spcPts val="0"/>
              </a:spcBef>
              <a:spcAft>
                <a:spcPts val="0"/>
              </a:spcAft>
              <a:buClr>
                <a:schemeClr val="lt1"/>
              </a:buClr>
              <a:buSzPts val="3500"/>
              <a:buNone/>
              <a:defRPr>
                <a:solidFill>
                  <a:schemeClr val="lt1"/>
                </a:solidFill>
              </a:defRPr>
            </a:lvl6pPr>
            <a:lvl7pPr lvl="6" rtl="0">
              <a:spcBef>
                <a:spcPts val="0"/>
              </a:spcBef>
              <a:spcAft>
                <a:spcPts val="0"/>
              </a:spcAft>
              <a:buClr>
                <a:schemeClr val="lt1"/>
              </a:buClr>
              <a:buSzPts val="3500"/>
              <a:buNone/>
              <a:defRPr>
                <a:solidFill>
                  <a:schemeClr val="lt1"/>
                </a:solidFill>
              </a:defRPr>
            </a:lvl7pPr>
            <a:lvl8pPr lvl="7" rtl="0">
              <a:spcBef>
                <a:spcPts val="0"/>
              </a:spcBef>
              <a:spcAft>
                <a:spcPts val="0"/>
              </a:spcAft>
              <a:buClr>
                <a:schemeClr val="lt1"/>
              </a:buClr>
              <a:buSzPts val="3500"/>
              <a:buNone/>
              <a:defRPr>
                <a:solidFill>
                  <a:schemeClr val="lt1"/>
                </a:solidFill>
              </a:defRPr>
            </a:lvl8pPr>
            <a:lvl9pPr lvl="8" rtl="0">
              <a:spcBef>
                <a:spcPts val="0"/>
              </a:spcBef>
              <a:spcAft>
                <a:spcPts val="0"/>
              </a:spcAft>
              <a:buClr>
                <a:schemeClr val="lt1"/>
              </a:buClr>
              <a:buSzPts val="3500"/>
              <a:buNone/>
              <a:defRPr>
                <a:solidFill>
                  <a:schemeClr val="lt1"/>
                </a:solidFill>
              </a:defRPr>
            </a:lvl9pPr>
          </a:lstStyle>
          <a:p>
            <a:endParaRPr/>
          </a:p>
        </p:txBody>
      </p:sp>
      <p:sp>
        <p:nvSpPr>
          <p:cNvPr id="94" name="Google Shape;94;p17"/>
          <p:cNvSpPr/>
          <p:nvPr/>
        </p:nvSpPr>
        <p:spPr>
          <a:xfrm rot="5400000">
            <a:off x="6317326" y="2316719"/>
            <a:ext cx="5144643" cy="511204"/>
          </a:xfrm>
          <a:custGeom>
            <a:avLst/>
            <a:gdLst/>
            <a:ahLst/>
            <a:cxnLst/>
            <a:rect l="l" t="t" r="r" b="b"/>
            <a:pathLst>
              <a:path w="125311" h="37321" extrusionOk="0">
                <a:moveTo>
                  <a:pt x="40880" y="37320"/>
                </a:moveTo>
                <a:cubicBezTo>
                  <a:pt x="40629" y="37320"/>
                  <a:pt x="40355" y="37206"/>
                  <a:pt x="40104" y="37183"/>
                </a:cubicBezTo>
                <a:cubicBezTo>
                  <a:pt x="40355" y="37206"/>
                  <a:pt x="40629" y="37320"/>
                  <a:pt x="40880" y="37320"/>
                </a:cubicBezTo>
                <a:lnTo>
                  <a:pt x="40972" y="37297"/>
                </a:lnTo>
                <a:cubicBezTo>
                  <a:pt x="40949" y="37320"/>
                  <a:pt x="40903" y="37320"/>
                  <a:pt x="40880" y="37320"/>
                </a:cubicBezTo>
                <a:close/>
                <a:moveTo>
                  <a:pt x="88905" y="37297"/>
                </a:moveTo>
                <a:cubicBezTo>
                  <a:pt x="88882" y="37274"/>
                  <a:pt x="88859" y="37274"/>
                  <a:pt x="88836" y="37274"/>
                </a:cubicBezTo>
                <a:cubicBezTo>
                  <a:pt x="88859" y="37274"/>
                  <a:pt x="88882" y="37274"/>
                  <a:pt x="88905" y="37297"/>
                </a:cubicBezTo>
                <a:close/>
                <a:moveTo>
                  <a:pt x="101459" y="37183"/>
                </a:moveTo>
                <a:cubicBezTo>
                  <a:pt x="101436" y="37183"/>
                  <a:pt x="101413" y="37183"/>
                  <a:pt x="101390" y="37183"/>
                </a:cubicBezTo>
                <a:lnTo>
                  <a:pt x="101459" y="37183"/>
                </a:lnTo>
                <a:cubicBezTo>
                  <a:pt x="101710" y="37183"/>
                  <a:pt x="101801" y="36955"/>
                  <a:pt x="101984" y="36727"/>
                </a:cubicBezTo>
                <a:cubicBezTo>
                  <a:pt x="101801" y="36955"/>
                  <a:pt x="101710" y="37183"/>
                  <a:pt x="101459" y="37183"/>
                </a:cubicBezTo>
                <a:close/>
                <a:moveTo>
                  <a:pt x="89452" y="37092"/>
                </a:moveTo>
                <a:cubicBezTo>
                  <a:pt x="89452" y="37092"/>
                  <a:pt x="89452" y="37092"/>
                  <a:pt x="89452" y="37092"/>
                </a:cubicBezTo>
                <a:cubicBezTo>
                  <a:pt x="89452" y="37092"/>
                  <a:pt x="89452" y="37092"/>
                  <a:pt x="89452" y="37092"/>
                </a:cubicBezTo>
                <a:close/>
                <a:moveTo>
                  <a:pt x="100546" y="37092"/>
                </a:moveTo>
                <a:cubicBezTo>
                  <a:pt x="100523" y="37092"/>
                  <a:pt x="100500" y="37092"/>
                  <a:pt x="100477" y="37069"/>
                </a:cubicBezTo>
                <a:cubicBezTo>
                  <a:pt x="100500" y="37092"/>
                  <a:pt x="100523" y="37092"/>
                  <a:pt x="100546" y="37092"/>
                </a:cubicBezTo>
                <a:close/>
                <a:moveTo>
                  <a:pt x="100888" y="37092"/>
                </a:moveTo>
                <a:cubicBezTo>
                  <a:pt x="100911" y="37092"/>
                  <a:pt x="100911" y="37069"/>
                  <a:pt x="100934" y="37069"/>
                </a:cubicBezTo>
                <a:cubicBezTo>
                  <a:pt x="100911" y="37069"/>
                  <a:pt x="100911" y="37092"/>
                  <a:pt x="100888" y="37092"/>
                </a:cubicBezTo>
                <a:close/>
                <a:moveTo>
                  <a:pt x="100477" y="37069"/>
                </a:moveTo>
                <a:cubicBezTo>
                  <a:pt x="100112" y="36978"/>
                  <a:pt x="100135" y="36521"/>
                  <a:pt x="99884" y="36316"/>
                </a:cubicBezTo>
                <a:cubicBezTo>
                  <a:pt x="100135" y="36521"/>
                  <a:pt x="100112" y="36978"/>
                  <a:pt x="100477" y="37069"/>
                </a:cubicBezTo>
                <a:close/>
                <a:moveTo>
                  <a:pt x="69069" y="37069"/>
                </a:moveTo>
                <a:cubicBezTo>
                  <a:pt x="69047" y="37069"/>
                  <a:pt x="69024" y="37069"/>
                  <a:pt x="69024" y="37069"/>
                </a:cubicBezTo>
                <a:cubicBezTo>
                  <a:pt x="69024" y="37069"/>
                  <a:pt x="69047" y="37069"/>
                  <a:pt x="69069" y="37069"/>
                </a:cubicBezTo>
                <a:close/>
                <a:moveTo>
                  <a:pt x="87992" y="37046"/>
                </a:moveTo>
                <a:cubicBezTo>
                  <a:pt x="87786" y="36955"/>
                  <a:pt x="87581" y="36795"/>
                  <a:pt x="87444" y="36590"/>
                </a:cubicBezTo>
                <a:cubicBezTo>
                  <a:pt x="87307" y="36430"/>
                  <a:pt x="87307" y="36179"/>
                  <a:pt x="87193" y="36019"/>
                </a:cubicBezTo>
                <a:cubicBezTo>
                  <a:pt x="87307" y="36179"/>
                  <a:pt x="87307" y="36430"/>
                  <a:pt x="87444" y="36590"/>
                </a:cubicBezTo>
                <a:cubicBezTo>
                  <a:pt x="87581" y="36795"/>
                  <a:pt x="87786" y="36955"/>
                  <a:pt x="87992" y="37046"/>
                </a:cubicBezTo>
                <a:moveTo>
                  <a:pt x="40880" y="36932"/>
                </a:moveTo>
                <a:cubicBezTo>
                  <a:pt x="40789" y="36932"/>
                  <a:pt x="40675" y="36909"/>
                  <a:pt x="40561" y="36886"/>
                </a:cubicBezTo>
                <a:cubicBezTo>
                  <a:pt x="40424" y="36841"/>
                  <a:pt x="40264" y="36818"/>
                  <a:pt x="40104" y="36795"/>
                </a:cubicBezTo>
                <a:cubicBezTo>
                  <a:pt x="39967" y="36795"/>
                  <a:pt x="39762" y="36681"/>
                  <a:pt x="39579" y="36567"/>
                </a:cubicBezTo>
                <a:lnTo>
                  <a:pt x="39511" y="36544"/>
                </a:lnTo>
                <a:lnTo>
                  <a:pt x="39419" y="36498"/>
                </a:lnTo>
                <a:cubicBezTo>
                  <a:pt x="39145" y="36339"/>
                  <a:pt x="38849" y="36156"/>
                  <a:pt x="38666" y="35928"/>
                </a:cubicBezTo>
                <a:cubicBezTo>
                  <a:pt x="38484" y="35699"/>
                  <a:pt x="38438" y="35357"/>
                  <a:pt x="38369" y="34992"/>
                </a:cubicBezTo>
                <a:cubicBezTo>
                  <a:pt x="38301" y="34627"/>
                  <a:pt x="38255" y="34239"/>
                  <a:pt x="38073" y="33919"/>
                </a:cubicBezTo>
                <a:cubicBezTo>
                  <a:pt x="37890" y="33622"/>
                  <a:pt x="37639" y="33463"/>
                  <a:pt x="37434" y="33326"/>
                </a:cubicBezTo>
                <a:cubicBezTo>
                  <a:pt x="37274" y="33234"/>
                  <a:pt x="37160" y="33143"/>
                  <a:pt x="37091" y="33029"/>
                </a:cubicBezTo>
                <a:cubicBezTo>
                  <a:pt x="37046" y="32983"/>
                  <a:pt x="37046" y="32915"/>
                  <a:pt x="37046" y="32823"/>
                </a:cubicBezTo>
                <a:cubicBezTo>
                  <a:pt x="37023" y="32709"/>
                  <a:pt x="37000" y="32550"/>
                  <a:pt x="36931" y="32390"/>
                </a:cubicBezTo>
                <a:cubicBezTo>
                  <a:pt x="36772" y="32070"/>
                  <a:pt x="36521" y="32025"/>
                  <a:pt x="36384" y="32002"/>
                </a:cubicBezTo>
                <a:lnTo>
                  <a:pt x="36292" y="32002"/>
                </a:lnTo>
                <a:cubicBezTo>
                  <a:pt x="35927" y="31910"/>
                  <a:pt x="35471" y="31568"/>
                  <a:pt x="35128" y="31066"/>
                </a:cubicBezTo>
                <a:cubicBezTo>
                  <a:pt x="34763" y="30587"/>
                  <a:pt x="34398" y="30336"/>
                  <a:pt x="34033" y="30336"/>
                </a:cubicBezTo>
                <a:cubicBezTo>
                  <a:pt x="33873" y="30336"/>
                  <a:pt x="33713" y="30381"/>
                  <a:pt x="33553" y="30472"/>
                </a:cubicBezTo>
                <a:lnTo>
                  <a:pt x="33485" y="30518"/>
                </a:lnTo>
                <a:cubicBezTo>
                  <a:pt x="33439" y="30564"/>
                  <a:pt x="33394" y="30587"/>
                  <a:pt x="33348" y="30609"/>
                </a:cubicBezTo>
                <a:cubicBezTo>
                  <a:pt x="33234" y="30632"/>
                  <a:pt x="33097" y="30655"/>
                  <a:pt x="33005" y="30769"/>
                </a:cubicBezTo>
                <a:cubicBezTo>
                  <a:pt x="32914" y="30860"/>
                  <a:pt x="32846" y="30975"/>
                  <a:pt x="32800" y="31043"/>
                </a:cubicBezTo>
                <a:cubicBezTo>
                  <a:pt x="32732" y="31180"/>
                  <a:pt x="32709" y="31180"/>
                  <a:pt x="32686" y="31180"/>
                </a:cubicBezTo>
                <a:cubicBezTo>
                  <a:pt x="32686" y="31180"/>
                  <a:pt x="32663" y="31203"/>
                  <a:pt x="32617" y="31203"/>
                </a:cubicBezTo>
                <a:cubicBezTo>
                  <a:pt x="32572" y="31203"/>
                  <a:pt x="32503" y="31180"/>
                  <a:pt x="32412" y="31180"/>
                </a:cubicBezTo>
                <a:cubicBezTo>
                  <a:pt x="32321" y="31157"/>
                  <a:pt x="32229" y="31157"/>
                  <a:pt x="32138" y="31157"/>
                </a:cubicBezTo>
                <a:lnTo>
                  <a:pt x="32115" y="31157"/>
                </a:lnTo>
                <a:cubicBezTo>
                  <a:pt x="31978" y="31157"/>
                  <a:pt x="31841" y="31134"/>
                  <a:pt x="31704" y="31112"/>
                </a:cubicBezTo>
                <a:cubicBezTo>
                  <a:pt x="31567" y="31089"/>
                  <a:pt x="31431" y="31043"/>
                  <a:pt x="31271" y="31043"/>
                </a:cubicBezTo>
                <a:cubicBezTo>
                  <a:pt x="31202" y="31043"/>
                  <a:pt x="31157" y="31043"/>
                  <a:pt x="31088" y="31043"/>
                </a:cubicBezTo>
                <a:cubicBezTo>
                  <a:pt x="30860" y="31043"/>
                  <a:pt x="30609" y="31066"/>
                  <a:pt x="30358" y="31340"/>
                </a:cubicBezTo>
                <a:cubicBezTo>
                  <a:pt x="30175" y="31500"/>
                  <a:pt x="30038" y="31705"/>
                  <a:pt x="29924" y="31888"/>
                </a:cubicBezTo>
                <a:cubicBezTo>
                  <a:pt x="29878" y="31956"/>
                  <a:pt x="29833" y="32002"/>
                  <a:pt x="29810" y="32070"/>
                </a:cubicBezTo>
                <a:cubicBezTo>
                  <a:pt x="29764" y="32116"/>
                  <a:pt x="29719" y="32162"/>
                  <a:pt x="29696" y="32230"/>
                </a:cubicBezTo>
                <a:lnTo>
                  <a:pt x="29696" y="32253"/>
                </a:lnTo>
                <a:cubicBezTo>
                  <a:pt x="29627" y="32253"/>
                  <a:pt x="29559" y="32276"/>
                  <a:pt x="29490" y="32344"/>
                </a:cubicBezTo>
                <a:cubicBezTo>
                  <a:pt x="29399" y="32435"/>
                  <a:pt x="29353" y="32504"/>
                  <a:pt x="29308" y="32550"/>
                </a:cubicBezTo>
                <a:lnTo>
                  <a:pt x="29308" y="32550"/>
                </a:lnTo>
                <a:cubicBezTo>
                  <a:pt x="29239" y="32550"/>
                  <a:pt x="29171" y="32527"/>
                  <a:pt x="29057" y="32481"/>
                </a:cubicBezTo>
                <a:cubicBezTo>
                  <a:pt x="29011" y="32458"/>
                  <a:pt x="28965" y="32435"/>
                  <a:pt x="28897" y="32413"/>
                </a:cubicBezTo>
                <a:cubicBezTo>
                  <a:pt x="28851" y="32390"/>
                  <a:pt x="28714" y="32344"/>
                  <a:pt x="28646" y="32298"/>
                </a:cubicBezTo>
                <a:cubicBezTo>
                  <a:pt x="28646" y="32230"/>
                  <a:pt x="28646" y="32162"/>
                  <a:pt x="28623" y="32070"/>
                </a:cubicBezTo>
                <a:cubicBezTo>
                  <a:pt x="28577" y="31888"/>
                  <a:pt x="28395" y="31705"/>
                  <a:pt x="28372" y="31682"/>
                </a:cubicBezTo>
                <a:cubicBezTo>
                  <a:pt x="28167" y="31500"/>
                  <a:pt x="27778" y="31294"/>
                  <a:pt x="27550" y="31249"/>
                </a:cubicBezTo>
                <a:cubicBezTo>
                  <a:pt x="27505" y="31249"/>
                  <a:pt x="27482" y="31249"/>
                  <a:pt x="27436" y="31249"/>
                </a:cubicBezTo>
                <a:cubicBezTo>
                  <a:pt x="27231" y="31249"/>
                  <a:pt x="27048" y="31340"/>
                  <a:pt x="26934" y="31408"/>
                </a:cubicBezTo>
                <a:cubicBezTo>
                  <a:pt x="26888" y="31431"/>
                  <a:pt x="26843" y="31454"/>
                  <a:pt x="26820" y="31477"/>
                </a:cubicBezTo>
                <a:cubicBezTo>
                  <a:pt x="26683" y="31522"/>
                  <a:pt x="26546" y="31545"/>
                  <a:pt x="26409" y="31568"/>
                </a:cubicBezTo>
                <a:cubicBezTo>
                  <a:pt x="26318" y="31568"/>
                  <a:pt x="26249" y="31591"/>
                  <a:pt x="26181" y="31614"/>
                </a:cubicBezTo>
                <a:lnTo>
                  <a:pt x="25907" y="31659"/>
                </a:lnTo>
                <a:lnTo>
                  <a:pt x="25884" y="31956"/>
                </a:lnTo>
                <a:cubicBezTo>
                  <a:pt x="25861" y="32139"/>
                  <a:pt x="25838" y="32162"/>
                  <a:pt x="25610" y="32298"/>
                </a:cubicBezTo>
                <a:cubicBezTo>
                  <a:pt x="25564" y="32321"/>
                  <a:pt x="25496" y="32344"/>
                  <a:pt x="25450" y="32367"/>
                </a:cubicBezTo>
                <a:cubicBezTo>
                  <a:pt x="25154" y="32550"/>
                  <a:pt x="24925" y="32755"/>
                  <a:pt x="24651" y="33075"/>
                </a:cubicBezTo>
                <a:cubicBezTo>
                  <a:pt x="24583" y="33189"/>
                  <a:pt x="24492" y="33303"/>
                  <a:pt x="24423" y="33417"/>
                </a:cubicBezTo>
                <a:cubicBezTo>
                  <a:pt x="24378" y="33531"/>
                  <a:pt x="24309" y="33645"/>
                  <a:pt x="24241" y="33691"/>
                </a:cubicBezTo>
                <a:lnTo>
                  <a:pt x="24126" y="33645"/>
                </a:lnTo>
                <a:cubicBezTo>
                  <a:pt x="24012" y="33577"/>
                  <a:pt x="23830" y="33485"/>
                  <a:pt x="23624" y="33485"/>
                </a:cubicBezTo>
                <a:cubicBezTo>
                  <a:pt x="23510" y="33485"/>
                  <a:pt x="23396" y="33508"/>
                  <a:pt x="23305" y="33554"/>
                </a:cubicBezTo>
                <a:cubicBezTo>
                  <a:pt x="22940" y="33736"/>
                  <a:pt x="22917" y="34010"/>
                  <a:pt x="22917" y="34147"/>
                </a:cubicBezTo>
                <a:lnTo>
                  <a:pt x="22917" y="34216"/>
                </a:lnTo>
                <a:lnTo>
                  <a:pt x="22825" y="34261"/>
                </a:lnTo>
                <a:lnTo>
                  <a:pt x="22757" y="34307"/>
                </a:lnTo>
                <a:cubicBezTo>
                  <a:pt x="22574" y="34421"/>
                  <a:pt x="22460" y="34558"/>
                  <a:pt x="22346" y="34672"/>
                </a:cubicBezTo>
                <a:cubicBezTo>
                  <a:pt x="22278" y="34764"/>
                  <a:pt x="22209" y="34832"/>
                  <a:pt x="22118" y="34901"/>
                </a:cubicBezTo>
                <a:lnTo>
                  <a:pt x="22095" y="34923"/>
                </a:lnTo>
                <a:lnTo>
                  <a:pt x="22027" y="34969"/>
                </a:lnTo>
                <a:lnTo>
                  <a:pt x="22027" y="34946"/>
                </a:lnTo>
                <a:cubicBezTo>
                  <a:pt x="22004" y="34901"/>
                  <a:pt x="21958" y="34832"/>
                  <a:pt x="21890" y="34764"/>
                </a:cubicBezTo>
                <a:cubicBezTo>
                  <a:pt x="21798" y="34649"/>
                  <a:pt x="21684" y="34581"/>
                  <a:pt x="21593" y="34535"/>
                </a:cubicBezTo>
                <a:cubicBezTo>
                  <a:pt x="21547" y="34513"/>
                  <a:pt x="21502" y="34490"/>
                  <a:pt x="21479" y="34490"/>
                </a:cubicBezTo>
                <a:lnTo>
                  <a:pt x="21456" y="34421"/>
                </a:lnTo>
                <a:cubicBezTo>
                  <a:pt x="21410" y="34307"/>
                  <a:pt x="21273" y="34102"/>
                  <a:pt x="20977" y="34033"/>
                </a:cubicBezTo>
                <a:cubicBezTo>
                  <a:pt x="20931" y="34010"/>
                  <a:pt x="20908" y="34010"/>
                  <a:pt x="20862" y="34010"/>
                </a:cubicBezTo>
                <a:cubicBezTo>
                  <a:pt x="20703" y="34010"/>
                  <a:pt x="20566" y="34079"/>
                  <a:pt x="20474" y="34125"/>
                </a:cubicBezTo>
                <a:lnTo>
                  <a:pt x="20383" y="34147"/>
                </a:lnTo>
                <a:cubicBezTo>
                  <a:pt x="20337" y="34147"/>
                  <a:pt x="20223" y="34079"/>
                  <a:pt x="20132" y="34033"/>
                </a:cubicBezTo>
                <a:cubicBezTo>
                  <a:pt x="20086" y="34010"/>
                  <a:pt x="20064" y="33988"/>
                  <a:pt x="20018" y="33965"/>
                </a:cubicBezTo>
                <a:cubicBezTo>
                  <a:pt x="19607" y="33759"/>
                  <a:pt x="19242" y="33714"/>
                  <a:pt x="18854" y="33714"/>
                </a:cubicBezTo>
                <a:cubicBezTo>
                  <a:pt x="18808" y="33714"/>
                  <a:pt x="18762" y="33714"/>
                  <a:pt x="18694" y="33714"/>
                </a:cubicBezTo>
                <a:lnTo>
                  <a:pt x="18671" y="33714"/>
                </a:lnTo>
                <a:lnTo>
                  <a:pt x="18626" y="33714"/>
                </a:lnTo>
                <a:lnTo>
                  <a:pt x="18603" y="33691"/>
                </a:lnTo>
                <a:cubicBezTo>
                  <a:pt x="18580" y="33645"/>
                  <a:pt x="18534" y="33600"/>
                  <a:pt x="18511" y="33554"/>
                </a:cubicBezTo>
                <a:cubicBezTo>
                  <a:pt x="18443" y="33485"/>
                  <a:pt x="18374" y="33371"/>
                  <a:pt x="18283" y="33280"/>
                </a:cubicBezTo>
                <a:cubicBezTo>
                  <a:pt x="18215" y="33234"/>
                  <a:pt x="18169" y="33166"/>
                  <a:pt x="18101" y="33097"/>
                </a:cubicBezTo>
                <a:cubicBezTo>
                  <a:pt x="17986" y="32960"/>
                  <a:pt x="17849" y="32801"/>
                  <a:pt x="17667" y="32687"/>
                </a:cubicBezTo>
                <a:cubicBezTo>
                  <a:pt x="17598" y="32641"/>
                  <a:pt x="17553" y="32595"/>
                  <a:pt x="17484" y="32572"/>
                </a:cubicBezTo>
                <a:cubicBezTo>
                  <a:pt x="17461" y="32550"/>
                  <a:pt x="17416" y="32527"/>
                  <a:pt x="17393" y="32527"/>
                </a:cubicBezTo>
                <a:lnTo>
                  <a:pt x="17370" y="32481"/>
                </a:lnTo>
                <a:cubicBezTo>
                  <a:pt x="17325" y="32413"/>
                  <a:pt x="17256" y="32298"/>
                  <a:pt x="17119" y="32207"/>
                </a:cubicBezTo>
                <a:cubicBezTo>
                  <a:pt x="17005" y="32162"/>
                  <a:pt x="16891" y="32139"/>
                  <a:pt x="16822" y="32116"/>
                </a:cubicBezTo>
                <a:lnTo>
                  <a:pt x="16777" y="32116"/>
                </a:lnTo>
                <a:lnTo>
                  <a:pt x="16731" y="32070"/>
                </a:lnTo>
                <a:cubicBezTo>
                  <a:pt x="16685" y="32025"/>
                  <a:pt x="16617" y="31956"/>
                  <a:pt x="16526" y="31910"/>
                </a:cubicBezTo>
                <a:cubicBezTo>
                  <a:pt x="16275" y="31796"/>
                  <a:pt x="16001" y="31705"/>
                  <a:pt x="15772" y="31637"/>
                </a:cubicBezTo>
                <a:lnTo>
                  <a:pt x="15681" y="31591"/>
                </a:lnTo>
                <a:cubicBezTo>
                  <a:pt x="15362" y="31500"/>
                  <a:pt x="15019" y="31408"/>
                  <a:pt x="14654" y="31408"/>
                </a:cubicBezTo>
                <a:cubicBezTo>
                  <a:pt x="14403" y="31408"/>
                  <a:pt x="14175" y="31431"/>
                  <a:pt x="13946" y="31522"/>
                </a:cubicBezTo>
                <a:cubicBezTo>
                  <a:pt x="13650" y="31637"/>
                  <a:pt x="13353" y="31888"/>
                  <a:pt x="13079" y="32093"/>
                </a:cubicBezTo>
                <a:cubicBezTo>
                  <a:pt x="13011" y="32139"/>
                  <a:pt x="12965" y="32184"/>
                  <a:pt x="12919" y="32207"/>
                </a:cubicBezTo>
                <a:cubicBezTo>
                  <a:pt x="12714" y="32367"/>
                  <a:pt x="12577" y="32595"/>
                  <a:pt x="12463" y="32801"/>
                </a:cubicBezTo>
                <a:cubicBezTo>
                  <a:pt x="12371" y="32983"/>
                  <a:pt x="12257" y="33166"/>
                  <a:pt x="12143" y="33189"/>
                </a:cubicBezTo>
                <a:cubicBezTo>
                  <a:pt x="12098" y="33212"/>
                  <a:pt x="12052" y="33212"/>
                  <a:pt x="11961" y="33212"/>
                </a:cubicBezTo>
                <a:cubicBezTo>
                  <a:pt x="11869" y="33212"/>
                  <a:pt x="11732" y="33189"/>
                  <a:pt x="11618" y="33189"/>
                </a:cubicBezTo>
                <a:lnTo>
                  <a:pt x="11550" y="33189"/>
                </a:lnTo>
                <a:cubicBezTo>
                  <a:pt x="11504" y="33189"/>
                  <a:pt x="11458" y="33166"/>
                  <a:pt x="11390" y="33143"/>
                </a:cubicBezTo>
                <a:cubicBezTo>
                  <a:pt x="11299" y="33120"/>
                  <a:pt x="11162" y="33075"/>
                  <a:pt x="11025" y="33075"/>
                </a:cubicBezTo>
                <a:cubicBezTo>
                  <a:pt x="10933" y="33075"/>
                  <a:pt x="10842" y="33097"/>
                  <a:pt x="10751" y="33120"/>
                </a:cubicBezTo>
                <a:cubicBezTo>
                  <a:pt x="10591" y="33166"/>
                  <a:pt x="10523" y="33189"/>
                  <a:pt x="10408" y="33189"/>
                </a:cubicBezTo>
                <a:lnTo>
                  <a:pt x="10340" y="33166"/>
                </a:lnTo>
                <a:cubicBezTo>
                  <a:pt x="10271" y="33166"/>
                  <a:pt x="10203" y="33166"/>
                  <a:pt x="10135" y="33166"/>
                </a:cubicBezTo>
                <a:cubicBezTo>
                  <a:pt x="10020" y="33166"/>
                  <a:pt x="9906" y="33189"/>
                  <a:pt x="9815" y="33234"/>
                </a:cubicBezTo>
                <a:cubicBezTo>
                  <a:pt x="9655" y="33326"/>
                  <a:pt x="9541" y="33485"/>
                  <a:pt x="9450" y="33622"/>
                </a:cubicBezTo>
                <a:lnTo>
                  <a:pt x="9381" y="33714"/>
                </a:lnTo>
                <a:cubicBezTo>
                  <a:pt x="9244" y="33896"/>
                  <a:pt x="9107" y="34033"/>
                  <a:pt x="9062" y="34056"/>
                </a:cubicBezTo>
                <a:cubicBezTo>
                  <a:pt x="8993" y="34079"/>
                  <a:pt x="8902" y="34125"/>
                  <a:pt x="8811" y="34147"/>
                </a:cubicBezTo>
                <a:cubicBezTo>
                  <a:pt x="8628" y="34193"/>
                  <a:pt x="8400" y="34261"/>
                  <a:pt x="8217" y="34421"/>
                </a:cubicBezTo>
                <a:cubicBezTo>
                  <a:pt x="7920" y="34672"/>
                  <a:pt x="7806" y="34969"/>
                  <a:pt x="7715" y="35266"/>
                </a:cubicBezTo>
                <a:cubicBezTo>
                  <a:pt x="7715" y="35289"/>
                  <a:pt x="7692" y="35334"/>
                  <a:pt x="7692" y="35403"/>
                </a:cubicBezTo>
                <a:cubicBezTo>
                  <a:pt x="7692" y="35426"/>
                  <a:pt x="7669" y="35517"/>
                  <a:pt x="7669" y="35540"/>
                </a:cubicBezTo>
                <a:cubicBezTo>
                  <a:pt x="7624" y="35608"/>
                  <a:pt x="7350" y="35791"/>
                  <a:pt x="7122" y="35836"/>
                </a:cubicBezTo>
                <a:cubicBezTo>
                  <a:pt x="7053" y="35859"/>
                  <a:pt x="6985" y="35859"/>
                  <a:pt x="6893" y="35882"/>
                </a:cubicBezTo>
                <a:cubicBezTo>
                  <a:pt x="6756" y="35905"/>
                  <a:pt x="6597" y="35928"/>
                  <a:pt x="6437" y="35973"/>
                </a:cubicBezTo>
                <a:cubicBezTo>
                  <a:pt x="6277" y="36042"/>
                  <a:pt x="6117" y="36133"/>
                  <a:pt x="5980" y="36224"/>
                </a:cubicBezTo>
                <a:cubicBezTo>
                  <a:pt x="5889" y="36270"/>
                  <a:pt x="5798" y="36316"/>
                  <a:pt x="5729" y="36361"/>
                </a:cubicBezTo>
                <a:cubicBezTo>
                  <a:pt x="5547" y="36430"/>
                  <a:pt x="5318" y="36476"/>
                  <a:pt x="5159" y="36476"/>
                </a:cubicBezTo>
                <a:lnTo>
                  <a:pt x="5113" y="36476"/>
                </a:lnTo>
                <a:cubicBezTo>
                  <a:pt x="4976" y="36476"/>
                  <a:pt x="4930" y="36430"/>
                  <a:pt x="4702" y="36179"/>
                </a:cubicBezTo>
                <a:cubicBezTo>
                  <a:pt x="4634" y="36110"/>
                  <a:pt x="4588" y="35996"/>
                  <a:pt x="4520" y="35905"/>
                </a:cubicBezTo>
                <a:cubicBezTo>
                  <a:pt x="4428" y="35768"/>
                  <a:pt x="4337" y="35608"/>
                  <a:pt x="4223" y="35471"/>
                </a:cubicBezTo>
                <a:cubicBezTo>
                  <a:pt x="4177" y="35426"/>
                  <a:pt x="4131" y="35403"/>
                  <a:pt x="4086" y="35357"/>
                </a:cubicBezTo>
                <a:cubicBezTo>
                  <a:pt x="3995" y="35266"/>
                  <a:pt x="3949" y="35220"/>
                  <a:pt x="3880" y="35106"/>
                </a:cubicBezTo>
                <a:cubicBezTo>
                  <a:pt x="3584" y="34558"/>
                  <a:pt x="3287" y="34353"/>
                  <a:pt x="2830" y="34079"/>
                </a:cubicBezTo>
                <a:cubicBezTo>
                  <a:pt x="2716" y="34033"/>
                  <a:pt x="2602" y="33873"/>
                  <a:pt x="2488" y="33736"/>
                </a:cubicBezTo>
                <a:cubicBezTo>
                  <a:pt x="2305" y="33485"/>
                  <a:pt x="2123" y="33212"/>
                  <a:pt x="1803" y="33097"/>
                </a:cubicBezTo>
                <a:cubicBezTo>
                  <a:pt x="1712" y="33075"/>
                  <a:pt x="1598" y="33052"/>
                  <a:pt x="1484" y="33052"/>
                </a:cubicBezTo>
                <a:cubicBezTo>
                  <a:pt x="1278" y="33052"/>
                  <a:pt x="1096" y="33097"/>
                  <a:pt x="936" y="33143"/>
                </a:cubicBezTo>
                <a:cubicBezTo>
                  <a:pt x="799" y="33189"/>
                  <a:pt x="685" y="33212"/>
                  <a:pt x="594" y="33212"/>
                </a:cubicBezTo>
                <a:cubicBezTo>
                  <a:pt x="548" y="33212"/>
                  <a:pt x="525" y="33212"/>
                  <a:pt x="525" y="33189"/>
                </a:cubicBezTo>
                <a:cubicBezTo>
                  <a:pt x="457" y="33097"/>
                  <a:pt x="548" y="32687"/>
                  <a:pt x="594" y="32504"/>
                </a:cubicBezTo>
                <a:cubicBezTo>
                  <a:pt x="685" y="32139"/>
                  <a:pt x="753" y="31796"/>
                  <a:pt x="662" y="31500"/>
                </a:cubicBezTo>
                <a:cubicBezTo>
                  <a:pt x="616" y="31363"/>
                  <a:pt x="571" y="31249"/>
                  <a:pt x="502" y="31157"/>
                </a:cubicBezTo>
                <a:cubicBezTo>
                  <a:pt x="457" y="31066"/>
                  <a:pt x="434" y="31020"/>
                  <a:pt x="411" y="30952"/>
                </a:cubicBezTo>
                <a:cubicBezTo>
                  <a:pt x="388" y="30860"/>
                  <a:pt x="388" y="30815"/>
                  <a:pt x="411" y="30724"/>
                </a:cubicBezTo>
                <a:cubicBezTo>
                  <a:pt x="434" y="30450"/>
                  <a:pt x="434" y="30244"/>
                  <a:pt x="388" y="29925"/>
                </a:cubicBezTo>
                <a:cubicBezTo>
                  <a:pt x="365" y="29788"/>
                  <a:pt x="342" y="29628"/>
                  <a:pt x="342" y="29445"/>
                </a:cubicBezTo>
                <a:cubicBezTo>
                  <a:pt x="342" y="29286"/>
                  <a:pt x="342" y="29126"/>
                  <a:pt x="320" y="28943"/>
                </a:cubicBezTo>
                <a:lnTo>
                  <a:pt x="320" y="28875"/>
                </a:lnTo>
                <a:cubicBezTo>
                  <a:pt x="274" y="28669"/>
                  <a:pt x="228" y="28213"/>
                  <a:pt x="0" y="28007"/>
                </a:cubicBezTo>
                <a:lnTo>
                  <a:pt x="0" y="1"/>
                </a:lnTo>
                <a:lnTo>
                  <a:pt x="125311" y="1"/>
                </a:lnTo>
                <a:lnTo>
                  <a:pt x="125311" y="28281"/>
                </a:lnTo>
                <a:cubicBezTo>
                  <a:pt x="125288" y="28327"/>
                  <a:pt x="125265" y="28373"/>
                  <a:pt x="125220" y="28441"/>
                </a:cubicBezTo>
                <a:cubicBezTo>
                  <a:pt x="125128" y="28624"/>
                  <a:pt x="125037" y="28806"/>
                  <a:pt x="124969" y="28989"/>
                </a:cubicBezTo>
                <a:cubicBezTo>
                  <a:pt x="124877" y="29171"/>
                  <a:pt x="124786" y="29354"/>
                  <a:pt x="124695" y="29537"/>
                </a:cubicBezTo>
                <a:cubicBezTo>
                  <a:pt x="124649" y="29605"/>
                  <a:pt x="124581" y="29674"/>
                  <a:pt x="124512" y="29765"/>
                </a:cubicBezTo>
                <a:cubicBezTo>
                  <a:pt x="124398" y="29902"/>
                  <a:pt x="124261" y="30062"/>
                  <a:pt x="124170" y="30290"/>
                </a:cubicBezTo>
                <a:cubicBezTo>
                  <a:pt x="124147" y="30358"/>
                  <a:pt x="124124" y="30427"/>
                  <a:pt x="124101" y="30472"/>
                </a:cubicBezTo>
                <a:cubicBezTo>
                  <a:pt x="124078" y="30609"/>
                  <a:pt x="124033" y="30724"/>
                  <a:pt x="123987" y="30792"/>
                </a:cubicBezTo>
                <a:lnTo>
                  <a:pt x="123987" y="30792"/>
                </a:lnTo>
                <a:lnTo>
                  <a:pt x="123964" y="30792"/>
                </a:lnTo>
                <a:lnTo>
                  <a:pt x="123964" y="30792"/>
                </a:lnTo>
                <a:cubicBezTo>
                  <a:pt x="123896" y="30792"/>
                  <a:pt x="123805" y="30792"/>
                  <a:pt x="123690" y="30815"/>
                </a:cubicBezTo>
                <a:cubicBezTo>
                  <a:pt x="123531" y="30883"/>
                  <a:pt x="123417" y="30975"/>
                  <a:pt x="123348" y="31043"/>
                </a:cubicBezTo>
                <a:lnTo>
                  <a:pt x="123302" y="31089"/>
                </a:lnTo>
                <a:cubicBezTo>
                  <a:pt x="123165" y="31203"/>
                  <a:pt x="123051" y="31340"/>
                  <a:pt x="122960" y="31454"/>
                </a:cubicBezTo>
                <a:cubicBezTo>
                  <a:pt x="122914" y="31500"/>
                  <a:pt x="122869" y="31568"/>
                  <a:pt x="122823" y="31614"/>
                </a:cubicBezTo>
                <a:cubicBezTo>
                  <a:pt x="122755" y="31705"/>
                  <a:pt x="122755" y="31705"/>
                  <a:pt x="122686" y="31705"/>
                </a:cubicBezTo>
                <a:cubicBezTo>
                  <a:pt x="122663" y="31705"/>
                  <a:pt x="122618" y="31705"/>
                  <a:pt x="122595" y="31682"/>
                </a:cubicBezTo>
                <a:cubicBezTo>
                  <a:pt x="122549" y="31682"/>
                  <a:pt x="122526" y="31682"/>
                  <a:pt x="122481" y="31682"/>
                </a:cubicBezTo>
                <a:cubicBezTo>
                  <a:pt x="122207" y="31682"/>
                  <a:pt x="121956" y="31728"/>
                  <a:pt x="121727" y="31774"/>
                </a:cubicBezTo>
                <a:cubicBezTo>
                  <a:pt x="121636" y="31796"/>
                  <a:pt x="121522" y="31796"/>
                  <a:pt x="121408" y="31819"/>
                </a:cubicBezTo>
                <a:lnTo>
                  <a:pt x="121362" y="31819"/>
                </a:lnTo>
                <a:cubicBezTo>
                  <a:pt x="121157" y="31842"/>
                  <a:pt x="120837" y="31888"/>
                  <a:pt x="120609" y="32139"/>
                </a:cubicBezTo>
                <a:cubicBezTo>
                  <a:pt x="120541" y="32207"/>
                  <a:pt x="120472" y="32298"/>
                  <a:pt x="120449" y="32367"/>
                </a:cubicBezTo>
                <a:lnTo>
                  <a:pt x="120381" y="32458"/>
                </a:lnTo>
                <a:cubicBezTo>
                  <a:pt x="120358" y="32458"/>
                  <a:pt x="120335" y="32481"/>
                  <a:pt x="120289" y="32481"/>
                </a:cubicBezTo>
                <a:cubicBezTo>
                  <a:pt x="120198" y="32481"/>
                  <a:pt x="120061" y="32413"/>
                  <a:pt x="119924" y="32367"/>
                </a:cubicBezTo>
                <a:cubicBezTo>
                  <a:pt x="119742" y="32298"/>
                  <a:pt x="119536" y="32207"/>
                  <a:pt x="119308" y="32207"/>
                </a:cubicBezTo>
                <a:lnTo>
                  <a:pt x="119285" y="32207"/>
                </a:lnTo>
                <a:lnTo>
                  <a:pt x="119285" y="32207"/>
                </a:lnTo>
                <a:cubicBezTo>
                  <a:pt x="119034" y="32207"/>
                  <a:pt x="118669" y="32344"/>
                  <a:pt x="118395" y="32572"/>
                </a:cubicBezTo>
                <a:lnTo>
                  <a:pt x="118326" y="32550"/>
                </a:lnTo>
                <a:cubicBezTo>
                  <a:pt x="118235" y="32504"/>
                  <a:pt x="118144" y="32481"/>
                  <a:pt x="118075" y="32481"/>
                </a:cubicBezTo>
                <a:cubicBezTo>
                  <a:pt x="117916" y="32481"/>
                  <a:pt x="117802" y="32550"/>
                  <a:pt x="117710" y="32595"/>
                </a:cubicBezTo>
                <a:lnTo>
                  <a:pt x="117687" y="32618"/>
                </a:lnTo>
                <a:cubicBezTo>
                  <a:pt x="117436" y="32732"/>
                  <a:pt x="117322" y="32892"/>
                  <a:pt x="117254" y="33029"/>
                </a:cubicBezTo>
                <a:cubicBezTo>
                  <a:pt x="117208" y="33097"/>
                  <a:pt x="117185" y="33143"/>
                  <a:pt x="117140" y="33189"/>
                </a:cubicBezTo>
                <a:cubicBezTo>
                  <a:pt x="116980" y="33326"/>
                  <a:pt x="116866" y="33485"/>
                  <a:pt x="116752" y="33622"/>
                </a:cubicBezTo>
                <a:cubicBezTo>
                  <a:pt x="116637" y="33736"/>
                  <a:pt x="116546" y="33873"/>
                  <a:pt x="116455" y="33965"/>
                </a:cubicBezTo>
                <a:cubicBezTo>
                  <a:pt x="116409" y="34010"/>
                  <a:pt x="116341" y="34056"/>
                  <a:pt x="116272" y="34102"/>
                </a:cubicBezTo>
                <a:cubicBezTo>
                  <a:pt x="116181" y="34170"/>
                  <a:pt x="116067" y="34261"/>
                  <a:pt x="115975" y="34353"/>
                </a:cubicBezTo>
                <a:cubicBezTo>
                  <a:pt x="115884" y="34444"/>
                  <a:pt x="115839" y="34535"/>
                  <a:pt x="115793" y="34604"/>
                </a:cubicBezTo>
                <a:cubicBezTo>
                  <a:pt x="115747" y="34649"/>
                  <a:pt x="115724" y="34718"/>
                  <a:pt x="115702" y="34741"/>
                </a:cubicBezTo>
                <a:cubicBezTo>
                  <a:pt x="115656" y="34741"/>
                  <a:pt x="115565" y="34718"/>
                  <a:pt x="115496" y="34695"/>
                </a:cubicBezTo>
                <a:cubicBezTo>
                  <a:pt x="115382" y="34672"/>
                  <a:pt x="115245" y="34627"/>
                  <a:pt x="115085" y="34627"/>
                </a:cubicBezTo>
                <a:cubicBezTo>
                  <a:pt x="114971" y="34627"/>
                  <a:pt x="114857" y="34649"/>
                  <a:pt x="114743" y="34695"/>
                </a:cubicBezTo>
                <a:cubicBezTo>
                  <a:pt x="114697" y="34718"/>
                  <a:pt x="114652" y="34741"/>
                  <a:pt x="114629" y="34764"/>
                </a:cubicBezTo>
                <a:lnTo>
                  <a:pt x="114583" y="34786"/>
                </a:lnTo>
                <a:lnTo>
                  <a:pt x="114537" y="34786"/>
                </a:lnTo>
                <a:cubicBezTo>
                  <a:pt x="114492" y="34786"/>
                  <a:pt x="114446" y="34786"/>
                  <a:pt x="114401" y="34764"/>
                </a:cubicBezTo>
                <a:cubicBezTo>
                  <a:pt x="114309" y="34764"/>
                  <a:pt x="114241" y="34764"/>
                  <a:pt x="114149" y="34764"/>
                </a:cubicBezTo>
                <a:cubicBezTo>
                  <a:pt x="113990" y="34764"/>
                  <a:pt x="113853" y="34786"/>
                  <a:pt x="113739" y="34832"/>
                </a:cubicBezTo>
                <a:cubicBezTo>
                  <a:pt x="113624" y="34901"/>
                  <a:pt x="113533" y="34992"/>
                  <a:pt x="113465" y="35060"/>
                </a:cubicBezTo>
                <a:cubicBezTo>
                  <a:pt x="113419" y="35106"/>
                  <a:pt x="113373" y="35152"/>
                  <a:pt x="113351" y="35152"/>
                </a:cubicBezTo>
                <a:cubicBezTo>
                  <a:pt x="113305" y="35174"/>
                  <a:pt x="113236" y="35197"/>
                  <a:pt x="113191" y="35220"/>
                </a:cubicBezTo>
                <a:cubicBezTo>
                  <a:pt x="113077" y="35266"/>
                  <a:pt x="112963" y="35311"/>
                  <a:pt x="112826" y="35403"/>
                </a:cubicBezTo>
                <a:cubicBezTo>
                  <a:pt x="112757" y="35448"/>
                  <a:pt x="112643" y="35494"/>
                  <a:pt x="112529" y="35563"/>
                </a:cubicBezTo>
                <a:cubicBezTo>
                  <a:pt x="112323" y="35631"/>
                  <a:pt x="112118" y="35722"/>
                  <a:pt x="111913" y="35905"/>
                </a:cubicBezTo>
                <a:lnTo>
                  <a:pt x="111867" y="35928"/>
                </a:lnTo>
                <a:cubicBezTo>
                  <a:pt x="111684" y="36087"/>
                  <a:pt x="111479" y="36293"/>
                  <a:pt x="111342" y="36293"/>
                </a:cubicBezTo>
                <a:cubicBezTo>
                  <a:pt x="111319" y="36293"/>
                  <a:pt x="111273" y="36270"/>
                  <a:pt x="111251" y="36247"/>
                </a:cubicBezTo>
                <a:lnTo>
                  <a:pt x="111159" y="36202"/>
                </a:lnTo>
                <a:cubicBezTo>
                  <a:pt x="111068" y="36156"/>
                  <a:pt x="110977" y="36087"/>
                  <a:pt x="110840" y="36042"/>
                </a:cubicBezTo>
                <a:cubicBezTo>
                  <a:pt x="110726" y="35996"/>
                  <a:pt x="110589" y="35996"/>
                  <a:pt x="110475" y="35996"/>
                </a:cubicBezTo>
                <a:cubicBezTo>
                  <a:pt x="110406" y="35996"/>
                  <a:pt x="110292" y="35973"/>
                  <a:pt x="110246" y="35973"/>
                </a:cubicBezTo>
                <a:lnTo>
                  <a:pt x="110246" y="35928"/>
                </a:lnTo>
                <a:cubicBezTo>
                  <a:pt x="110201" y="35859"/>
                  <a:pt x="110178" y="35722"/>
                  <a:pt x="110064" y="35608"/>
                </a:cubicBezTo>
                <a:cubicBezTo>
                  <a:pt x="109950" y="35517"/>
                  <a:pt x="109835" y="35471"/>
                  <a:pt x="109767" y="35426"/>
                </a:cubicBezTo>
                <a:lnTo>
                  <a:pt x="109721" y="35403"/>
                </a:lnTo>
                <a:lnTo>
                  <a:pt x="109676" y="35311"/>
                </a:lnTo>
                <a:cubicBezTo>
                  <a:pt x="109630" y="35197"/>
                  <a:pt x="109516" y="34878"/>
                  <a:pt x="109128" y="34878"/>
                </a:cubicBezTo>
                <a:cubicBezTo>
                  <a:pt x="109037" y="34878"/>
                  <a:pt x="108968" y="34878"/>
                  <a:pt x="108854" y="34923"/>
                </a:cubicBezTo>
                <a:cubicBezTo>
                  <a:pt x="108740" y="34969"/>
                  <a:pt x="108671" y="35038"/>
                  <a:pt x="108603" y="35106"/>
                </a:cubicBezTo>
                <a:lnTo>
                  <a:pt x="108603" y="35106"/>
                </a:lnTo>
                <a:lnTo>
                  <a:pt x="108557" y="35038"/>
                </a:lnTo>
                <a:cubicBezTo>
                  <a:pt x="108534" y="34969"/>
                  <a:pt x="108489" y="34855"/>
                  <a:pt x="108352" y="34764"/>
                </a:cubicBezTo>
                <a:cubicBezTo>
                  <a:pt x="108215" y="34627"/>
                  <a:pt x="107872" y="34558"/>
                  <a:pt x="107872" y="34558"/>
                </a:cubicBezTo>
                <a:cubicBezTo>
                  <a:pt x="107804" y="34558"/>
                  <a:pt x="107758" y="34558"/>
                  <a:pt x="107690" y="34558"/>
                </a:cubicBezTo>
                <a:lnTo>
                  <a:pt x="107690" y="34558"/>
                </a:lnTo>
                <a:cubicBezTo>
                  <a:pt x="107576" y="34558"/>
                  <a:pt x="107484" y="34558"/>
                  <a:pt x="107393" y="34581"/>
                </a:cubicBezTo>
                <a:cubicBezTo>
                  <a:pt x="107325" y="34604"/>
                  <a:pt x="107256" y="34604"/>
                  <a:pt x="107211" y="34604"/>
                </a:cubicBezTo>
                <a:lnTo>
                  <a:pt x="107165" y="34604"/>
                </a:lnTo>
                <a:lnTo>
                  <a:pt x="107165" y="34604"/>
                </a:lnTo>
                <a:lnTo>
                  <a:pt x="107142" y="34581"/>
                </a:lnTo>
                <a:cubicBezTo>
                  <a:pt x="107096" y="34535"/>
                  <a:pt x="107005" y="34421"/>
                  <a:pt x="106823" y="34353"/>
                </a:cubicBezTo>
                <a:cubicBezTo>
                  <a:pt x="106686" y="34330"/>
                  <a:pt x="106526" y="34307"/>
                  <a:pt x="106298" y="34307"/>
                </a:cubicBezTo>
                <a:cubicBezTo>
                  <a:pt x="106069" y="34307"/>
                  <a:pt x="105727" y="34330"/>
                  <a:pt x="105521" y="34421"/>
                </a:cubicBezTo>
                <a:cubicBezTo>
                  <a:pt x="105316" y="34490"/>
                  <a:pt x="105133" y="34604"/>
                  <a:pt x="105019" y="34764"/>
                </a:cubicBezTo>
                <a:cubicBezTo>
                  <a:pt x="104928" y="34718"/>
                  <a:pt x="104837" y="34695"/>
                  <a:pt x="104723" y="34695"/>
                </a:cubicBezTo>
                <a:cubicBezTo>
                  <a:pt x="104494" y="34695"/>
                  <a:pt x="104312" y="34832"/>
                  <a:pt x="104175" y="35106"/>
                </a:cubicBezTo>
                <a:cubicBezTo>
                  <a:pt x="104083" y="35266"/>
                  <a:pt x="104061" y="35311"/>
                  <a:pt x="103901" y="35448"/>
                </a:cubicBezTo>
                <a:cubicBezTo>
                  <a:pt x="103878" y="35494"/>
                  <a:pt x="103832" y="35540"/>
                  <a:pt x="103787" y="35585"/>
                </a:cubicBezTo>
                <a:lnTo>
                  <a:pt x="103787" y="35585"/>
                </a:lnTo>
                <a:lnTo>
                  <a:pt x="103718" y="35585"/>
                </a:lnTo>
                <a:lnTo>
                  <a:pt x="103695" y="35585"/>
                </a:lnTo>
                <a:lnTo>
                  <a:pt x="103673" y="35585"/>
                </a:lnTo>
                <a:cubicBezTo>
                  <a:pt x="103490" y="35585"/>
                  <a:pt x="103353" y="35677"/>
                  <a:pt x="103239" y="35722"/>
                </a:cubicBezTo>
                <a:lnTo>
                  <a:pt x="103170" y="35768"/>
                </a:lnTo>
                <a:cubicBezTo>
                  <a:pt x="103125" y="35791"/>
                  <a:pt x="103056" y="35791"/>
                  <a:pt x="102988" y="35814"/>
                </a:cubicBezTo>
                <a:cubicBezTo>
                  <a:pt x="102828" y="35859"/>
                  <a:pt x="102509" y="35951"/>
                  <a:pt x="102326" y="36202"/>
                </a:cubicBezTo>
                <a:cubicBezTo>
                  <a:pt x="102303" y="36202"/>
                  <a:pt x="102257" y="36202"/>
                  <a:pt x="102212" y="36202"/>
                </a:cubicBezTo>
                <a:cubicBezTo>
                  <a:pt x="102006" y="36202"/>
                  <a:pt x="101824" y="36293"/>
                  <a:pt x="101687" y="36476"/>
                </a:cubicBezTo>
                <a:cubicBezTo>
                  <a:pt x="101641" y="36544"/>
                  <a:pt x="101596" y="36590"/>
                  <a:pt x="101573" y="36635"/>
                </a:cubicBezTo>
                <a:cubicBezTo>
                  <a:pt x="101527" y="36681"/>
                  <a:pt x="101481" y="36772"/>
                  <a:pt x="101459" y="36795"/>
                </a:cubicBezTo>
                <a:cubicBezTo>
                  <a:pt x="101299" y="36727"/>
                  <a:pt x="101116" y="36704"/>
                  <a:pt x="100934" y="36704"/>
                </a:cubicBezTo>
                <a:lnTo>
                  <a:pt x="100911" y="36704"/>
                </a:lnTo>
                <a:lnTo>
                  <a:pt x="100888" y="36704"/>
                </a:lnTo>
                <a:cubicBezTo>
                  <a:pt x="100842" y="36704"/>
                  <a:pt x="100774" y="36704"/>
                  <a:pt x="100705" y="36704"/>
                </a:cubicBezTo>
                <a:cubicBezTo>
                  <a:pt x="100660" y="36704"/>
                  <a:pt x="100614" y="36704"/>
                  <a:pt x="100568" y="36704"/>
                </a:cubicBezTo>
                <a:cubicBezTo>
                  <a:pt x="100523" y="36681"/>
                  <a:pt x="100500" y="36612"/>
                  <a:pt x="100454" y="36498"/>
                </a:cubicBezTo>
                <a:cubicBezTo>
                  <a:pt x="100386" y="36361"/>
                  <a:pt x="100294" y="36156"/>
                  <a:pt x="100112" y="36019"/>
                </a:cubicBezTo>
                <a:cubicBezTo>
                  <a:pt x="99906" y="35859"/>
                  <a:pt x="99701" y="35859"/>
                  <a:pt x="99610" y="35859"/>
                </a:cubicBezTo>
                <a:cubicBezTo>
                  <a:pt x="99587" y="35859"/>
                  <a:pt x="99541" y="35859"/>
                  <a:pt x="99496" y="35859"/>
                </a:cubicBezTo>
                <a:lnTo>
                  <a:pt x="99404" y="35859"/>
                </a:lnTo>
                <a:lnTo>
                  <a:pt x="99381" y="35859"/>
                </a:lnTo>
                <a:cubicBezTo>
                  <a:pt x="99381" y="35859"/>
                  <a:pt x="99381" y="35836"/>
                  <a:pt x="99381" y="35791"/>
                </a:cubicBezTo>
                <a:lnTo>
                  <a:pt x="99359" y="35699"/>
                </a:lnTo>
                <a:lnTo>
                  <a:pt x="99313" y="35608"/>
                </a:lnTo>
                <a:cubicBezTo>
                  <a:pt x="99245" y="35494"/>
                  <a:pt x="99130" y="35403"/>
                  <a:pt x="99039" y="35357"/>
                </a:cubicBezTo>
                <a:lnTo>
                  <a:pt x="99039" y="35289"/>
                </a:lnTo>
                <a:cubicBezTo>
                  <a:pt x="98993" y="35152"/>
                  <a:pt x="98925" y="34878"/>
                  <a:pt x="98651" y="34741"/>
                </a:cubicBezTo>
                <a:cubicBezTo>
                  <a:pt x="98537" y="34672"/>
                  <a:pt x="98423" y="34649"/>
                  <a:pt x="98286" y="34649"/>
                </a:cubicBezTo>
                <a:cubicBezTo>
                  <a:pt x="98195" y="34649"/>
                  <a:pt x="98126" y="34649"/>
                  <a:pt x="98035" y="34672"/>
                </a:cubicBezTo>
                <a:cubicBezTo>
                  <a:pt x="98012" y="34672"/>
                  <a:pt x="97966" y="34672"/>
                  <a:pt x="97943" y="34672"/>
                </a:cubicBezTo>
                <a:cubicBezTo>
                  <a:pt x="97898" y="34672"/>
                  <a:pt x="97875" y="34672"/>
                  <a:pt x="97829" y="34672"/>
                </a:cubicBezTo>
                <a:cubicBezTo>
                  <a:pt x="97784" y="34672"/>
                  <a:pt x="97738" y="34672"/>
                  <a:pt x="97670" y="34672"/>
                </a:cubicBezTo>
                <a:cubicBezTo>
                  <a:pt x="97510" y="34672"/>
                  <a:pt x="97282" y="34695"/>
                  <a:pt x="97076" y="34809"/>
                </a:cubicBezTo>
                <a:cubicBezTo>
                  <a:pt x="96916" y="34901"/>
                  <a:pt x="96825" y="35015"/>
                  <a:pt x="96711" y="35106"/>
                </a:cubicBezTo>
                <a:cubicBezTo>
                  <a:pt x="96642" y="35174"/>
                  <a:pt x="96597" y="35243"/>
                  <a:pt x="96528" y="35266"/>
                </a:cubicBezTo>
                <a:cubicBezTo>
                  <a:pt x="96460" y="35311"/>
                  <a:pt x="96346" y="35334"/>
                  <a:pt x="96232" y="35357"/>
                </a:cubicBezTo>
                <a:cubicBezTo>
                  <a:pt x="96049" y="35380"/>
                  <a:pt x="95866" y="35403"/>
                  <a:pt x="95684" y="35517"/>
                </a:cubicBezTo>
                <a:lnTo>
                  <a:pt x="95684" y="35517"/>
                </a:lnTo>
                <a:lnTo>
                  <a:pt x="95661" y="35517"/>
                </a:lnTo>
                <a:cubicBezTo>
                  <a:pt x="95524" y="35608"/>
                  <a:pt x="95410" y="35699"/>
                  <a:pt x="95296" y="35814"/>
                </a:cubicBezTo>
                <a:cubicBezTo>
                  <a:pt x="95227" y="35836"/>
                  <a:pt x="95159" y="35859"/>
                  <a:pt x="95090" y="35859"/>
                </a:cubicBezTo>
                <a:lnTo>
                  <a:pt x="95022" y="35859"/>
                </a:lnTo>
                <a:lnTo>
                  <a:pt x="94999" y="35836"/>
                </a:lnTo>
                <a:lnTo>
                  <a:pt x="94976" y="35859"/>
                </a:lnTo>
                <a:cubicBezTo>
                  <a:pt x="94862" y="35859"/>
                  <a:pt x="94771" y="35859"/>
                  <a:pt x="94679" y="35882"/>
                </a:cubicBezTo>
                <a:cubicBezTo>
                  <a:pt x="94565" y="35882"/>
                  <a:pt x="94474" y="35905"/>
                  <a:pt x="94383" y="35905"/>
                </a:cubicBezTo>
                <a:cubicBezTo>
                  <a:pt x="94291" y="35905"/>
                  <a:pt x="94269" y="35882"/>
                  <a:pt x="94246" y="35882"/>
                </a:cubicBezTo>
                <a:cubicBezTo>
                  <a:pt x="94132" y="35836"/>
                  <a:pt x="93995" y="35722"/>
                  <a:pt x="93858" y="35631"/>
                </a:cubicBezTo>
                <a:lnTo>
                  <a:pt x="93835" y="35608"/>
                </a:lnTo>
                <a:cubicBezTo>
                  <a:pt x="93675" y="35426"/>
                  <a:pt x="93493" y="35334"/>
                  <a:pt x="93264" y="35311"/>
                </a:cubicBezTo>
                <a:lnTo>
                  <a:pt x="93219" y="35289"/>
                </a:lnTo>
                <a:lnTo>
                  <a:pt x="93196" y="35311"/>
                </a:lnTo>
                <a:lnTo>
                  <a:pt x="93173" y="35311"/>
                </a:lnTo>
                <a:cubicBezTo>
                  <a:pt x="93105" y="35311"/>
                  <a:pt x="93036" y="35311"/>
                  <a:pt x="92968" y="35311"/>
                </a:cubicBezTo>
                <a:lnTo>
                  <a:pt x="92968" y="35289"/>
                </a:lnTo>
                <a:lnTo>
                  <a:pt x="92899" y="35220"/>
                </a:lnTo>
                <a:lnTo>
                  <a:pt x="92831" y="35174"/>
                </a:lnTo>
                <a:cubicBezTo>
                  <a:pt x="92671" y="35060"/>
                  <a:pt x="92488" y="35015"/>
                  <a:pt x="92306" y="35015"/>
                </a:cubicBezTo>
                <a:cubicBezTo>
                  <a:pt x="92192" y="35015"/>
                  <a:pt x="92100" y="35038"/>
                  <a:pt x="91986" y="35060"/>
                </a:cubicBezTo>
                <a:cubicBezTo>
                  <a:pt x="91735" y="35083"/>
                  <a:pt x="91484" y="35129"/>
                  <a:pt x="91256" y="35220"/>
                </a:cubicBezTo>
                <a:lnTo>
                  <a:pt x="91233" y="35243"/>
                </a:lnTo>
                <a:lnTo>
                  <a:pt x="91187" y="35266"/>
                </a:lnTo>
                <a:cubicBezTo>
                  <a:pt x="91050" y="35334"/>
                  <a:pt x="90959" y="35471"/>
                  <a:pt x="90936" y="35608"/>
                </a:cubicBezTo>
                <a:cubicBezTo>
                  <a:pt x="90890" y="35608"/>
                  <a:pt x="90845" y="35631"/>
                  <a:pt x="90799" y="35631"/>
                </a:cubicBezTo>
                <a:cubicBezTo>
                  <a:pt x="90617" y="35677"/>
                  <a:pt x="90365" y="35745"/>
                  <a:pt x="90183" y="36019"/>
                </a:cubicBezTo>
                <a:cubicBezTo>
                  <a:pt x="90137" y="36110"/>
                  <a:pt x="90092" y="36179"/>
                  <a:pt x="90092" y="36247"/>
                </a:cubicBezTo>
                <a:cubicBezTo>
                  <a:pt x="90000" y="36270"/>
                  <a:pt x="89909" y="36293"/>
                  <a:pt x="89818" y="36316"/>
                </a:cubicBezTo>
                <a:lnTo>
                  <a:pt x="89772" y="36339"/>
                </a:lnTo>
                <a:lnTo>
                  <a:pt x="89749" y="36339"/>
                </a:lnTo>
                <a:cubicBezTo>
                  <a:pt x="89521" y="36453"/>
                  <a:pt x="89316" y="36612"/>
                  <a:pt x="89179" y="36818"/>
                </a:cubicBezTo>
                <a:cubicBezTo>
                  <a:pt x="89064" y="36909"/>
                  <a:pt x="89042" y="36909"/>
                  <a:pt x="89019" y="36909"/>
                </a:cubicBezTo>
                <a:cubicBezTo>
                  <a:pt x="89019" y="36909"/>
                  <a:pt x="88996" y="36909"/>
                  <a:pt x="88927" y="36909"/>
                </a:cubicBezTo>
                <a:cubicBezTo>
                  <a:pt x="88813" y="36864"/>
                  <a:pt x="88722" y="36864"/>
                  <a:pt x="88608" y="36841"/>
                </a:cubicBezTo>
                <a:cubicBezTo>
                  <a:pt x="88471" y="36818"/>
                  <a:pt x="88334" y="36795"/>
                  <a:pt x="88220" y="36749"/>
                </a:cubicBezTo>
                <a:cubicBezTo>
                  <a:pt x="88037" y="36658"/>
                  <a:pt x="87855" y="36521"/>
                  <a:pt x="87763" y="36361"/>
                </a:cubicBezTo>
                <a:cubicBezTo>
                  <a:pt x="87718" y="36339"/>
                  <a:pt x="87695" y="36270"/>
                  <a:pt x="87695" y="36179"/>
                </a:cubicBezTo>
                <a:cubicBezTo>
                  <a:pt x="87649" y="36019"/>
                  <a:pt x="87581" y="35836"/>
                  <a:pt x="87421" y="35677"/>
                </a:cubicBezTo>
                <a:lnTo>
                  <a:pt x="87375" y="35631"/>
                </a:lnTo>
                <a:lnTo>
                  <a:pt x="87307" y="35608"/>
                </a:lnTo>
                <a:cubicBezTo>
                  <a:pt x="87101" y="35517"/>
                  <a:pt x="86896" y="35448"/>
                  <a:pt x="86668" y="35357"/>
                </a:cubicBezTo>
                <a:cubicBezTo>
                  <a:pt x="86554" y="35334"/>
                  <a:pt x="86462" y="35266"/>
                  <a:pt x="86348" y="35174"/>
                </a:cubicBezTo>
                <a:cubicBezTo>
                  <a:pt x="86303" y="35060"/>
                  <a:pt x="86234" y="34946"/>
                  <a:pt x="86143" y="34855"/>
                </a:cubicBezTo>
                <a:lnTo>
                  <a:pt x="86120" y="34786"/>
                </a:lnTo>
                <a:lnTo>
                  <a:pt x="86051" y="34764"/>
                </a:lnTo>
                <a:cubicBezTo>
                  <a:pt x="85800" y="34581"/>
                  <a:pt x="85504" y="34490"/>
                  <a:pt x="85207" y="34467"/>
                </a:cubicBezTo>
                <a:cubicBezTo>
                  <a:pt x="85161" y="34467"/>
                  <a:pt x="85116" y="34467"/>
                  <a:pt x="85093" y="34467"/>
                </a:cubicBezTo>
                <a:cubicBezTo>
                  <a:pt x="84842" y="34467"/>
                  <a:pt x="84659" y="34535"/>
                  <a:pt x="84477" y="34604"/>
                </a:cubicBezTo>
                <a:cubicBezTo>
                  <a:pt x="84408" y="34627"/>
                  <a:pt x="84340" y="34649"/>
                  <a:pt x="84271" y="34672"/>
                </a:cubicBezTo>
                <a:cubicBezTo>
                  <a:pt x="84225" y="34672"/>
                  <a:pt x="84180" y="34695"/>
                  <a:pt x="84111" y="34695"/>
                </a:cubicBezTo>
                <a:cubicBezTo>
                  <a:pt x="83974" y="34695"/>
                  <a:pt x="83837" y="34649"/>
                  <a:pt x="83678" y="34627"/>
                </a:cubicBezTo>
                <a:lnTo>
                  <a:pt x="83564" y="34604"/>
                </a:lnTo>
                <a:cubicBezTo>
                  <a:pt x="83518" y="34604"/>
                  <a:pt x="83495" y="34581"/>
                  <a:pt x="83472" y="34581"/>
                </a:cubicBezTo>
                <a:lnTo>
                  <a:pt x="83472" y="34581"/>
                </a:lnTo>
                <a:cubicBezTo>
                  <a:pt x="83449" y="34535"/>
                  <a:pt x="83404" y="34467"/>
                  <a:pt x="83358" y="34398"/>
                </a:cubicBezTo>
                <a:lnTo>
                  <a:pt x="83312" y="34353"/>
                </a:lnTo>
                <a:lnTo>
                  <a:pt x="83267" y="34330"/>
                </a:lnTo>
                <a:cubicBezTo>
                  <a:pt x="83176" y="34261"/>
                  <a:pt x="83107" y="34193"/>
                  <a:pt x="83016" y="34079"/>
                </a:cubicBezTo>
                <a:cubicBezTo>
                  <a:pt x="82993" y="34033"/>
                  <a:pt x="82947" y="33965"/>
                  <a:pt x="82947" y="33896"/>
                </a:cubicBezTo>
                <a:lnTo>
                  <a:pt x="82947" y="33873"/>
                </a:lnTo>
                <a:lnTo>
                  <a:pt x="82924" y="33851"/>
                </a:lnTo>
                <a:cubicBezTo>
                  <a:pt x="82856" y="33554"/>
                  <a:pt x="82628" y="33371"/>
                  <a:pt x="82331" y="33371"/>
                </a:cubicBezTo>
                <a:cubicBezTo>
                  <a:pt x="82308" y="33371"/>
                  <a:pt x="82262" y="33371"/>
                  <a:pt x="82240" y="33394"/>
                </a:cubicBezTo>
                <a:cubicBezTo>
                  <a:pt x="82126" y="33394"/>
                  <a:pt x="82011" y="33371"/>
                  <a:pt x="81897" y="33371"/>
                </a:cubicBezTo>
                <a:lnTo>
                  <a:pt x="81943" y="33097"/>
                </a:lnTo>
                <a:lnTo>
                  <a:pt x="81692" y="32983"/>
                </a:lnTo>
                <a:cubicBezTo>
                  <a:pt x="81532" y="32892"/>
                  <a:pt x="80984" y="32618"/>
                  <a:pt x="80414" y="32618"/>
                </a:cubicBezTo>
                <a:cubicBezTo>
                  <a:pt x="80185" y="32618"/>
                  <a:pt x="80003" y="32664"/>
                  <a:pt x="79843" y="32732"/>
                </a:cubicBezTo>
                <a:cubicBezTo>
                  <a:pt x="79683" y="32801"/>
                  <a:pt x="79569" y="32892"/>
                  <a:pt x="79432" y="32983"/>
                </a:cubicBezTo>
                <a:cubicBezTo>
                  <a:pt x="79364" y="33052"/>
                  <a:pt x="79250" y="33143"/>
                  <a:pt x="79158" y="33189"/>
                </a:cubicBezTo>
                <a:cubicBezTo>
                  <a:pt x="79135" y="33120"/>
                  <a:pt x="79090" y="33029"/>
                  <a:pt x="79021" y="32938"/>
                </a:cubicBezTo>
                <a:cubicBezTo>
                  <a:pt x="78679" y="32527"/>
                  <a:pt x="78200" y="32458"/>
                  <a:pt x="77834" y="32390"/>
                </a:cubicBezTo>
                <a:cubicBezTo>
                  <a:pt x="77675" y="32367"/>
                  <a:pt x="77515" y="32344"/>
                  <a:pt x="77378" y="32298"/>
                </a:cubicBezTo>
                <a:cubicBezTo>
                  <a:pt x="77332" y="32298"/>
                  <a:pt x="77309" y="32276"/>
                  <a:pt x="77264" y="32253"/>
                </a:cubicBezTo>
                <a:cubicBezTo>
                  <a:pt x="77150" y="32207"/>
                  <a:pt x="76990" y="32116"/>
                  <a:pt x="76807" y="32116"/>
                </a:cubicBezTo>
                <a:cubicBezTo>
                  <a:pt x="76762" y="32116"/>
                  <a:pt x="76739" y="32116"/>
                  <a:pt x="76716" y="32116"/>
                </a:cubicBezTo>
                <a:cubicBezTo>
                  <a:pt x="76511" y="32162"/>
                  <a:pt x="76328" y="32230"/>
                  <a:pt x="76191" y="32298"/>
                </a:cubicBezTo>
                <a:cubicBezTo>
                  <a:pt x="76145" y="32321"/>
                  <a:pt x="76100" y="32344"/>
                  <a:pt x="76054" y="32367"/>
                </a:cubicBezTo>
                <a:cubicBezTo>
                  <a:pt x="75780" y="32481"/>
                  <a:pt x="75552" y="32618"/>
                  <a:pt x="75324" y="32755"/>
                </a:cubicBezTo>
                <a:cubicBezTo>
                  <a:pt x="74981" y="32960"/>
                  <a:pt x="74684" y="33166"/>
                  <a:pt x="74365" y="33189"/>
                </a:cubicBezTo>
                <a:cubicBezTo>
                  <a:pt x="74274" y="33189"/>
                  <a:pt x="74228" y="33189"/>
                  <a:pt x="74160" y="33189"/>
                </a:cubicBezTo>
                <a:lnTo>
                  <a:pt x="74114" y="33189"/>
                </a:lnTo>
                <a:lnTo>
                  <a:pt x="74091" y="33189"/>
                </a:lnTo>
                <a:cubicBezTo>
                  <a:pt x="73886" y="33189"/>
                  <a:pt x="73657" y="33189"/>
                  <a:pt x="73406" y="33303"/>
                </a:cubicBezTo>
                <a:cubicBezTo>
                  <a:pt x="73383" y="33326"/>
                  <a:pt x="73338" y="33348"/>
                  <a:pt x="73292" y="33371"/>
                </a:cubicBezTo>
                <a:cubicBezTo>
                  <a:pt x="72973" y="33508"/>
                  <a:pt x="72265" y="33805"/>
                  <a:pt x="72516" y="34649"/>
                </a:cubicBezTo>
                <a:lnTo>
                  <a:pt x="72539" y="34718"/>
                </a:lnTo>
                <a:cubicBezTo>
                  <a:pt x="72539" y="34764"/>
                  <a:pt x="72562" y="34809"/>
                  <a:pt x="72562" y="34809"/>
                </a:cubicBezTo>
                <a:cubicBezTo>
                  <a:pt x="72448" y="34992"/>
                  <a:pt x="72105" y="35083"/>
                  <a:pt x="71831" y="35152"/>
                </a:cubicBezTo>
                <a:cubicBezTo>
                  <a:pt x="71740" y="35174"/>
                  <a:pt x="71672" y="35197"/>
                  <a:pt x="71603" y="35220"/>
                </a:cubicBezTo>
                <a:lnTo>
                  <a:pt x="71489" y="35266"/>
                </a:lnTo>
                <a:cubicBezTo>
                  <a:pt x="71169" y="35357"/>
                  <a:pt x="70827" y="35471"/>
                  <a:pt x="70507" y="35699"/>
                </a:cubicBezTo>
                <a:cubicBezTo>
                  <a:pt x="70439" y="35745"/>
                  <a:pt x="70393" y="35814"/>
                  <a:pt x="70348" y="35859"/>
                </a:cubicBezTo>
                <a:cubicBezTo>
                  <a:pt x="70302" y="35905"/>
                  <a:pt x="70234" y="35951"/>
                  <a:pt x="70211" y="35973"/>
                </a:cubicBezTo>
                <a:cubicBezTo>
                  <a:pt x="70142" y="35996"/>
                  <a:pt x="70074" y="36019"/>
                  <a:pt x="70005" y="36042"/>
                </a:cubicBezTo>
                <a:cubicBezTo>
                  <a:pt x="69800" y="36087"/>
                  <a:pt x="69503" y="36179"/>
                  <a:pt x="69275" y="36498"/>
                </a:cubicBezTo>
                <a:lnTo>
                  <a:pt x="69252" y="36544"/>
                </a:lnTo>
                <a:cubicBezTo>
                  <a:pt x="69206" y="36590"/>
                  <a:pt x="69161" y="36681"/>
                  <a:pt x="69138" y="36704"/>
                </a:cubicBezTo>
                <a:lnTo>
                  <a:pt x="69069" y="36681"/>
                </a:lnTo>
                <a:cubicBezTo>
                  <a:pt x="69024" y="36681"/>
                  <a:pt x="68955" y="36658"/>
                  <a:pt x="68887" y="36612"/>
                </a:cubicBezTo>
                <a:cubicBezTo>
                  <a:pt x="68796" y="36590"/>
                  <a:pt x="68704" y="36544"/>
                  <a:pt x="68590" y="36521"/>
                </a:cubicBezTo>
                <a:cubicBezTo>
                  <a:pt x="68499" y="36498"/>
                  <a:pt x="68408" y="36476"/>
                  <a:pt x="68316" y="36476"/>
                </a:cubicBezTo>
                <a:cubicBezTo>
                  <a:pt x="68248" y="36476"/>
                  <a:pt x="68202" y="36476"/>
                  <a:pt x="68134" y="36476"/>
                </a:cubicBezTo>
                <a:cubicBezTo>
                  <a:pt x="68088" y="36498"/>
                  <a:pt x="68065" y="36498"/>
                  <a:pt x="68020" y="36498"/>
                </a:cubicBezTo>
                <a:lnTo>
                  <a:pt x="67951" y="36498"/>
                </a:lnTo>
                <a:cubicBezTo>
                  <a:pt x="67791" y="36476"/>
                  <a:pt x="67723" y="36453"/>
                  <a:pt x="67631" y="35951"/>
                </a:cubicBezTo>
                <a:lnTo>
                  <a:pt x="67586" y="35654"/>
                </a:lnTo>
                <a:lnTo>
                  <a:pt x="67289" y="35631"/>
                </a:lnTo>
                <a:lnTo>
                  <a:pt x="67221" y="35631"/>
                </a:lnTo>
                <a:cubicBezTo>
                  <a:pt x="67015" y="35631"/>
                  <a:pt x="66855" y="35699"/>
                  <a:pt x="66718" y="35768"/>
                </a:cubicBezTo>
                <a:cubicBezTo>
                  <a:pt x="66673" y="35814"/>
                  <a:pt x="66604" y="35836"/>
                  <a:pt x="66559" y="35836"/>
                </a:cubicBezTo>
                <a:cubicBezTo>
                  <a:pt x="66467" y="35882"/>
                  <a:pt x="66353" y="35905"/>
                  <a:pt x="66216" y="35905"/>
                </a:cubicBezTo>
                <a:cubicBezTo>
                  <a:pt x="66102" y="35905"/>
                  <a:pt x="65965" y="35882"/>
                  <a:pt x="65828" y="35882"/>
                </a:cubicBezTo>
                <a:lnTo>
                  <a:pt x="65737" y="35859"/>
                </a:lnTo>
                <a:cubicBezTo>
                  <a:pt x="65646" y="35859"/>
                  <a:pt x="65577" y="35859"/>
                  <a:pt x="65509" y="35836"/>
                </a:cubicBezTo>
                <a:cubicBezTo>
                  <a:pt x="65144" y="35836"/>
                  <a:pt x="64687" y="35791"/>
                  <a:pt x="64436" y="35631"/>
                </a:cubicBezTo>
                <a:cubicBezTo>
                  <a:pt x="64322" y="35563"/>
                  <a:pt x="64208" y="35471"/>
                  <a:pt x="64094" y="35357"/>
                </a:cubicBezTo>
                <a:cubicBezTo>
                  <a:pt x="63979" y="35266"/>
                  <a:pt x="63865" y="35152"/>
                  <a:pt x="63751" y="35060"/>
                </a:cubicBezTo>
                <a:lnTo>
                  <a:pt x="63660" y="34992"/>
                </a:lnTo>
                <a:lnTo>
                  <a:pt x="63660" y="34946"/>
                </a:lnTo>
                <a:cubicBezTo>
                  <a:pt x="63660" y="34901"/>
                  <a:pt x="63683" y="34855"/>
                  <a:pt x="63683" y="34809"/>
                </a:cubicBezTo>
                <a:lnTo>
                  <a:pt x="63706" y="34741"/>
                </a:lnTo>
                <a:lnTo>
                  <a:pt x="63683" y="34672"/>
                </a:lnTo>
                <a:cubicBezTo>
                  <a:pt x="63637" y="34376"/>
                  <a:pt x="63477" y="34147"/>
                  <a:pt x="63226" y="33988"/>
                </a:cubicBezTo>
                <a:cubicBezTo>
                  <a:pt x="62998" y="33805"/>
                  <a:pt x="62747" y="33691"/>
                  <a:pt x="62473" y="33645"/>
                </a:cubicBezTo>
                <a:cubicBezTo>
                  <a:pt x="62496" y="33554"/>
                  <a:pt x="62496" y="33463"/>
                  <a:pt x="62473" y="33348"/>
                </a:cubicBezTo>
                <a:cubicBezTo>
                  <a:pt x="62427" y="33189"/>
                  <a:pt x="62290" y="33052"/>
                  <a:pt x="62108" y="32938"/>
                </a:cubicBezTo>
                <a:cubicBezTo>
                  <a:pt x="61879" y="32823"/>
                  <a:pt x="61628" y="32801"/>
                  <a:pt x="61400" y="32755"/>
                </a:cubicBezTo>
                <a:cubicBezTo>
                  <a:pt x="61263" y="32732"/>
                  <a:pt x="61149" y="32732"/>
                  <a:pt x="61081" y="32687"/>
                </a:cubicBezTo>
                <a:cubicBezTo>
                  <a:pt x="60875" y="32618"/>
                  <a:pt x="60670" y="32595"/>
                  <a:pt x="60464" y="32595"/>
                </a:cubicBezTo>
                <a:cubicBezTo>
                  <a:pt x="60076" y="32595"/>
                  <a:pt x="59688" y="32709"/>
                  <a:pt x="59300" y="32938"/>
                </a:cubicBezTo>
                <a:cubicBezTo>
                  <a:pt x="59163" y="33029"/>
                  <a:pt x="58958" y="33075"/>
                  <a:pt x="58752" y="33097"/>
                </a:cubicBezTo>
                <a:cubicBezTo>
                  <a:pt x="58638" y="33120"/>
                  <a:pt x="58524" y="33143"/>
                  <a:pt x="58410" y="33189"/>
                </a:cubicBezTo>
                <a:cubicBezTo>
                  <a:pt x="57931" y="33326"/>
                  <a:pt x="57680" y="33485"/>
                  <a:pt x="57292" y="33805"/>
                </a:cubicBezTo>
                <a:cubicBezTo>
                  <a:pt x="57246" y="33851"/>
                  <a:pt x="57177" y="33896"/>
                  <a:pt x="57132" y="33942"/>
                </a:cubicBezTo>
                <a:cubicBezTo>
                  <a:pt x="57018" y="33645"/>
                  <a:pt x="56858" y="33348"/>
                  <a:pt x="56356" y="33280"/>
                </a:cubicBezTo>
                <a:lnTo>
                  <a:pt x="56264" y="33280"/>
                </a:lnTo>
                <a:cubicBezTo>
                  <a:pt x="56082" y="33280"/>
                  <a:pt x="55899" y="33348"/>
                  <a:pt x="55762" y="33394"/>
                </a:cubicBezTo>
                <a:cubicBezTo>
                  <a:pt x="55671" y="33440"/>
                  <a:pt x="55580" y="33463"/>
                  <a:pt x="55511" y="33463"/>
                </a:cubicBezTo>
                <a:lnTo>
                  <a:pt x="55488" y="33463"/>
                </a:lnTo>
                <a:cubicBezTo>
                  <a:pt x="55420" y="33417"/>
                  <a:pt x="55351" y="33326"/>
                  <a:pt x="55260" y="33257"/>
                </a:cubicBezTo>
                <a:cubicBezTo>
                  <a:pt x="55169" y="33143"/>
                  <a:pt x="55078" y="33052"/>
                  <a:pt x="54963" y="32960"/>
                </a:cubicBezTo>
                <a:cubicBezTo>
                  <a:pt x="54872" y="32892"/>
                  <a:pt x="54781" y="32846"/>
                  <a:pt x="54690" y="32801"/>
                </a:cubicBezTo>
                <a:cubicBezTo>
                  <a:pt x="54621" y="32732"/>
                  <a:pt x="54530" y="32687"/>
                  <a:pt x="54461" y="32641"/>
                </a:cubicBezTo>
                <a:lnTo>
                  <a:pt x="54438" y="32618"/>
                </a:lnTo>
                <a:cubicBezTo>
                  <a:pt x="54279" y="32481"/>
                  <a:pt x="54142" y="32367"/>
                  <a:pt x="53845" y="32321"/>
                </a:cubicBezTo>
                <a:cubicBezTo>
                  <a:pt x="53799" y="32321"/>
                  <a:pt x="53731" y="32321"/>
                  <a:pt x="53685" y="32321"/>
                </a:cubicBezTo>
                <a:cubicBezTo>
                  <a:pt x="53571" y="32298"/>
                  <a:pt x="53274" y="32298"/>
                  <a:pt x="53183" y="32230"/>
                </a:cubicBezTo>
                <a:lnTo>
                  <a:pt x="53183" y="32230"/>
                </a:lnTo>
                <a:lnTo>
                  <a:pt x="53206" y="31956"/>
                </a:lnTo>
                <a:lnTo>
                  <a:pt x="52978" y="31842"/>
                </a:lnTo>
                <a:cubicBezTo>
                  <a:pt x="52886" y="31796"/>
                  <a:pt x="52772" y="31774"/>
                  <a:pt x="52658" y="31774"/>
                </a:cubicBezTo>
                <a:cubicBezTo>
                  <a:pt x="52498" y="31774"/>
                  <a:pt x="52339" y="31819"/>
                  <a:pt x="52202" y="31865"/>
                </a:cubicBezTo>
                <a:cubicBezTo>
                  <a:pt x="52110" y="31888"/>
                  <a:pt x="52019" y="31910"/>
                  <a:pt x="51973" y="31910"/>
                </a:cubicBezTo>
                <a:cubicBezTo>
                  <a:pt x="51905" y="31910"/>
                  <a:pt x="51814" y="31888"/>
                  <a:pt x="51745" y="31865"/>
                </a:cubicBezTo>
                <a:cubicBezTo>
                  <a:pt x="51608" y="31819"/>
                  <a:pt x="51471" y="31796"/>
                  <a:pt x="51289" y="31796"/>
                </a:cubicBezTo>
                <a:cubicBezTo>
                  <a:pt x="51266" y="31796"/>
                  <a:pt x="51220" y="31796"/>
                  <a:pt x="51197" y="31796"/>
                </a:cubicBezTo>
                <a:cubicBezTo>
                  <a:pt x="50923" y="31819"/>
                  <a:pt x="50672" y="31956"/>
                  <a:pt x="50467" y="32070"/>
                </a:cubicBezTo>
                <a:lnTo>
                  <a:pt x="50353" y="32116"/>
                </a:lnTo>
                <a:cubicBezTo>
                  <a:pt x="50124" y="32230"/>
                  <a:pt x="49965" y="32390"/>
                  <a:pt x="49782" y="32572"/>
                </a:cubicBezTo>
                <a:lnTo>
                  <a:pt x="49714" y="32641"/>
                </a:lnTo>
                <a:lnTo>
                  <a:pt x="49645" y="32641"/>
                </a:lnTo>
                <a:cubicBezTo>
                  <a:pt x="48938" y="32687"/>
                  <a:pt x="48458" y="32869"/>
                  <a:pt x="48207" y="33234"/>
                </a:cubicBezTo>
                <a:cubicBezTo>
                  <a:pt x="48139" y="33326"/>
                  <a:pt x="48116" y="33417"/>
                  <a:pt x="48070" y="33485"/>
                </a:cubicBezTo>
                <a:cubicBezTo>
                  <a:pt x="48002" y="33600"/>
                  <a:pt x="47979" y="33668"/>
                  <a:pt x="47888" y="33736"/>
                </a:cubicBezTo>
                <a:cubicBezTo>
                  <a:pt x="47751" y="33873"/>
                  <a:pt x="47545" y="33965"/>
                  <a:pt x="47363" y="34079"/>
                </a:cubicBezTo>
                <a:cubicBezTo>
                  <a:pt x="47134" y="34170"/>
                  <a:pt x="46929" y="34284"/>
                  <a:pt x="46723" y="34444"/>
                </a:cubicBezTo>
                <a:cubicBezTo>
                  <a:pt x="46564" y="34581"/>
                  <a:pt x="46518" y="34695"/>
                  <a:pt x="46472" y="34786"/>
                </a:cubicBezTo>
                <a:lnTo>
                  <a:pt x="46427" y="34786"/>
                </a:lnTo>
                <a:cubicBezTo>
                  <a:pt x="46313" y="34809"/>
                  <a:pt x="46199" y="34832"/>
                  <a:pt x="46084" y="34855"/>
                </a:cubicBezTo>
                <a:cubicBezTo>
                  <a:pt x="45628" y="34923"/>
                  <a:pt x="45057" y="35015"/>
                  <a:pt x="44624" y="35494"/>
                </a:cubicBezTo>
                <a:cubicBezTo>
                  <a:pt x="44555" y="35563"/>
                  <a:pt x="44509" y="35631"/>
                  <a:pt x="44464" y="35699"/>
                </a:cubicBezTo>
                <a:cubicBezTo>
                  <a:pt x="44441" y="35745"/>
                  <a:pt x="44395" y="35814"/>
                  <a:pt x="44350" y="35836"/>
                </a:cubicBezTo>
                <a:lnTo>
                  <a:pt x="44281" y="35836"/>
                </a:lnTo>
                <a:lnTo>
                  <a:pt x="44190" y="35859"/>
                </a:lnTo>
                <a:lnTo>
                  <a:pt x="44121" y="35859"/>
                </a:lnTo>
                <a:cubicBezTo>
                  <a:pt x="44053" y="35859"/>
                  <a:pt x="43962" y="35836"/>
                  <a:pt x="43870" y="35836"/>
                </a:cubicBezTo>
                <a:cubicBezTo>
                  <a:pt x="43779" y="35836"/>
                  <a:pt x="43688" y="35836"/>
                  <a:pt x="43574" y="35836"/>
                </a:cubicBezTo>
                <a:cubicBezTo>
                  <a:pt x="43391" y="35836"/>
                  <a:pt x="43117" y="35836"/>
                  <a:pt x="42843" y="35996"/>
                </a:cubicBezTo>
                <a:cubicBezTo>
                  <a:pt x="42729" y="36042"/>
                  <a:pt x="42615" y="36110"/>
                  <a:pt x="42501" y="36179"/>
                </a:cubicBezTo>
                <a:cubicBezTo>
                  <a:pt x="42318" y="36270"/>
                  <a:pt x="42158" y="36361"/>
                  <a:pt x="41976" y="36430"/>
                </a:cubicBezTo>
                <a:cubicBezTo>
                  <a:pt x="41930" y="36453"/>
                  <a:pt x="41862" y="36476"/>
                  <a:pt x="41793" y="36476"/>
                </a:cubicBezTo>
                <a:cubicBezTo>
                  <a:pt x="41611" y="36498"/>
                  <a:pt x="41382" y="36521"/>
                  <a:pt x="41177" y="36681"/>
                </a:cubicBezTo>
                <a:cubicBezTo>
                  <a:pt x="41108" y="36749"/>
                  <a:pt x="41040" y="36818"/>
                  <a:pt x="40994" y="36864"/>
                </a:cubicBezTo>
                <a:lnTo>
                  <a:pt x="40926" y="36932"/>
                </a:lnTo>
                <a:lnTo>
                  <a:pt x="40880" y="36932"/>
                </a:lnTo>
                <a:moveTo>
                  <a:pt x="83997" y="29605"/>
                </a:moveTo>
                <a:cubicBezTo>
                  <a:pt x="83997" y="29628"/>
                  <a:pt x="84020" y="29628"/>
                  <a:pt x="84020" y="29628"/>
                </a:cubicBezTo>
                <a:lnTo>
                  <a:pt x="84043" y="29582"/>
                </a:lnTo>
                <a:lnTo>
                  <a:pt x="84043" y="29582"/>
                </a:lnTo>
                <a:cubicBezTo>
                  <a:pt x="84020" y="29605"/>
                  <a:pt x="83997" y="29605"/>
                  <a:pt x="83997" y="29605"/>
                </a:cubicBezTo>
                <a:moveTo>
                  <a:pt x="5136" y="36864"/>
                </a:moveTo>
                <a:cubicBezTo>
                  <a:pt x="5136" y="36864"/>
                  <a:pt x="5113" y="36864"/>
                  <a:pt x="5113" y="36864"/>
                </a:cubicBezTo>
                <a:lnTo>
                  <a:pt x="5136" y="36864"/>
                </a:lnTo>
                <a:close/>
                <a:moveTo>
                  <a:pt x="5547" y="36818"/>
                </a:moveTo>
                <a:lnTo>
                  <a:pt x="5547" y="36818"/>
                </a:lnTo>
                <a:lnTo>
                  <a:pt x="5547" y="36818"/>
                </a:lnTo>
                <a:close/>
                <a:moveTo>
                  <a:pt x="5547" y="36818"/>
                </a:moveTo>
                <a:cubicBezTo>
                  <a:pt x="5661" y="36795"/>
                  <a:pt x="5775" y="36749"/>
                  <a:pt x="5866" y="36727"/>
                </a:cubicBezTo>
                <a:cubicBezTo>
                  <a:pt x="5775" y="36749"/>
                  <a:pt x="5661" y="36795"/>
                  <a:pt x="5547" y="36818"/>
                </a:cubicBezTo>
                <a:close/>
                <a:moveTo>
                  <a:pt x="5866" y="36727"/>
                </a:moveTo>
                <a:cubicBezTo>
                  <a:pt x="6117" y="36612"/>
                  <a:pt x="6323" y="36430"/>
                  <a:pt x="6574" y="36339"/>
                </a:cubicBezTo>
                <a:cubicBezTo>
                  <a:pt x="6323" y="36430"/>
                  <a:pt x="6117" y="36612"/>
                  <a:pt x="5866" y="36727"/>
                </a:cubicBezTo>
                <a:close/>
                <a:moveTo>
                  <a:pt x="111342" y="36658"/>
                </a:moveTo>
                <a:cubicBezTo>
                  <a:pt x="111251" y="36658"/>
                  <a:pt x="111159" y="36635"/>
                  <a:pt x="111068" y="36590"/>
                </a:cubicBezTo>
                <a:cubicBezTo>
                  <a:pt x="110954" y="36544"/>
                  <a:pt x="110863" y="36476"/>
                  <a:pt x="110748" y="36430"/>
                </a:cubicBezTo>
                <a:cubicBezTo>
                  <a:pt x="110863" y="36476"/>
                  <a:pt x="110954" y="36544"/>
                  <a:pt x="111068" y="36590"/>
                </a:cubicBezTo>
                <a:cubicBezTo>
                  <a:pt x="111159" y="36635"/>
                  <a:pt x="111251" y="36658"/>
                  <a:pt x="111342" y="36658"/>
                </a:cubicBezTo>
                <a:cubicBezTo>
                  <a:pt x="111479" y="36658"/>
                  <a:pt x="111616" y="36612"/>
                  <a:pt x="111730" y="36544"/>
                </a:cubicBezTo>
                <a:cubicBezTo>
                  <a:pt x="111616" y="36612"/>
                  <a:pt x="111479" y="36658"/>
                  <a:pt x="111342" y="36658"/>
                </a:cubicBezTo>
                <a:close/>
                <a:moveTo>
                  <a:pt x="102577" y="36635"/>
                </a:moveTo>
                <a:lnTo>
                  <a:pt x="102577" y="36635"/>
                </a:lnTo>
                <a:lnTo>
                  <a:pt x="102577" y="36635"/>
                </a:lnTo>
                <a:close/>
                <a:moveTo>
                  <a:pt x="102577" y="36635"/>
                </a:moveTo>
                <a:cubicBezTo>
                  <a:pt x="102600" y="36224"/>
                  <a:pt x="103056" y="36247"/>
                  <a:pt x="103307" y="36110"/>
                </a:cubicBezTo>
                <a:cubicBezTo>
                  <a:pt x="103056" y="36247"/>
                  <a:pt x="102600" y="36224"/>
                  <a:pt x="102577" y="36635"/>
                </a:cubicBezTo>
                <a:close/>
                <a:moveTo>
                  <a:pt x="110657" y="36407"/>
                </a:moveTo>
                <a:cubicBezTo>
                  <a:pt x="110452" y="36361"/>
                  <a:pt x="110109" y="36407"/>
                  <a:pt x="109972" y="36247"/>
                </a:cubicBezTo>
                <a:cubicBezTo>
                  <a:pt x="109858" y="36133"/>
                  <a:pt x="109881" y="36019"/>
                  <a:pt x="109790" y="35905"/>
                </a:cubicBezTo>
                <a:cubicBezTo>
                  <a:pt x="109881" y="36019"/>
                  <a:pt x="109858" y="36133"/>
                  <a:pt x="109972" y="36247"/>
                </a:cubicBezTo>
                <a:cubicBezTo>
                  <a:pt x="110109" y="36407"/>
                  <a:pt x="110452" y="36361"/>
                  <a:pt x="110657" y="36407"/>
                </a:cubicBezTo>
                <a:close/>
                <a:moveTo>
                  <a:pt x="43026" y="36339"/>
                </a:moveTo>
                <a:cubicBezTo>
                  <a:pt x="43186" y="36247"/>
                  <a:pt x="43368" y="36224"/>
                  <a:pt x="43551" y="36224"/>
                </a:cubicBezTo>
                <a:cubicBezTo>
                  <a:pt x="43368" y="36224"/>
                  <a:pt x="43186" y="36247"/>
                  <a:pt x="43026" y="36339"/>
                </a:cubicBezTo>
                <a:close/>
                <a:moveTo>
                  <a:pt x="94383" y="36293"/>
                </a:moveTo>
                <a:cubicBezTo>
                  <a:pt x="94291" y="36293"/>
                  <a:pt x="94200" y="36270"/>
                  <a:pt x="94132" y="36247"/>
                </a:cubicBezTo>
                <a:cubicBezTo>
                  <a:pt x="94200" y="36270"/>
                  <a:pt x="94291" y="36293"/>
                  <a:pt x="94383" y="36293"/>
                </a:cubicBezTo>
                <a:cubicBezTo>
                  <a:pt x="94588" y="36293"/>
                  <a:pt x="94794" y="36247"/>
                  <a:pt x="94976" y="36224"/>
                </a:cubicBezTo>
                <a:cubicBezTo>
                  <a:pt x="94794" y="36247"/>
                  <a:pt x="94588" y="36293"/>
                  <a:pt x="94383" y="36293"/>
                </a:cubicBezTo>
                <a:close/>
                <a:moveTo>
                  <a:pt x="66216" y="36270"/>
                </a:moveTo>
                <a:cubicBezTo>
                  <a:pt x="66125" y="36270"/>
                  <a:pt x="66034" y="36270"/>
                  <a:pt x="65942" y="36270"/>
                </a:cubicBezTo>
                <a:cubicBezTo>
                  <a:pt x="66034" y="36270"/>
                  <a:pt x="66125" y="36270"/>
                  <a:pt x="66216" y="36270"/>
                </a:cubicBezTo>
                <a:cubicBezTo>
                  <a:pt x="66376" y="36270"/>
                  <a:pt x="66536" y="36270"/>
                  <a:pt x="66696" y="36202"/>
                </a:cubicBezTo>
                <a:cubicBezTo>
                  <a:pt x="66536" y="36270"/>
                  <a:pt x="66376" y="36270"/>
                  <a:pt x="66216" y="36270"/>
                </a:cubicBezTo>
                <a:moveTo>
                  <a:pt x="95090" y="36247"/>
                </a:moveTo>
                <a:cubicBezTo>
                  <a:pt x="95067" y="36247"/>
                  <a:pt x="95022" y="36247"/>
                  <a:pt x="94976" y="36224"/>
                </a:cubicBezTo>
                <a:cubicBezTo>
                  <a:pt x="95022" y="36247"/>
                  <a:pt x="95067" y="36247"/>
                  <a:pt x="95090" y="36247"/>
                </a:cubicBezTo>
                <a:cubicBezTo>
                  <a:pt x="95182" y="36247"/>
                  <a:pt x="95250" y="36224"/>
                  <a:pt x="95341" y="36202"/>
                </a:cubicBezTo>
                <a:cubicBezTo>
                  <a:pt x="95250" y="36224"/>
                  <a:pt x="95182" y="36247"/>
                  <a:pt x="95090" y="36247"/>
                </a:cubicBezTo>
                <a:close/>
                <a:moveTo>
                  <a:pt x="65532" y="36247"/>
                </a:moveTo>
                <a:cubicBezTo>
                  <a:pt x="65121" y="36202"/>
                  <a:pt x="64573" y="36202"/>
                  <a:pt x="64231" y="35973"/>
                </a:cubicBezTo>
                <a:cubicBezTo>
                  <a:pt x="63979" y="35814"/>
                  <a:pt x="63797" y="35585"/>
                  <a:pt x="63569" y="35403"/>
                </a:cubicBezTo>
                <a:cubicBezTo>
                  <a:pt x="63797" y="35585"/>
                  <a:pt x="63979" y="35814"/>
                  <a:pt x="64231" y="35973"/>
                </a:cubicBezTo>
                <a:cubicBezTo>
                  <a:pt x="64573" y="36202"/>
                  <a:pt x="65121" y="36202"/>
                  <a:pt x="65532" y="36247"/>
                </a:cubicBezTo>
                <a:close/>
                <a:moveTo>
                  <a:pt x="44144" y="36224"/>
                </a:moveTo>
                <a:lnTo>
                  <a:pt x="44190" y="36224"/>
                </a:lnTo>
                <a:cubicBezTo>
                  <a:pt x="44350" y="36224"/>
                  <a:pt x="44441" y="36247"/>
                  <a:pt x="44578" y="36156"/>
                </a:cubicBezTo>
                <a:cubicBezTo>
                  <a:pt x="44441" y="36247"/>
                  <a:pt x="44350" y="36224"/>
                  <a:pt x="44190" y="36224"/>
                </a:cubicBezTo>
                <a:cubicBezTo>
                  <a:pt x="44190" y="36224"/>
                  <a:pt x="44167" y="36224"/>
                  <a:pt x="44144" y="36224"/>
                </a:cubicBezTo>
                <a:moveTo>
                  <a:pt x="66696" y="36202"/>
                </a:moveTo>
                <a:cubicBezTo>
                  <a:pt x="66855" y="36156"/>
                  <a:pt x="67015" y="36042"/>
                  <a:pt x="67175" y="36019"/>
                </a:cubicBezTo>
                <a:cubicBezTo>
                  <a:pt x="67015" y="36042"/>
                  <a:pt x="66855" y="36156"/>
                  <a:pt x="66696" y="36202"/>
                </a:cubicBezTo>
                <a:close/>
                <a:moveTo>
                  <a:pt x="103855" y="36019"/>
                </a:moveTo>
                <a:cubicBezTo>
                  <a:pt x="103855" y="36019"/>
                  <a:pt x="103855" y="36019"/>
                  <a:pt x="103832" y="36019"/>
                </a:cubicBezTo>
                <a:cubicBezTo>
                  <a:pt x="103855" y="36019"/>
                  <a:pt x="103855" y="36019"/>
                  <a:pt x="103855" y="36019"/>
                </a:cubicBezTo>
                <a:lnTo>
                  <a:pt x="103901" y="36019"/>
                </a:lnTo>
                <a:cubicBezTo>
                  <a:pt x="103901" y="36019"/>
                  <a:pt x="103878" y="36019"/>
                  <a:pt x="103855" y="36019"/>
                </a:cubicBezTo>
                <a:moveTo>
                  <a:pt x="103901" y="36019"/>
                </a:moveTo>
                <a:cubicBezTo>
                  <a:pt x="103992" y="35973"/>
                  <a:pt x="104106" y="35814"/>
                  <a:pt x="104175" y="35722"/>
                </a:cubicBezTo>
                <a:cubicBezTo>
                  <a:pt x="104106" y="35814"/>
                  <a:pt x="103992" y="35973"/>
                  <a:pt x="103901" y="36019"/>
                </a:cubicBezTo>
                <a:close/>
                <a:moveTo>
                  <a:pt x="103787" y="35996"/>
                </a:moveTo>
                <a:cubicBezTo>
                  <a:pt x="103764" y="35973"/>
                  <a:pt x="103741" y="35973"/>
                  <a:pt x="103718" y="35973"/>
                </a:cubicBezTo>
                <a:cubicBezTo>
                  <a:pt x="103741" y="35973"/>
                  <a:pt x="103764" y="35973"/>
                  <a:pt x="103787" y="35996"/>
                </a:cubicBezTo>
                <a:close/>
                <a:moveTo>
                  <a:pt x="44920" y="35745"/>
                </a:moveTo>
                <a:cubicBezTo>
                  <a:pt x="45331" y="35289"/>
                  <a:pt x="45925" y="35289"/>
                  <a:pt x="46472" y="35174"/>
                </a:cubicBezTo>
                <a:cubicBezTo>
                  <a:pt x="45925" y="35289"/>
                  <a:pt x="45331" y="35289"/>
                  <a:pt x="44920" y="35745"/>
                </a:cubicBezTo>
                <a:close/>
                <a:moveTo>
                  <a:pt x="92899" y="35722"/>
                </a:moveTo>
                <a:cubicBezTo>
                  <a:pt x="92785" y="35677"/>
                  <a:pt x="92694" y="35608"/>
                  <a:pt x="92625" y="35494"/>
                </a:cubicBezTo>
                <a:cubicBezTo>
                  <a:pt x="92694" y="35608"/>
                  <a:pt x="92785" y="35677"/>
                  <a:pt x="92899" y="35722"/>
                </a:cubicBezTo>
                <a:close/>
                <a:moveTo>
                  <a:pt x="109425" y="35677"/>
                </a:moveTo>
                <a:cubicBezTo>
                  <a:pt x="109288" y="35517"/>
                  <a:pt x="109310" y="35243"/>
                  <a:pt x="109128" y="35243"/>
                </a:cubicBezTo>
                <a:cubicBezTo>
                  <a:pt x="109105" y="35243"/>
                  <a:pt x="109059" y="35266"/>
                  <a:pt x="109014" y="35289"/>
                </a:cubicBezTo>
                <a:cubicBezTo>
                  <a:pt x="109059" y="35266"/>
                  <a:pt x="109105" y="35243"/>
                  <a:pt x="109128" y="35243"/>
                </a:cubicBezTo>
                <a:cubicBezTo>
                  <a:pt x="109310" y="35243"/>
                  <a:pt x="109288" y="35517"/>
                  <a:pt x="109425" y="35677"/>
                </a:cubicBezTo>
                <a:moveTo>
                  <a:pt x="96734" y="35608"/>
                </a:moveTo>
                <a:cubicBezTo>
                  <a:pt x="96916" y="35471"/>
                  <a:pt x="97076" y="35266"/>
                  <a:pt x="97259" y="35152"/>
                </a:cubicBezTo>
                <a:cubicBezTo>
                  <a:pt x="97076" y="35266"/>
                  <a:pt x="96916" y="35471"/>
                  <a:pt x="96734" y="35608"/>
                </a:cubicBezTo>
                <a:close/>
                <a:moveTo>
                  <a:pt x="108649" y="35585"/>
                </a:moveTo>
                <a:lnTo>
                  <a:pt x="108694" y="35563"/>
                </a:lnTo>
                <a:cubicBezTo>
                  <a:pt x="108671" y="35585"/>
                  <a:pt x="108649" y="35585"/>
                  <a:pt x="108649" y="35585"/>
                </a:cubicBezTo>
                <a:close/>
                <a:moveTo>
                  <a:pt x="108557" y="35563"/>
                </a:moveTo>
                <a:cubicBezTo>
                  <a:pt x="108443" y="35517"/>
                  <a:pt x="108329" y="35403"/>
                  <a:pt x="108261" y="35311"/>
                </a:cubicBezTo>
                <a:cubicBezTo>
                  <a:pt x="108329" y="35403"/>
                  <a:pt x="108443" y="35517"/>
                  <a:pt x="108557" y="35563"/>
                </a:cubicBezTo>
                <a:close/>
                <a:moveTo>
                  <a:pt x="92580" y="35471"/>
                </a:moveTo>
                <a:cubicBezTo>
                  <a:pt x="92580" y="35471"/>
                  <a:pt x="92580" y="35471"/>
                  <a:pt x="92580" y="35471"/>
                </a:cubicBezTo>
                <a:cubicBezTo>
                  <a:pt x="92580" y="35471"/>
                  <a:pt x="92580" y="35471"/>
                  <a:pt x="92580" y="35471"/>
                </a:cubicBezTo>
                <a:close/>
                <a:moveTo>
                  <a:pt x="92580" y="35471"/>
                </a:moveTo>
                <a:cubicBezTo>
                  <a:pt x="92488" y="35426"/>
                  <a:pt x="92397" y="35403"/>
                  <a:pt x="92306" y="35403"/>
                </a:cubicBezTo>
                <a:cubicBezTo>
                  <a:pt x="92260" y="35403"/>
                  <a:pt x="92214" y="35403"/>
                  <a:pt x="92169" y="35403"/>
                </a:cubicBezTo>
                <a:cubicBezTo>
                  <a:pt x="92214" y="35403"/>
                  <a:pt x="92260" y="35403"/>
                  <a:pt x="92306" y="35403"/>
                </a:cubicBezTo>
                <a:cubicBezTo>
                  <a:pt x="92397" y="35403"/>
                  <a:pt x="92488" y="35426"/>
                  <a:pt x="92580" y="35471"/>
                </a:cubicBezTo>
                <a:close/>
                <a:moveTo>
                  <a:pt x="21981" y="35380"/>
                </a:moveTo>
                <a:cubicBezTo>
                  <a:pt x="21958" y="35380"/>
                  <a:pt x="21935" y="35380"/>
                  <a:pt x="21912" y="35380"/>
                </a:cubicBezTo>
                <a:lnTo>
                  <a:pt x="21981" y="35380"/>
                </a:lnTo>
                <a:cubicBezTo>
                  <a:pt x="22095" y="35380"/>
                  <a:pt x="22186" y="35334"/>
                  <a:pt x="22255" y="35266"/>
                </a:cubicBezTo>
                <a:cubicBezTo>
                  <a:pt x="22186" y="35334"/>
                  <a:pt x="22095" y="35380"/>
                  <a:pt x="21981" y="35380"/>
                </a:cubicBezTo>
                <a:close/>
                <a:moveTo>
                  <a:pt x="8103" y="35380"/>
                </a:moveTo>
                <a:cubicBezTo>
                  <a:pt x="8172" y="35106"/>
                  <a:pt x="8240" y="34901"/>
                  <a:pt x="8445" y="34741"/>
                </a:cubicBezTo>
                <a:cubicBezTo>
                  <a:pt x="8240" y="34901"/>
                  <a:pt x="8172" y="35106"/>
                  <a:pt x="8103" y="35380"/>
                </a:cubicBezTo>
                <a:close/>
                <a:moveTo>
                  <a:pt x="22255" y="35266"/>
                </a:moveTo>
                <a:lnTo>
                  <a:pt x="22255" y="35266"/>
                </a:lnTo>
                <a:lnTo>
                  <a:pt x="22255" y="35266"/>
                </a:lnTo>
                <a:close/>
                <a:moveTo>
                  <a:pt x="105202" y="35266"/>
                </a:moveTo>
                <a:lnTo>
                  <a:pt x="105225" y="35266"/>
                </a:lnTo>
                <a:cubicBezTo>
                  <a:pt x="105225" y="35266"/>
                  <a:pt x="105202" y="35266"/>
                  <a:pt x="105202" y="35266"/>
                </a:cubicBezTo>
                <a:close/>
                <a:moveTo>
                  <a:pt x="104517" y="35266"/>
                </a:moveTo>
                <a:cubicBezTo>
                  <a:pt x="104586" y="35129"/>
                  <a:pt x="104654" y="35060"/>
                  <a:pt x="104723" y="35060"/>
                </a:cubicBezTo>
                <a:cubicBezTo>
                  <a:pt x="104837" y="35060"/>
                  <a:pt x="104951" y="35220"/>
                  <a:pt x="105133" y="35266"/>
                </a:cubicBezTo>
                <a:cubicBezTo>
                  <a:pt x="105065" y="35243"/>
                  <a:pt x="104997" y="35220"/>
                  <a:pt x="104928" y="35174"/>
                </a:cubicBezTo>
                <a:cubicBezTo>
                  <a:pt x="104860" y="35129"/>
                  <a:pt x="104791" y="35060"/>
                  <a:pt x="104723" y="35060"/>
                </a:cubicBezTo>
                <a:cubicBezTo>
                  <a:pt x="104654" y="35060"/>
                  <a:pt x="104586" y="35129"/>
                  <a:pt x="104517" y="35266"/>
                </a:cubicBezTo>
                <a:moveTo>
                  <a:pt x="114537" y="35174"/>
                </a:moveTo>
                <a:cubicBezTo>
                  <a:pt x="114515" y="35174"/>
                  <a:pt x="114492" y="35174"/>
                  <a:pt x="114446" y="35174"/>
                </a:cubicBezTo>
                <a:cubicBezTo>
                  <a:pt x="114492" y="35174"/>
                  <a:pt x="114515" y="35174"/>
                  <a:pt x="114537" y="35174"/>
                </a:cubicBezTo>
                <a:lnTo>
                  <a:pt x="114583" y="35174"/>
                </a:lnTo>
                <a:cubicBezTo>
                  <a:pt x="114560" y="35174"/>
                  <a:pt x="114560" y="35174"/>
                  <a:pt x="114537" y="35174"/>
                </a:cubicBezTo>
                <a:close/>
                <a:moveTo>
                  <a:pt x="115747" y="35106"/>
                </a:moveTo>
                <a:lnTo>
                  <a:pt x="115747" y="35106"/>
                </a:lnTo>
                <a:lnTo>
                  <a:pt x="115747" y="35106"/>
                </a:lnTo>
                <a:close/>
                <a:moveTo>
                  <a:pt x="115747" y="35106"/>
                </a:moveTo>
                <a:lnTo>
                  <a:pt x="115747" y="35106"/>
                </a:lnTo>
                <a:lnTo>
                  <a:pt x="115747" y="35106"/>
                </a:lnTo>
                <a:close/>
                <a:moveTo>
                  <a:pt x="115747" y="35106"/>
                </a:moveTo>
                <a:cubicBezTo>
                  <a:pt x="115770" y="35106"/>
                  <a:pt x="115793" y="35106"/>
                  <a:pt x="115839" y="35083"/>
                </a:cubicBezTo>
                <a:cubicBezTo>
                  <a:pt x="115793" y="35106"/>
                  <a:pt x="115770" y="35106"/>
                  <a:pt x="115747" y="35106"/>
                </a:cubicBezTo>
                <a:close/>
                <a:moveTo>
                  <a:pt x="84111" y="35060"/>
                </a:moveTo>
                <a:cubicBezTo>
                  <a:pt x="84203" y="35060"/>
                  <a:pt x="84294" y="35060"/>
                  <a:pt x="84362" y="35038"/>
                </a:cubicBezTo>
                <a:cubicBezTo>
                  <a:pt x="84294" y="35060"/>
                  <a:pt x="84203" y="35060"/>
                  <a:pt x="84111" y="35060"/>
                </a:cubicBezTo>
                <a:close/>
                <a:moveTo>
                  <a:pt x="97943" y="35060"/>
                </a:moveTo>
                <a:cubicBezTo>
                  <a:pt x="97921" y="35060"/>
                  <a:pt x="97921" y="35060"/>
                  <a:pt x="97898" y="35060"/>
                </a:cubicBezTo>
                <a:cubicBezTo>
                  <a:pt x="97921" y="35060"/>
                  <a:pt x="97921" y="35060"/>
                  <a:pt x="97943" y="35060"/>
                </a:cubicBezTo>
                <a:close/>
                <a:moveTo>
                  <a:pt x="97943" y="35060"/>
                </a:moveTo>
                <a:cubicBezTo>
                  <a:pt x="98012" y="35060"/>
                  <a:pt x="98080" y="35038"/>
                  <a:pt x="98172" y="35038"/>
                </a:cubicBezTo>
                <a:cubicBezTo>
                  <a:pt x="98080" y="35038"/>
                  <a:pt x="98012" y="35060"/>
                  <a:pt x="97943" y="35060"/>
                </a:cubicBezTo>
                <a:close/>
                <a:moveTo>
                  <a:pt x="107211" y="34992"/>
                </a:moveTo>
                <a:cubicBezTo>
                  <a:pt x="107142" y="34992"/>
                  <a:pt x="107096" y="34992"/>
                  <a:pt x="107028" y="34969"/>
                </a:cubicBezTo>
                <a:cubicBezTo>
                  <a:pt x="107096" y="34992"/>
                  <a:pt x="107142" y="34992"/>
                  <a:pt x="107211" y="34992"/>
                </a:cubicBezTo>
                <a:cubicBezTo>
                  <a:pt x="107279" y="34992"/>
                  <a:pt x="107348" y="34992"/>
                  <a:pt x="107393" y="34969"/>
                </a:cubicBezTo>
                <a:cubicBezTo>
                  <a:pt x="107348" y="34992"/>
                  <a:pt x="107279" y="34992"/>
                  <a:pt x="107211" y="34992"/>
                </a:cubicBezTo>
                <a:moveTo>
                  <a:pt x="105658" y="34764"/>
                </a:moveTo>
                <a:cubicBezTo>
                  <a:pt x="105795" y="34718"/>
                  <a:pt x="106069" y="34695"/>
                  <a:pt x="106298" y="34695"/>
                </a:cubicBezTo>
                <a:cubicBezTo>
                  <a:pt x="106389" y="34695"/>
                  <a:pt x="106480" y="34695"/>
                  <a:pt x="106549" y="34695"/>
                </a:cubicBezTo>
                <a:cubicBezTo>
                  <a:pt x="106480" y="34695"/>
                  <a:pt x="106389" y="34695"/>
                  <a:pt x="106298" y="34695"/>
                </a:cubicBezTo>
                <a:cubicBezTo>
                  <a:pt x="106069" y="34695"/>
                  <a:pt x="105795" y="34718"/>
                  <a:pt x="105658" y="34764"/>
                </a:cubicBezTo>
                <a:close/>
                <a:moveTo>
                  <a:pt x="20383" y="34535"/>
                </a:moveTo>
                <a:lnTo>
                  <a:pt x="20383" y="34535"/>
                </a:lnTo>
                <a:lnTo>
                  <a:pt x="20383" y="34535"/>
                </a:lnTo>
                <a:cubicBezTo>
                  <a:pt x="20406" y="34535"/>
                  <a:pt x="20452" y="34535"/>
                  <a:pt x="20474" y="34535"/>
                </a:cubicBezTo>
                <a:cubicBezTo>
                  <a:pt x="20452" y="34535"/>
                  <a:pt x="20406" y="34535"/>
                  <a:pt x="20383" y="34535"/>
                </a:cubicBezTo>
                <a:close/>
                <a:moveTo>
                  <a:pt x="20748" y="34421"/>
                </a:moveTo>
                <a:cubicBezTo>
                  <a:pt x="20794" y="34421"/>
                  <a:pt x="20817" y="34398"/>
                  <a:pt x="20862" y="34398"/>
                </a:cubicBezTo>
                <a:lnTo>
                  <a:pt x="20862" y="34398"/>
                </a:lnTo>
                <a:lnTo>
                  <a:pt x="20862" y="34398"/>
                </a:lnTo>
                <a:cubicBezTo>
                  <a:pt x="20817" y="34398"/>
                  <a:pt x="20794" y="34421"/>
                  <a:pt x="20748" y="34421"/>
                </a:cubicBezTo>
                <a:close/>
                <a:moveTo>
                  <a:pt x="62998" y="34307"/>
                </a:moveTo>
                <a:cubicBezTo>
                  <a:pt x="62793" y="34125"/>
                  <a:pt x="62587" y="34033"/>
                  <a:pt x="62359" y="34010"/>
                </a:cubicBezTo>
                <a:cubicBezTo>
                  <a:pt x="62587" y="34033"/>
                  <a:pt x="62793" y="34125"/>
                  <a:pt x="62998" y="34307"/>
                </a:cubicBezTo>
                <a:close/>
                <a:moveTo>
                  <a:pt x="18603" y="34102"/>
                </a:moveTo>
                <a:lnTo>
                  <a:pt x="18603" y="34102"/>
                </a:lnTo>
                <a:lnTo>
                  <a:pt x="18603" y="34102"/>
                </a:lnTo>
                <a:cubicBezTo>
                  <a:pt x="18626" y="34102"/>
                  <a:pt x="18671" y="34102"/>
                  <a:pt x="18717" y="34102"/>
                </a:cubicBezTo>
                <a:cubicBezTo>
                  <a:pt x="18671" y="34102"/>
                  <a:pt x="18626" y="34102"/>
                  <a:pt x="18603" y="34102"/>
                </a:cubicBezTo>
                <a:moveTo>
                  <a:pt x="18740" y="34102"/>
                </a:moveTo>
                <a:cubicBezTo>
                  <a:pt x="18762" y="34102"/>
                  <a:pt x="18808" y="34102"/>
                  <a:pt x="18831" y="34102"/>
                </a:cubicBezTo>
                <a:cubicBezTo>
                  <a:pt x="18808" y="34102"/>
                  <a:pt x="18762" y="34102"/>
                  <a:pt x="18740" y="34102"/>
                </a:cubicBezTo>
                <a:close/>
                <a:moveTo>
                  <a:pt x="18831" y="34102"/>
                </a:moveTo>
                <a:lnTo>
                  <a:pt x="18831" y="34102"/>
                </a:lnTo>
                <a:lnTo>
                  <a:pt x="18831" y="34102"/>
                </a:lnTo>
                <a:close/>
                <a:moveTo>
                  <a:pt x="24263" y="34102"/>
                </a:moveTo>
                <a:cubicBezTo>
                  <a:pt x="24149" y="34102"/>
                  <a:pt x="24058" y="34033"/>
                  <a:pt x="23944" y="33988"/>
                </a:cubicBezTo>
                <a:cubicBezTo>
                  <a:pt x="23830" y="33919"/>
                  <a:pt x="23738" y="33873"/>
                  <a:pt x="23624" y="33873"/>
                </a:cubicBezTo>
                <a:cubicBezTo>
                  <a:pt x="23579" y="33873"/>
                  <a:pt x="23510" y="33873"/>
                  <a:pt x="23465" y="33896"/>
                </a:cubicBezTo>
                <a:cubicBezTo>
                  <a:pt x="23510" y="33873"/>
                  <a:pt x="23579" y="33873"/>
                  <a:pt x="23624" y="33873"/>
                </a:cubicBezTo>
                <a:cubicBezTo>
                  <a:pt x="23853" y="33873"/>
                  <a:pt x="24035" y="34102"/>
                  <a:pt x="24263" y="34102"/>
                </a:cubicBezTo>
                <a:cubicBezTo>
                  <a:pt x="24332" y="34102"/>
                  <a:pt x="24400" y="34079"/>
                  <a:pt x="24469" y="34010"/>
                </a:cubicBezTo>
                <a:cubicBezTo>
                  <a:pt x="24400" y="34079"/>
                  <a:pt x="24332" y="34102"/>
                  <a:pt x="24263" y="34102"/>
                </a:cubicBezTo>
                <a:close/>
                <a:moveTo>
                  <a:pt x="18466" y="34079"/>
                </a:moveTo>
                <a:cubicBezTo>
                  <a:pt x="18466" y="34079"/>
                  <a:pt x="18466" y="34079"/>
                  <a:pt x="18466" y="34079"/>
                </a:cubicBezTo>
                <a:cubicBezTo>
                  <a:pt x="18466" y="34079"/>
                  <a:pt x="18466" y="34079"/>
                  <a:pt x="18466" y="34079"/>
                </a:cubicBezTo>
                <a:close/>
                <a:moveTo>
                  <a:pt x="18466" y="34079"/>
                </a:moveTo>
                <a:cubicBezTo>
                  <a:pt x="18420" y="34056"/>
                  <a:pt x="18374" y="34010"/>
                  <a:pt x="18306" y="33942"/>
                </a:cubicBezTo>
                <a:cubicBezTo>
                  <a:pt x="18374" y="34010"/>
                  <a:pt x="18420" y="34056"/>
                  <a:pt x="18466" y="34079"/>
                </a:cubicBezTo>
                <a:close/>
                <a:moveTo>
                  <a:pt x="62245" y="34010"/>
                </a:moveTo>
                <a:cubicBezTo>
                  <a:pt x="62131" y="34010"/>
                  <a:pt x="62039" y="33988"/>
                  <a:pt x="61948" y="33896"/>
                </a:cubicBezTo>
                <a:cubicBezTo>
                  <a:pt x="62039" y="33988"/>
                  <a:pt x="62131" y="34010"/>
                  <a:pt x="62245" y="34010"/>
                </a:cubicBezTo>
                <a:lnTo>
                  <a:pt x="62359" y="34010"/>
                </a:lnTo>
                <a:cubicBezTo>
                  <a:pt x="62313" y="34010"/>
                  <a:pt x="62290" y="34010"/>
                  <a:pt x="62245" y="34010"/>
                </a:cubicBezTo>
                <a:close/>
                <a:moveTo>
                  <a:pt x="55511" y="33851"/>
                </a:moveTo>
                <a:cubicBezTo>
                  <a:pt x="55488" y="33851"/>
                  <a:pt x="55466" y="33851"/>
                  <a:pt x="55420" y="33851"/>
                </a:cubicBezTo>
                <a:cubicBezTo>
                  <a:pt x="55466" y="33851"/>
                  <a:pt x="55488" y="33851"/>
                  <a:pt x="55511" y="33851"/>
                </a:cubicBezTo>
                <a:cubicBezTo>
                  <a:pt x="55762" y="33851"/>
                  <a:pt x="56013" y="33668"/>
                  <a:pt x="56264" y="33668"/>
                </a:cubicBezTo>
                <a:lnTo>
                  <a:pt x="56264" y="33668"/>
                </a:lnTo>
                <a:lnTo>
                  <a:pt x="56264" y="33668"/>
                </a:lnTo>
                <a:cubicBezTo>
                  <a:pt x="56150" y="33668"/>
                  <a:pt x="56013" y="33714"/>
                  <a:pt x="55899" y="33759"/>
                </a:cubicBezTo>
                <a:cubicBezTo>
                  <a:pt x="55762" y="33805"/>
                  <a:pt x="55648" y="33851"/>
                  <a:pt x="55511" y="33851"/>
                </a:cubicBezTo>
                <a:close/>
                <a:moveTo>
                  <a:pt x="594" y="33600"/>
                </a:moveTo>
                <a:cubicBezTo>
                  <a:pt x="502" y="33600"/>
                  <a:pt x="388" y="33577"/>
                  <a:pt x="297" y="33508"/>
                </a:cubicBezTo>
                <a:cubicBezTo>
                  <a:pt x="297" y="33508"/>
                  <a:pt x="297" y="33508"/>
                  <a:pt x="297" y="33508"/>
                </a:cubicBezTo>
                <a:cubicBezTo>
                  <a:pt x="388" y="33577"/>
                  <a:pt x="502" y="33600"/>
                  <a:pt x="594" y="33600"/>
                </a:cubicBezTo>
                <a:cubicBezTo>
                  <a:pt x="731" y="33600"/>
                  <a:pt x="845" y="33577"/>
                  <a:pt x="982" y="33531"/>
                </a:cubicBezTo>
                <a:cubicBezTo>
                  <a:pt x="845" y="33577"/>
                  <a:pt x="731" y="33600"/>
                  <a:pt x="594" y="33600"/>
                </a:cubicBezTo>
                <a:moveTo>
                  <a:pt x="11961" y="33600"/>
                </a:moveTo>
                <a:cubicBezTo>
                  <a:pt x="11824" y="33600"/>
                  <a:pt x="11664" y="33577"/>
                  <a:pt x="11527" y="33577"/>
                </a:cubicBezTo>
                <a:cubicBezTo>
                  <a:pt x="11664" y="33577"/>
                  <a:pt x="11824" y="33600"/>
                  <a:pt x="11961" y="33600"/>
                </a:cubicBezTo>
                <a:cubicBezTo>
                  <a:pt x="12006" y="33600"/>
                  <a:pt x="12052" y="33600"/>
                  <a:pt x="12075" y="33600"/>
                </a:cubicBezTo>
                <a:cubicBezTo>
                  <a:pt x="12052" y="33600"/>
                  <a:pt x="12006" y="33600"/>
                  <a:pt x="11961" y="33600"/>
                </a:cubicBezTo>
                <a:moveTo>
                  <a:pt x="79067" y="33600"/>
                </a:moveTo>
                <a:cubicBezTo>
                  <a:pt x="79044" y="33600"/>
                  <a:pt x="79021" y="33600"/>
                  <a:pt x="78998" y="33577"/>
                </a:cubicBezTo>
                <a:lnTo>
                  <a:pt x="79067" y="33600"/>
                </a:lnTo>
                <a:cubicBezTo>
                  <a:pt x="79250" y="33600"/>
                  <a:pt x="79409" y="33485"/>
                  <a:pt x="79569" y="33371"/>
                </a:cubicBezTo>
                <a:cubicBezTo>
                  <a:pt x="79409" y="33485"/>
                  <a:pt x="79250" y="33600"/>
                  <a:pt x="79067" y="33600"/>
                </a:cubicBezTo>
                <a:close/>
                <a:moveTo>
                  <a:pt x="74160" y="33577"/>
                </a:moveTo>
                <a:lnTo>
                  <a:pt x="74114" y="33577"/>
                </a:lnTo>
                <a:lnTo>
                  <a:pt x="74160" y="33577"/>
                </a:lnTo>
                <a:cubicBezTo>
                  <a:pt x="74228" y="33577"/>
                  <a:pt x="74319" y="33577"/>
                  <a:pt x="74388" y="33577"/>
                </a:cubicBezTo>
                <a:cubicBezTo>
                  <a:pt x="75027" y="33508"/>
                  <a:pt x="75506" y="33029"/>
                  <a:pt x="76100" y="32778"/>
                </a:cubicBezTo>
                <a:cubicBezTo>
                  <a:pt x="75506" y="33029"/>
                  <a:pt x="75027" y="33508"/>
                  <a:pt x="74388" y="33577"/>
                </a:cubicBezTo>
                <a:cubicBezTo>
                  <a:pt x="74319" y="33577"/>
                  <a:pt x="74228" y="33577"/>
                  <a:pt x="74160" y="33577"/>
                </a:cubicBezTo>
                <a:moveTo>
                  <a:pt x="9998" y="33577"/>
                </a:moveTo>
                <a:cubicBezTo>
                  <a:pt x="10043" y="33554"/>
                  <a:pt x="10089" y="33554"/>
                  <a:pt x="10135" y="33554"/>
                </a:cubicBezTo>
                <a:cubicBezTo>
                  <a:pt x="10089" y="33554"/>
                  <a:pt x="10043" y="33554"/>
                  <a:pt x="9998" y="33577"/>
                </a:cubicBezTo>
                <a:close/>
                <a:moveTo>
                  <a:pt x="11527" y="33577"/>
                </a:moveTo>
                <a:cubicBezTo>
                  <a:pt x="11344" y="33554"/>
                  <a:pt x="11207" y="33463"/>
                  <a:pt x="11025" y="33463"/>
                </a:cubicBezTo>
                <a:cubicBezTo>
                  <a:pt x="10979" y="33463"/>
                  <a:pt x="10911" y="33463"/>
                  <a:pt x="10865" y="33485"/>
                </a:cubicBezTo>
                <a:cubicBezTo>
                  <a:pt x="10911" y="33463"/>
                  <a:pt x="10979" y="33463"/>
                  <a:pt x="11025" y="33463"/>
                </a:cubicBezTo>
                <a:cubicBezTo>
                  <a:pt x="11207" y="33463"/>
                  <a:pt x="11344" y="33554"/>
                  <a:pt x="11527" y="33577"/>
                </a:cubicBezTo>
                <a:close/>
                <a:moveTo>
                  <a:pt x="10386" y="33577"/>
                </a:moveTo>
                <a:cubicBezTo>
                  <a:pt x="10317" y="33554"/>
                  <a:pt x="10226" y="33554"/>
                  <a:pt x="10135" y="33554"/>
                </a:cubicBezTo>
                <a:lnTo>
                  <a:pt x="10135" y="33554"/>
                </a:lnTo>
                <a:lnTo>
                  <a:pt x="10135" y="33554"/>
                </a:lnTo>
                <a:cubicBezTo>
                  <a:pt x="10226" y="33554"/>
                  <a:pt x="10317" y="33554"/>
                  <a:pt x="10386" y="33577"/>
                </a:cubicBezTo>
                <a:close/>
                <a:moveTo>
                  <a:pt x="10135" y="33554"/>
                </a:moveTo>
                <a:lnTo>
                  <a:pt x="10135" y="33554"/>
                </a:lnTo>
                <a:lnTo>
                  <a:pt x="10135" y="33554"/>
                </a:lnTo>
                <a:close/>
                <a:moveTo>
                  <a:pt x="62108" y="33508"/>
                </a:moveTo>
                <a:cubicBezTo>
                  <a:pt x="62108" y="33440"/>
                  <a:pt x="62062" y="33371"/>
                  <a:pt x="61925" y="33280"/>
                </a:cubicBezTo>
                <a:cubicBezTo>
                  <a:pt x="61628" y="33143"/>
                  <a:pt x="61218" y="33166"/>
                  <a:pt x="60944" y="33052"/>
                </a:cubicBezTo>
                <a:cubicBezTo>
                  <a:pt x="60898" y="33052"/>
                  <a:pt x="60830" y="33029"/>
                  <a:pt x="60784" y="33006"/>
                </a:cubicBezTo>
                <a:cubicBezTo>
                  <a:pt x="60830" y="33029"/>
                  <a:pt x="60898" y="33052"/>
                  <a:pt x="60944" y="33052"/>
                </a:cubicBezTo>
                <a:cubicBezTo>
                  <a:pt x="61218" y="33166"/>
                  <a:pt x="61628" y="33143"/>
                  <a:pt x="61925" y="33280"/>
                </a:cubicBezTo>
                <a:cubicBezTo>
                  <a:pt x="62062" y="33371"/>
                  <a:pt x="62108" y="33440"/>
                  <a:pt x="62108" y="33508"/>
                </a:cubicBezTo>
                <a:moveTo>
                  <a:pt x="118418" y="33143"/>
                </a:moveTo>
                <a:cubicBezTo>
                  <a:pt x="118304" y="33143"/>
                  <a:pt x="118258" y="32938"/>
                  <a:pt x="118144" y="32892"/>
                </a:cubicBezTo>
                <a:cubicBezTo>
                  <a:pt x="118258" y="32938"/>
                  <a:pt x="118304" y="33143"/>
                  <a:pt x="118418" y="33143"/>
                </a:cubicBezTo>
                <a:lnTo>
                  <a:pt x="118441" y="33120"/>
                </a:lnTo>
                <a:cubicBezTo>
                  <a:pt x="118441" y="33143"/>
                  <a:pt x="118418" y="33143"/>
                  <a:pt x="118418" y="33143"/>
                </a:cubicBezTo>
                <a:moveTo>
                  <a:pt x="80003" y="33097"/>
                </a:moveTo>
                <a:lnTo>
                  <a:pt x="80003" y="33075"/>
                </a:lnTo>
                <a:lnTo>
                  <a:pt x="80003" y="33097"/>
                </a:lnTo>
                <a:close/>
                <a:moveTo>
                  <a:pt x="29308" y="32938"/>
                </a:moveTo>
                <a:cubicBezTo>
                  <a:pt x="29285" y="32938"/>
                  <a:pt x="29239" y="32938"/>
                  <a:pt x="29216" y="32938"/>
                </a:cubicBezTo>
                <a:cubicBezTo>
                  <a:pt x="29239" y="32938"/>
                  <a:pt x="29285" y="32938"/>
                  <a:pt x="29308" y="32938"/>
                </a:cubicBezTo>
                <a:cubicBezTo>
                  <a:pt x="29331" y="32938"/>
                  <a:pt x="29376" y="32938"/>
                  <a:pt x="29422" y="32938"/>
                </a:cubicBezTo>
                <a:cubicBezTo>
                  <a:pt x="29605" y="32892"/>
                  <a:pt x="29582" y="32801"/>
                  <a:pt x="29719" y="32664"/>
                </a:cubicBezTo>
                <a:cubicBezTo>
                  <a:pt x="29582" y="32801"/>
                  <a:pt x="29605" y="32892"/>
                  <a:pt x="29422" y="32938"/>
                </a:cubicBezTo>
                <a:cubicBezTo>
                  <a:pt x="29376" y="32938"/>
                  <a:pt x="29331" y="32938"/>
                  <a:pt x="29308" y="32938"/>
                </a:cubicBezTo>
                <a:moveTo>
                  <a:pt x="117938" y="32915"/>
                </a:moveTo>
                <a:cubicBezTo>
                  <a:pt x="117984" y="32892"/>
                  <a:pt x="118030" y="32869"/>
                  <a:pt x="118075" y="32869"/>
                </a:cubicBezTo>
                <a:lnTo>
                  <a:pt x="118075" y="32869"/>
                </a:lnTo>
                <a:lnTo>
                  <a:pt x="118075" y="32869"/>
                </a:lnTo>
                <a:cubicBezTo>
                  <a:pt x="118030" y="32869"/>
                  <a:pt x="117984" y="32892"/>
                  <a:pt x="117938" y="32915"/>
                </a:cubicBezTo>
                <a:close/>
                <a:moveTo>
                  <a:pt x="120472" y="32823"/>
                </a:moveTo>
                <a:lnTo>
                  <a:pt x="120472" y="32823"/>
                </a:lnTo>
                <a:lnTo>
                  <a:pt x="120472" y="32823"/>
                </a:lnTo>
                <a:close/>
                <a:moveTo>
                  <a:pt x="120495" y="32823"/>
                </a:moveTo>
                <a:cubicBezTo>
                  <a:pt x="120518" y="32823"/>
                  <a:pt x="120563" y="32801"/>
                  <a:pt x="120609" y="32755"/>
                </a:cubicBezTo>
                <a:cubicBezTo>
                  <a:pt x="120563" y="32801"/>
                  <a:pt x="120518" y="32823"/>
                  <a:pt x="120495" y="32823"/>
                </a:cubicBezTo>
                <a:close/>
                <a:moveTo>
                  <a:pt x="29924" y="32595"/>
                </a:moveTo>
                <a:cubicBezTo>
                  <a:pt x="29993" y="32527"/>
                  <a:pt x="30038" y="32390"/>
                  <a:pt x="30107" y="32298"/>
                </a:cubicBezTo>
                <a:cubicBezTo>
                  <a:pt x="30038" y="32390"/>
                  <a:pt x="29993" y="32527"/>
                  <a:pt x="29924" y="32595"/>
                </a:cubicBezTo>
                <a:close/>
                <a:moveTo>
                  <a:pt x="120883" y="32413"/>
                </a:moveTo>
                <a:cubicBezTo>
                  <a:pt x="120997" y="32298"/>
                  <a:pt x="121134" y="32253"/>
                  <a:pt x="121271" y="32230"/>
                </a:cubicBezTo>
                <a:cubicBezTo>
                  <a:pt x="121134" y="32253"/>
                  <a:pt x="120997" y="32298"/>
                  <a:pt x="120883" y="32413"/>
                </a:cubicBezTo>
                <a:close/>
                <a:moveTo>
                  <a:pt x="51973" y="32298"/>
                </a:moveTo>
                <a:cubicBezTo>
                  <a:pt x="51950" y="32298"/>
                  <a:pt x="51950" y="32298"/>
                  <a:pt x="51928" y="32298"/>
                </a:cubicBezTo>
                <a:lnTo>
                  <a:pt x="51973" y="32298"/>
                </a:lnTo>
                <a:cubicBezTo>
                  <a:pt x="52179" y="32298"/>
                  <a:pt x="52430" y="32162"/>
                  <a:pt x="52658" y="32162"/>
                </a:cubicBezTo>
                <a:cubicBezTo>
                  <a:pt x="52681" y="32162"/>
                  <a:pt x="52704" y="32162"/>
                  <a:pt x="52749" y="32162"/>
                </a:cubicBezTo>
                <a:cubicBezTo>
                  <a:pt x="52704" y="32162"/>
                  <a:pt x="52681" y="32162"/>
                  <a:pt x="52658" y="32162"/>
                </a:cubicBezTo>
                <a:cubicBezTo>
                  <a:pt x="52544" y="32162"/>
                  <a:pt x="52430" y="32184"/>
                  <a:pt x="52316" y="32230"/>
                </a:cubicBezTo>
                <a:cubicBezTo>
                  <a:pt x="52179" y="32253"/>
                  <a:pt x="52065" y="32298"/>
                  <a:pt x="51973" y="32298"/>
                </a:cubicBezTo>
                <a:moveTo>
                  <a:pt x="122275" y="32093"/>
                </a:moveTo>
                <a:cubicBezTo>
                  <a:pt x="122344" y="32070"/>
                  <a:pt x="122412" y="32070"/>
                  <a:pt x="122481" y="32070"/>
                </a:cubicBezTo>
                <a:lnTo>
                  <a:pt x="122481" y="32070"/>
                </a:lnTo>
                <a:lnTo>
                  <a:pt x="122481" y="32070"/>
                </a:lnTo>
                <a:cubicBezTo>
                  <a:pt x="122412" y="32070"/>
                  <a:pt x="122344" y="32070"/>
                  <a:pt x="122275" y="32093"/>
                </a:cubicBezTo>
                <a:moveTo>
                  <a:pt x="122686" y="32070"/>
                </a:moveTo>
                <a:cubicBezTo>
                  <a:pt x="122640" y="32070"/>
                  <a:pt x="122618" y="32070"/>
                  <a:pt x="122572" y="32070"/>
                </a:cubicBezTo>
                <a:cubicBezTo>
                  <a:pt x="122618" y="32070"/>
                  <a:pt x="122640" y="32070"/>
                  <a:pt x="122686" y="32070"/>
                </a:cubicBezTo>
                <a:cubicBezTo>
                  <a:pt x="122846" y="32070"/>
                  <a:pt x="122960" y="32047"/>
                  <a:pt x="123120" y="31865"/>
                </a:cubicBezTo>
                <a:cubicBezTo>
                  <a:pt x="122960" y="32047"/>
                  <a:pt x="122846" y="32070"/>
                  <a:pt x="122686" y="32070"/>
                </a:cubicBezTo>
                <a:moveTo>
                  <a:pt x="15567" y="31956"/>
                </a:moveTo>
                <a:cubicBezTo>
                  <a:pt x="15247" y="31865"/>
                  <a:pt x="14951" y="31774"/>
                  <a:pt x="14654" y="31774"/>
                </a:cubicBezTo>
                <a:cubicBezTo>
                  <a:pt x="14471" y="31774"/>
                  <a:pt x="14289" y="31819"/>
                  <a:pt x="14083" y="31888"/>
                </a:cubicBezTo>
                <a:cubicBezTo>
                  <a:pt x="14289" y="31819"/>
                  <a:pt x="14471" y="31774"/>
                  <a:pt x="14654" y="31774"/>
                </a:cubicBezTo>
                <a:cubicBezTo>
                  <a:pt x="14951" y="31774"/>
                  <a:pt x="15247" y="31865"/>
                  <a:pt x="15567" y="31956"/>
                </a:cubicBezTo>
                <a:moveTo>
                  <a:pt x="27139" y="31751"/>
                </a:moveTo>
                <a:cubicBezTo>
                  <a:pt x="27231" y="31682"/>
                  <a:pt x="27322" y="31637"/>
                  <a:pt x="27436" y="31637"/>
                </a:cubicBezTo>
                <a:lnTo>
                  <a:pt x="27436" y="31637"/>
                </a:lnTo>
                <a:lnTo>
                  <a:pt x="27436" y="31637"/>
                </a:lnTo>
                <a:cubicBezTo>
                  <a:pt x="27322" y="31637"/>
                  <a:pt x="27231" y="31682"/>
                  <a:pt x="27139" y="31751"/>
                </a:cubicBezTo>
                <a:close/>
                <a:moveTo>
                  <a:pt x="30609" y="31614"/>
                </a:moveTo>
                <a:cubicBezTo>
                  <a:pt x="30723" y="31522"/>
                  <a:pt x="30814" y="31454"/>
                  <a:pt x="30928" y="31431"/>
                </a:cubicBezTo>
                <a:cubicBezTo>
                  <a:pt x="30814" y="31454"/>
                  <a:pt x="30723" y="31522"/>
                  <a:pt x="30609" y="31614"/>
                </a:cubicBezTo>
                <a:close/>
                <a:moveTo>
                  <a:pt x="32617" y="31591"/>
                </a:moveTo>
                <a:cubicBezTo>
                  <a:pt x="32595" y="31591"/>
                  <a:pt x="32572" y="31568"/>
                  <a:pt x="32549" y="31568"/>
                </a:cubicBezTo>
                <a:cubicBezTo>
                  <a:pt x="32572" y="31568"/>
                  <a:pt x="32595" y="31591"/>
                  <a:pt x="32617" y="31591"/>
                </a:cubicBezTo>
                <a:cubicBezTo>
                  <a:pt x="32686" y="31591"/>
                  <a:pt x="32754" y="31568"/>
                  <a:pt x="32800" y="31545"/>
                </a:cubicBezTo>
                <a:cubicBezTo>
                  <a:pt x="32754" y="31568"/>
                  <a:pt x="32686" y="31591"/>
                  <a:pt x="32617" y="31591"/>
                </a:cubicBezTo>
                <a:moveTo>
                  <a:pt x="32115" y="31545"/>
                </a:moveTo>
                <a:cubicBezTo>
                  <a:pt x="31841" y="31545"/>
                  <a:pt x="31567" y="31454"/>
                  <a:pt x="31294" y="31431"/>
                </a:cubicBezTo>
                <a:cubicBezTo>
                  <a:pt x="31567" y="31454"/>
                  <a:pt x="31841" y="31545"/>
                  <a:pt x="32115" y="31545"/>
                </a:cubicBezTo>
                <a:lnTo>
                  <a:pt x="32115" y="31545"/>
                </a:lnTo>
                <a:lnTo>
                  <a:pt x="32115" y="31545"/>
                </a:lnTo>
                <a:close/>
                <a:moveTo>
                  <a:pt x="31294" y="31431"/>
                </a:moveTo>
                <a:cubicBezTo>
                  <a:pt x="31294" y="31431"/>
                  <a:pt x="31294" y="31431"/>
                  <a:pt x="31294" y="31431"/>
                </a:cubicBezTo>
                <a:cubicBezTo>
                  <a:pt x="31294" y="31431"/>
                  <a:pt x="31294" y="31431"/>
                  <a:pt x="31294" y="31431"/>
                </a:cubicBezTo>
                <a:close/>
                <a:moveTo>
                  <a:pt x="31294" y="31431"/>
                </a:moveTo>
                <a:cubicBezTo>
                  <a:pt x="31271" y="31431"/>
                  <a:pt x="31248" y="31431"/>
                  <a:pt x="31248" y="31431"/>
                </a:cubicBezTo>
                <a:cubicBezTo>
                  <a:pt x="31248" y="31431"/>
                  <a:pt x="31271" y="31431"/>
                  <a:pt x="31294" y="31431"/>
                </a:cubicBezTo>
                <a:close/>
                <a:moveTo>
                  <a:pt x="34809" y="31294"/>
                </a:moveTo>
                <a:cubicBezTo>
                  <a:pt x="34740" y="31203"/>
                  <a:pt x="34649" y="31089"/>
                  <a:pt x="34558" y="30997"/>
                </a:cubicBezTo>
                <a:cubicBezTo>
                  <a:pt x="34649" y="31089"/>
                  <a:pt x="34740" y="31203"/>
                  <a:pt x="34809" y="31294"/>
                </a:cubicBezTo>
                <a:close/>
                <a:moveTo>
                  <a:pt x="46" y="31043"/>
                </a:moveTo>
                <a:cubicBezTo>
                  <a:pt x="23" y="30906"/>
                  <a:pt x="23" y="30815"/>
                  <a:pt x="23" y="30701"/>
                </a:cubicBezTo>
                <a:cubicBezTo>
                  <a:pt x="23" y="30815"/>
                  <a:pt x="23" y="30906"/>
                  <a:pt x="46" y="31043"/>
                </a:cubicBezTo>
                <a:close/>
                <a:moveTo>
                  <a:pt x="33782" y="30792"/>
                </a:moveTo>
                <a:cubicBezTo>
                  <a:pt x="33850" y="30746"/>
                  <a:pt x="33941" y="30701"/>
                  <a:pt x="34033" y="30701"/>
                </a:cubicBezTo>
                <a:cubicBezTo>
                  <a:pt x="34101" y="30701"/>
                  <a:pt x="34170" y="30724"/>
                  <a:pt x="34215" y="30746"/>
                </a:cubicBezTo>
                <a:cubicBezTo>
                  <a:pt x="34170" y="30724"/>
                  <a:pt x="34101" y="30701"/>
                  <a:pt x="34033" y="30701"/>
                </a:cubicBezTo>
                <a:cubicBezTo>
                  <a:pt x="33941" y="30701"/>
                  <a:pt x="33850" y="30746"/>
                  <a:pt x="33782" y="30792"/>
                </a:cubicBezTo>
                <a:close/>
                <a:moveTo>
                  <a:pt x="46" y="30358"/>
                </a:moveTo>
                <a:cubicBezTo>
                  <a:pt x="46" y="30267"/>
                  <a:pt x="23" y="30176"/>
                  <a:pt x="23" y="30062"/>
                </a:cubicBezTo>
                <a:cubicBezTo>
                  <a:pt x="23" y="30176"/>
                  <a:pt x="46" y="30267"/>
                  <a:pt x="46" y="30358"/>
                </a:cubicBezTo>
                <a:close/>
              </a:path>
            </a:pathLst>
          </a:custGeom>
          <a:solidFill>
            <a:srgbClr val="E2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7"/>
          <p:cNvCxnSpPr/>
          <p:nvPr/>
        </p:nvCxnSpPr>
        <p:spPr>
          <a:xfrm>
            <a:off x="541025" y="366775"/>
            <a:ext cx="0" cy="10662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Roboto Black"/>
              <a:buNone/>
              <a:defRPr sz="3500">
                <a:solidFill>
                  <a:schemeClr val="lt1"/>
                </a:solidFill>
                <a:latin typeface="Roboto Black"/>
                <a:ea typeface="Roboto Black"/>
                <a:cs typeface="Roboto Black"/>
                <a:sym typeface="Roboto Blac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1pPr>
            <a:lvl2pPr marL="914400" lvl="1" indent="-317500" rtl="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2pPr>
            <a:lvl3pPr marL="1371600" lvl="2" indent="-317500" rtl="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3pPr>
            <a:lvl4pPr marL="1828800" lvl="3" indent="-317500" rtl="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4pPr>
            <a:lvl5pPr marL="2286000" lvl="4" indent="-317500" rtl="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5pPr>
            <a:lvl6pPr marL="2743200" lvl="5" indent="-317500" rtl="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6pPr>
            <a:lvl7pPr marL="3200400" lvl="6" indent="-317500" rtl="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7pPr>
            <a:lvl8pPr marL="3657600" lvl="7" indent="-317500" rtl="0">
              <a:lnSpc>
                <a:spcPct val="115000"/>
              </a:lnSpc>
              <a:spcBef>
                <a:spcPts val="1600"/>
              </a:spcBef>
              <a:spcAft>
                <a:spcPts val="0"/>
              </a:spcAft>
              <a:buClr>
                <a:schemeClr val="lt1"/>
              </a:buClr>
              <a:buSzPts val="1400"/>
              <a:buFont typeface="Montserrat"/>
              <a:buChar char="○"/>
              <a:defRPr>
                <a:solidFill>
                  <a:schemeClr val="lt1"/>
                </a:solidFill>
                <a:latin typeface="Montserrat"/>
                <a:ea typeface="Montserrat"/>
                <a:cs typeface="Montserrat"/>
                <a:sym typeface="Montserrat"/>
              </a:defRPr>
            </a:lvl8pPr>
            <a:lvl9pPr marL="4114800" lvl="8" indent="-317500" rtl="0">
              <a:lnSpc>
                <a:spcPct val="115000"/>
              </a:lnSpc>
              <a:spcBef>
                <a:spcPts val="1600"/>
              </a:spcBef>
              <a:spcAft>
                <a:spcPts val="1600"/>
              </a:spcAft>
              <a:buClr>
                <a:schemeClr val="lt1"/>
              </a:buClr>
              <a:buSzPts val="1400"/>
              <a:buFont typeface="Montserrat"/>
              <a:buChar char="■"/>
              <a:defRPr>
                <a:solidFill>
                  <a:schemeClr val="lt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59" r:id="rId8"/>
    <p:sldLayoutId id="2147483663" r:id="rId9"/>
    <p:sldLayoutId id="2147483669" r:id="rId10"/>
    <p:sldLayoutId id="2147483670" r:id="rId11"/>
  </p:sldLayoutIdLst>
  <mc:AlternateContent xmlns:mc="http://schemas.openxmlformats.org/markup-compatibility/2006" xmlns:p15="http://schemas.microsoft.com/office/powerpoint/2012/main">
    <mc:Choice Requires="p15">
      <p:transition xmlns:p14="http://schemas.microsoft.com/office/powerpoint/2010/main" spd="slow" p14:dur="3000" advClick="0" advTm="3000">
        <p15:prstTrans prst="fracture"/>
      </p:transition>
    </mc:Choice>
    <mc:Fallback xmlns="">
      <p:transition spd="slow" advClick="0" advTm="3000">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9"/>
        <p:cNvGrpSpPr/>
        <p:nvPr/>
      </p:nvGrpSpPr>
      <p:grpSpPr>
        <a:xfrm>
          <a:off x="0" y="0"/>
          <a:ext cx="0" cy="0"/>
          <a:chOff x="0" y="0"/>
          <a:chExt cx="0" cy="0"/>
        </a:xfrm>
      </p:grpSpPr>
      <p:sp>
        <p:nvSpPr>
          <p:cNvPr id="160" name="Google Shape;160;p28"/>
          <p:cNvSpPr/>
          <p:nvPr/>
        </p:nvSpPr>
        <p:spPr>
          <a:xfrm>
            <a:off x="2272322" y="3590112"/>
            <a:ext cx="4471429" cy="564750"/>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sp>
      <p:sp>
        <p:nvSpPr>
          <p:cNvPr id="161" name="Google Shape;161;p28"/>
          <p:cNvSpPr/>
          <p:nvPr/>
        </p:nvSpPr>
        <p:spPr>
          <a:xfrm>
            <a:off x="2109168" y="848475"/>
            <a:ext cx="5804400" cy="508250"/>
          </a:xfrm>
          <a:prstGeom prst="rect">
            <a:avLst/>
          </a:prstGeom>
        </p:spPr>
        <p:txBody>
          <a:bodyPr>
            <a:prstTxWarp prst="textPlain">
              <a:avLst/>
            </a:prstTxWarp>
          </a:bodyPr>
          <a:lstStyle/>
          <a:p>
            <a:pPr algn="ctr"/>
            <a:r>
              <a:rPr lang="fr-FR" dirty="0">
                <a:ln w="9525" cap="flat" cmpd="sng">
                  <a:solidFill>
                    <a:schemeClr val="lt1"/>
                  </a:solidFill>
                  <a:prstDash val="solid"/>
                  <a:round/>
                  <a:headEnd type="none" w="sm" len="sm"/>
                  <a:tailEnd type="none" w="sm" len="sm"/>
                </a:ln>
                <a:noFill/>
                <a:latin typeface="Roboto;900"/>
              </a:rPr>
              <a:t>Comment formuler</a:t>
            </a:r>
          </a:p>
        </p:txBody>
      </p:sp>
      <p:sp>
        <p:nvSpPr>
          <p:cNvPr id="162" name="Google Shape;162;p28"/>
          <p:cNvSpPr/>
          <p:nvPr/>
        </p:nvSpPr>
        <p:spPr>
          <a:xfrm>
            <a:off x="2109167" y="2571750"/>
            <a:ext cx="5586521" cy="564750"/>
          </a:xfrm>
          <a:prstGeom prst="rect">
            <a:avLst/>
          </a:prstGeom>
        </p:spPr>
        <p:txBody>
          <a:bodyPr>
            <a:prstTxWarp prst="textPlain">
              <a:avLst/>
            </a:prstTxWarp>
          </a:bodyPr>
          <a:lstStyle/>
          <a:p>
            <a:pPr lvl="0" algn="ctr"/>
            <a:r>
              <a:rPr lang="fr-FR" sz="2800" dirty="0">
                <a:ln w="9525" cap="flat" cmpd="sng">
                  <a:solidFill>
                    <a:schemeClr val="lt1"/>
                  </a:solidFill>
                  <a:prstDash val="solid"/>
                  <a:round/>
                  <a:headEnd type="none" w="sm" len="sm"/>
                  <a:tailEnd type="none" w="sm" len="sm"/>
                </a:ln>
                <a:noFill/>
                <a:latin typeface="Roboto;900"/>
              </a:rPr>
              <a:t>Un jeu en utilisant des</a:t>
            </a:r>
            <a:endParaRPr sz="2800" b="0" i="0" dirty="0">
              <a:ln w="9525" cap="flat" cmpd="sng">
                <a:solidFill>
                  <a:schemeClr val="lt1"/>
                </a:solidFill>
                <a:prstDash val="solid"/>
                <a:round/>
                <a:headEnd type="none" w="sm" len="sm"/>
                <a:tailEnd type="none" w="sm" len="sm"/>
              </a:ln>
              <a:noFill/>
              <a:latin typeface="Roboto;900"/>
            </a:endParaRPr>
          </a:p>
        </p:txBody>
      </p:sp>
      <p:sp>
        <p:nvSpPr>
          <p:cNvPr id="163" name="Google Shape;163;p28"/>
          <p:cNvSpPr txBox="1">
            <a:spLocks noGrp="1"/>
          </p:cNvSpPr>
          <p:nvPr>
            <p:ph type="subTitle" idx="1"/>
          </p:nvPr>
        </p:nvSpPr>
        <p:spPr>
          <a:xfrm>
            <a:off x="2264521" y="3647550"/>
            <a:ext cx="4471429" cy="409500"/>
          </a:xfrm>
          <a:prstGeom prst="rect">
            <a:avLst/>
          </a:prstGeom>
        </p:spPr>
        <p:txBody>
          <a:bodyPr spcFirstLastPara="1" wrap="square" lIns="91425" tIns="91425" rIns="91425" bIns="91425" anchor="ctr" anchorCtr="0">
            <a:noAutofit/>
          </a:bodyPr>
          <a:lstStyle/>
          <a:p>
            <a:pPr marL="0" lvl="0" indent="0"/>
            <a:r>
              <a:rPr lang="fr-FR" dirty="0">
                <a:latin typeface="Montserrat"/>
                <a:ea typeface="Montserrat"/>
                <a:cs typeface="Montserrat"/>
                <a:sym typeface="Montserrat"/>
              </a:rPr>
              <a:t>BOUKRI</a:t>
            </a:r>
            <a:r>
              <a:rPr lang="fr-FR" sz="1600" b="1" dirty="0">
                <a:solidFill>
                  <a:schemeClr val="tx1"/>
                </a:solidFill>
                <a:latin typeface="Montserrat"/>
                <a:ea typeface="Montserrat"/>
                <a:cs typeface="Montserrat"/>
                <a:sym typeface="Montserrat"/>
              </a:rPr>
              <a:t>/</a:t>
            </a:r>
            <a:r>
              <a:rPr lang="fr-FR" sz="1600" b="1" dirty="0">
                <a:solidFill>
                  <a:schemeClr val="bg1"/>
                </a:solidFill>
                <a:latin typeface="Montserrat"/>
                <a:ea typeface="Montserrat"/>
                <a:cs typeface="Montserrat"/>
                <a:sym typeface="Montserrat"/>
              </a:rPr>
              <a:t> </a:t>
            </a:r>
            <a:r>
              <a:rPr lang="fr-FR" dirty="0">
                <a:latin typeface="Montserrat"/>
                <a:ea typeface="Montserrat"/>
                <a:cs typeface="Montserrat"/>
                <a:sym typeface="Montserrat"/>
              </a:rPr>
              <a:t>BADDIOUI</a:t>
            </a:r>
            <a:r>
              <a:rPr lang="fr-FR" sz="1600" b="1" dirty="0">
                <a:solidFill>
                  <a:schemeClr val="tx1"/>
                </a:solidFill>
                <a:latin typeface="Montserrat"/>
                <a:ea typeface="Montserrat"/>
                <a:cs typeface="Montserrat"/>
                <a:sym typeface="Montserrat"/>
              </a:rPr>
              <a:t>/ </a:t>
            </a:r>
            <a:r>
              <a:rPr lang="fr-FR" dirty="0">
                <a:latin typeface="Montserrat"/>
                <a:ea typeface="Montserrat"/>
                <a:cs typeface="Montserrat"/>
                <a:sym typeface="Montserrat"/>
              </a:rPr>
              <a:t>AIT-SAID</a:t>
            </a:r>
            <a:r>
              <a:rPr lang="fr-FR" sz="1600" b="1" dirty="0">
                <a:solidFill>
                  <a:schemeClr val="tx1"/>
                </a:solidFill>
                <a:latin typeface="Montserrat"/>
                <a:ea typeface="Montserrat"/>
                <a:cs typeface="Montserrat"/>
                <a:sym typeface="Montserrat"/>
              </a:rPr>
              <a:t>/</a:t>
            </a:r>
            <a:r>
              <a:rPr lang="fr-FR" sz="1600" b="1" dirty="0">
                <a:solidFill>
                  <a:schemeClr val="bg1"/>
                </a:solidFill>
                <a:latin typeface="Montserrat"/>
                <a:ea typeface="Montserrat"/>
                <a:cs typeface="Montserrat"/>
                <a:sym typeface="Montserrat"/>
              </a:rPr>
              <a:t> </a:t>
            </a:r>
            <a:r>
              <a:rPr lang="fr-FR" dirty="0">
                <a:latin typeface="Montserrat"/>
                <a:ea typeface="Montserrat"/>
                <a:cs typeface="Montserrat"/>
                <a:sym typeface="Montserrat"/>
              </a:rPr>
              <a:t>BAKARROUCH</a:t>
            </a:r>
          </a:p>
        </p:txBody>
      </p:sp>
      <p:sp>
        <p:nvSpPr>
          <p:cNvPr id="164" name="Google Shape;164;p28"/>
          <p:cNvSpPr/>
          <p:nvPr/>
        </p:nvSpPr>
        <p:spPr>
          <a:xfrm>
            <a:off x="2109168" y="1039875"/>
            <a:ext cx="4802925" cy="1843175"/>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114300" cap="flat" cmpd="sng">
            <a:solidFill>
              <a:schemeClr val="dk2"/>
            </a:solidFill>
            <a:prstDash val="solid"/>
            <a:round/>
            <a:headEnd type="none" w="med" len="med"/>
            <a:tailEnd type="none" w="med" len="med"/>
          </a:ln>
        </p:spPr>
      </p:sp>
      <p:sp>
        <p:nvSpPr>
          <p:cNvPr id="165" name="Google Shape;165;p28"/>
          <p:cNvSpPr txBox="1">
            <a:spLocks noGrp="1"/>
          </p:cNvSpPr>
          <p:nvPr>
            <p:ph type="ctrTitle"/>
          </p:nvPr>
        </p:nvSpPr>
        <p:spPr>
          <a:xfrm>
            <a:off x="1632419" y="1401909"/>
            <a:ext cx="5841781" cy="1181832"/>
          </a:xfrm>
          <a:prstGeom prst="rect">
            <a:avLst/>
          </a:prstGeom>
        </p:spPr>
        <p:txBody>
          <a:bodyPr spcFirstLastPara="1" wrap="square" lIns="91425" tIns="91425" rIns="91425" bIns="91425" anchor="ctr" anchorCtr="0">
            <a:spAutoFit/>
          </a:bodyPr>
          <a:lstStyle/>
          <a:p>
            <a:pPr lvl="0"/>
            <a:r>
              <a:rPr lang="fr-FR" sz="7200" b="1" dirty="0">
                <a:latin typeface="Rage Italic" panose="03070502040507070304" pitchFamily="66" charset="0"/>
              </a:rPr>
              <a:t>packages ?</a:t>
            </a:r>
            <a:endParaRPr sz="7200" b="1" dirty="0">
              <a:solidFill>
                <a:schemeClr val="dk1"/>
              </a:solidFill>
              <a:latin typeface="Rage Italic" panose="03070502040507070304" pitchFamily="66"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animEffect transition="in" filter="fade">
                                      <p:cBhvr>
                                        <p:cTn id="7" dur="1000"/>
                                        <p:tgtEl>
                                          <p:spTgt spid="161">
                                            <p:txEl>
                                              <p:pRg st="0" end="0"/>
                                            </p:txEl>
                                          </p:spTgt>
                                        </p:tgtEl>
                                      </p:cBhvr>
                                    </p:animEffect>
                                    <p:anim calcmode="lin" valueType="num">
                                      <p:cBhvr>
                                        <p:cTn id="8" dur="1000" fill="hold"/>
                                        <p:tgtEl>
                                          <p:spTgt spid="16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2"/>
                                        </p:tgtEl>
                                        <p:attrNameLst>
                                          <p:attrName>style.visibility</p:attrName>
                                        </p:attrNameLst>
                                      </p:cBhvr>
                                      <p:to>
                                        <p:strVal val="visible"/>
                                      </p:to>
                                    </p:set>
                                    <p:animEffect transition="in" filter="fade">
                                      <p:cBhvr>
                                        <p:cTn id="14" dur="1000"/>
                                        <p:tgtEl>
                                          <p:spTgt spid="162"/>
                                        </p:tgtEl>
                                      </p:cBhvr>
                                    </p:animEffect>
                                    <p:anim calcmode="lin" valueType="num">
                                      <p:cBhvr>
                                        <p:cTn id="15" dur="1000" fill="hold"/>
                                        <p:tgtEl>
                                          <p:spTgt spid="162"/>
                                        </p:tgtEl>
                                        <p:attrNameLst>
                                          <p:attrName>ppt_x</p:attrName>
                                        </p:attrNameLst>
                                      </p:cBhvr>
                                      <p:tavLst>
                                        <p:tav tm="0">
                                          <p:val>
                                            <p:strVal val="#ppt_x"/>
                                          </p:val>
                                        </p:tav>
                                        <p:tav tm="100000">
                                          <p:val>
                                            <p:strVal val="#ppt_x"/>
                                          </p:val>
                                        </p:tav>
                                      </p:tavLst>
                                    </p:anim>
                                    <p:anim calcmode="lin" valueType="num">
                                      <p:cBhvr>
                                        <p:cTn id="16" dur="1000" fill="hold"/>
                                        <p:tgtEl>
                                          <p:spTgt spid="16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64"/>
                                        </p:tgtEl>
                                        <p:attrNameLst>
                                          <p:attrName>style.visibility</p:attrName>
                                        </p:attrNameLst>
                                      </p:cBhvr>
                                      <p:to>
                                        <p:strVal val="visible"/>
                                      </p:to>
                                    </p:set>
                                    <p:anim calcmode="lin" valueType="num">
                                      <p:cBhvr>
                                        <p:cTn id="21" dur="500" fill="hold"/>
                                        <p:tgtEl>
                                          <p:spTgt spid="164"/>
                                        </p:tgtEl>
                                        <p:attrNameLst>
                                          <p:attrName>ppt_w</p:attrName>
                                        </p:attrNameLst>
                                      </p:cBhvr>
                                      <p:tavLst>
                                        <p:tav tm="0">
                                          <p:val>
                                            <p:fltVal val="0"/>
                                          </p:val>
                                        </p:tav>
                                        <p:tav tm="100000">
                                          <p:val>
                                            <p:strVal val="#ppt_w"/>
                                          </p:val>
                                        </p:tav>
                                      </p:tavLst>
                                    </p:anim>
                                    <p:anim calcmode="lin" valueType="num">
                                      <p:cBhvr>
                                        <p:cTn id="22" dur="500" fill="hold"/>
                                        <p:tgtEl>
                                          <p:spTgt spid="164"/>
                                        </p:tgtEl>
                                        <p:attrNameLst>
                                          <p:attrName>ppt_h</p:attrName>
                                        </p:attrNameLst>
                                      </p:cBhvr>
                                      <p:tavLst>
                                        <p:tav tm="0">
                                          <p:val>
                                            <p:fltVal val="0"/>
                                          </p:val>
                                        </p:tav>
                                        <p:tav tm="100000">
                                          <p:val>
                                            <p:strVal val="#ppt_h"/>
                                          </p:val>
                                        </p:tav>
                                      </p:tavLst>
                                    </p:anim>
                                    <p:animEffect transition="in" filter="fade">
                                      <p:cBhvr>
                                        <p:cTn id="23" dur="500"/>
                                        <p:tgtEl>
                                          <p:spTgt spid="164"/>
                                        </p:tgtEl>
                                      </p:cBhvr>
                                    </p:animEffect>
                                  </p:childTnLst>
                                </p:cTn>
                              </p:par>
                            </p:childTnLst>
                          </p:cTn>
                        </p:par>
                      </p:childTnLst>
                    </p:cTn>
                  </p:par>
                  <p:par>
                    <p:cTn id="24" fill="hold">
                      <p:stCondLst>
                        <p:cond delay="indefinite"/>
                      </p:stCondLst>
                      <p:childTnLst>
                        <p:par>
                          <p:cTn id="25" fill="hold">
                            <p:stCondLst>
                              <p:cond delay="0"/>
                            </p:stCondLst>
                            <p:childTnLst>
                              <p:par>
                                <p:cTn id="26" presetID="31" presetClass="entr" presetSubtype="0" fill="hold" grpId="0" nodeType="clickEffect">
                                  <p:stCondLst>
                                    <p:cond delay="0"/>
                                  </p:stCondLst>
                                  <p:childTnLst>
                                    <p:set>
                                      <p:cBhvr>
                                        <p:cTn id="27" dur="1" fill="hold">
                                          <p:stCondLst>
                                            <p:cond delay="0"/>
                                          </p:stCondLst>
                                        </p:cTn>
                                        <p:tgtEl>
                                          <p:spTgt spid="165"/>
                                        </p:tgtEl>
                                        <p:attrNameLst>
                                          <p:attrName>style.visibility</p:attrName>
                                        </p:attrNameLst>
                                      </p:cBhvr>
                                      <p:to>
                                        <p:strVal val="visible"/>
                                      </p:to>
                                    </p:set>
                                    <p:anim calcmode="lin" valueType="num">
                                      <p:cBhvr>
                                        <p:cTn id="28" dur="1000" fill="hold"/>
                                        <p:tgtEl>
                                          <p:spTgt spid="165"/>
                                        </p:tgtEl>
                                        <p:attrNameLst>
                                          <p:attrName>ppt_w</p:attrName>
                                        </p:attrNameLst>
                                      </p:cBhvr>
                                      <p:tavLst>
                                        <p:tav tm="0">
                                          <p:val>
                                            <p:fltVal val="0"/>
                                          </p:val>
                                        </p:tav>
                                        <p:tav tm="100000">
                                          <p:val>
                                            <p:strVal val="#ppt_w"/>
                                          </p:val>
                                        </p:tav>
                                      </p:tavLst>
                                    </p:anim>
                                    <p:anim calcmode="lin" valueType="num">
                                      <p:cBhvr>
                                        <p:cTn id="29" dur="1000" fill="hold"/>
                                        <p:tgtEl>
                                          <p:spTgt spid="165"/>
                                        </p:tgtEl>
                                        <p:attrNameLst>
                                          <p:attrName>ppt_h</p:attrName>
                                        </p:attrNameLst>
                                      </p:cBhvr>
                                      <p:tavLst>
                                        <p:tav tm="0">
                                          <p:val>
                                            <p:fltVal val="0"/>
                                          </p:val>
                                        </p:tav>
                                        <p:tav tm="100000">
                                          <p:val>
                                            <p:strVal val="#ppt_h"/>
                                          </p:val>
                                        </p:tav>
                                      </p:tavLst>
                                    </p:anim>
                                    <p:anim calcmode="lin" valueType="num">
                                      <p:cBhvr>
                                        <p:cTn id="30" dur="1000" fill="hold"/>
                                        <p:tgtEl>
                                          <p:spTgt spid="165"/>
                                        </p:tgtEl>
                                        <p:attrNameLst>
                                          <p:attrName>style.rotation</p:attrName>
                                        </p:attrNameLst>
                                      </p:cBhvr>
                                      <p:tavLst>
                                        <p:tav tm="0">
                                          <p:val>
                                            <p:fltVal val="90"/>
                                          </p:val>
                                        </p:tav>
                                        <p:tav tm="100000">
                                          <p:val>
                                            <p:fltVal val="0"/>
                                          </p:val>
                                        </p:tav>
                                      </p:tavLst>
                                    </p:anim>
                                    <p:animEffect transition="in" filter="fade">
                                      <p:cBhvr>
                                        <p:cTn id="31" dur="1000"/>
                                        <p:tgtEl>
                                          <p:spTgt spid="165"/>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nodeType="clickEffect">
                                  <p:stCondLst>
                                    <p:cond delay="0"/>
                                  </p:stCondLst>
                                  <p:childTnLst>
                                    <p:set>
                                      <p:cBhvr>
                                        <p:cTn id="35" dur="1" fill="hold">
                                          <p:stCondLst>
                                            <p:cond delay="0"/>
                                          </p:stCondLst>
                                        </p:cTn>
                                        <p:tgtEl>
                                          <p:spTgt spid="160"/>
                                        </p:tgtEl>
                                        <p:attrNameLst>
                                          <p:attrName>style.visibility</p:attrName>
                                        </p:attrNameLst>
                                      </p:cBhvr>
                                      <p:to>
                                        <p:strVal val="visible"/>
                                      </p:to>
                                    </p:set>
                                    <p:animEffect transition="in" filter="wipe(down)">
                                      <p:cBhvr>
                                        <p:cTn id="36" dur="580">
                                          <p:stCondLst>
                                            <p:cond delay="0"/>
                                          </p:stCondLst>
                                        </p:cTn>
                                        <p:tgtEl>
                                          <p:spTgt spid="160"/>
                                        </p:tgtEl>
                                      </p:cBhvr>
                                    </p:animEffect>
                                    <p:anim calcmode="lin" valueType="num">
                                      <p:cBhvr>
                                        <p:cTn id="37" dur="1822" tmFilter="0,0; 0.14,0.36; 0.43,0.73; 0.71,0.91; 1.0,1.0">
                                          <p:stCondLst>
                                            <p:cond delay="0"/>
                                          </p:stCondLst>
                                        </p:cTn>
                                        <p:tgtEl>
                                          <p:spTgt spid="160"/>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160"/>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160"/>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160"/>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160"/>
                                        </p:tgtEl>
                                        <p:attrNameLst>
                                          <p:attrName>ppt_y</p:attrName>
                                        </p:attrNameLst>
                                      </p:cBhvr>
                                      <p:tavLst>
                                        <p:tav tm="0" fmla="#ppt_y-sin(pi*$)/81">
                                          <p:val>
                                            <p:fltVal val="0"/>
                                          </p:val>
                                        </p:tav>
                                        <p:tav tm="100000">
                                          <p:val>
                                            <p:fltVal val="1"/>
                                          </p:val>
                                        </p:tav>
                                      </p:tavLst>
                                    </p:anim>
                                    <p:animScale>
                                      <p:cBhvr>
                                        <p:cTn id="42" dur="26">
                                          <p:stCondLst>
                                            <p:cond delay="650"/>
                                          </p:stCondLst>
                                        </p:cTn>
                                        <p:tgtEl>
                                          <p:spTgt spid="160"/>
                                        </p:tgtEl>
                                      </p:cBhvr>
                                      <p:to x="100000" y="60000"/>
                                    </p:animScale>
                                    <p:animScale>
                                      <p:cBhvr>
                                        <p:cTn id="43" dur="166" decel="50000">
                                          <p:stCondLst>
                                            <p:cond delay="676"/>
                                          </p:stCondLst>
                                        </p:cTn>
                                        <p:tgtEl>
                                          <p:spTgt spid="160"/>
                                        </p:tgtEl>
                                      </p:cBhvr>
                                      <p:to x="100000" y="100000"/>
                                    </p:animScale>
                                    <p:animScale>
                                      <p:cBhvr>
                                        <p:cTn id="44" dur="26">
                                          <p:stCondLst>
                                            <p:cond delay="1312"/>
                                          </p:stCondLst>
                                        </p:cTn>
                                        <p:tgtEl>
                                          <p:spTgt spid="160"/>
                                        </p:tgtEl>
                                      </p:cBhvr>
                                      <p:to x="100000" y="80000"/>
                                    </p:animScale>
                                    <p:animScale>
                                      <p:cBhvr>
                                        <p:cTn id="45" dur="166" decel="50000">
                                          <p:stCondLst>
                                            <p:cond delay="1338"/>
                                          </p:stCondLst>
                                        </p:cTn>
                                        <p:tgtEl>
                                          <p:spTgt spid="160"/>
                                        </p:tgtEl>
                                      </p:cBhvr>
                                      <p:to x="100000" y="100000"/>
                                    </p:animScale>
                                    <p:animScale>
                                      <p:cBhvr>
                                        <p:cTn id="46" dur="26">
                                          <p:stCondLst>
                                            <p:cond delay="1642"/>
                                          </p:stCondLst>
                                        </p:cTn>
                                        <p:tgtEl>
                                          <p:spTgt spid="160"/>
                                        </p:tgtEl>
                                      </p:cBhvr>
                                      <p:to x="100000" y="90000"/>
                                    </p:animScale>
                                    <p:animScale>
                                      <p:cBhvr>
                                        <p:cTn id="47" dur="166" decel="50000">
                                          <p:stCondLst>
                                            <p:cond delay="1668"/>
                                          </p:stCondLst>
                                        </p:cTn>
                                        <p:tgtEl>
                                          <p:spTgt spid="160"/>
                                        </p:tgtEl>
                                      </p:cBhvr>
                                      <p:to x="100000" y="100000"/>
                                    </p:animScale>
                                    <p:animScale>
                                      <p:cBhvr>
                                        <p:cTn id="48" dur="26">
                                          <p:stCondLst>
                                            <p:cond delay="1808"/>
                                          </p:stCondLst>
                                        </p:cTn>
                                        <p:tgtEl>
                                          <p:spTgt spid="160"/>
                                        </p:tgtEl>
                                      </p:cBhvr>
                                      <p:to x="100000" y="95000"/>
                                    </p:animScale>
                                    <p:animScale>
                                      <p:cBhvr>
                                        <p:cTn id="49" dur="166" decel="50000">
                                          <p:stCondLst>
                                            <p:cond delay="1834"/>
                                          </p:stCondLst>
                                        </p:cTn>
                                        <p:tgtEl>
                                          <p:spTgt spid="160"/>
                                        </p:tgtEl>
                                      </p:cBhvr>
                                      <p:to x="100000" y="100000"/>
                                    </p:animScale>
                                  </p:childTnLst>
                                </p:cTn>
                              </p:par>
                            </p:childTnLst>
                          </p:cTn>
                        </p:par>
                      </p:childTnLst>
                    </p:cTn>
                  </p:par>
                  <p:par>
                    <p:cTn id="50" fill="hold">
                      <p:stCondLst>
                        <p:cond delay="indefinite"/>
                      </p:stCondLst>
                      <p:childTnLst>
                        <p:par>
                          <p:cTn id="51" fill="hold">
                            <p:stCondLst>
                              <p:cond delay="0"/>
                            </p:stCondLst>
                            <p:childTnLst>
                              <p:par>
                                <p:cTn id="52" presetID="34" presetClass="emph" presetSubtype="0" fill="hold" nodeType="clickEffect">
                                  <p:stCondLst>
                                    <p:cond delay="0"/>
                                  </p:stCondLst>
                                  <p:iterate type="lt">
                                    <p:tmPct val="10000"/>
                                  </p:iterate>
                                  <p:childTnLst>
                                    <p:animMotion origin="layout" path="M 0.0 0.0 L 0.0 -0.07213" pathEditMode="relative" ptsTypes="">
                                      <p:cBhvr>
                                        <p:cTn id="53" dur="250" accel="50000" decel="50000" autoRev="1" fill="hold">
                                          <p:stCondLst>
                                            <p:cond delay="0"/>
                                          </p:stCondLst>
                                        </p:cTn>
                                        <p:tgtEl>
                                          <p:spTgt spid="163">
                                            <p:txEl>
                                              <p:pRg st="0" end="0"/>
                                            </p:txEl>
                                          </p:spTgt>
                                        </p:tgtEl>
                                        <p:attrNameLst>
                                          <p:attrName>ppt_x</p:attrName>
                                          <p:attrName>ppt_y</p:attrName>
                                        </p:attrNameLst>
                                      </p:cBhvr>
                                    </p:animMotion>
                                    <p:animRot by="1500000">
                                      <p:cBhvr>
                                        <p:cTn id="54" dur="125" fill="hold">
                                          <p:stCondLst>
                                            <p:cond delay="0"/>
                                          </p:stCondLst>
                                        </p:cTn>
                                        <p:tgtEl>
                                          <p:spTgt spid="163">
                                            <p:txEl>
                                              <p:pRg st="0" end="0"/>
                                            </p:txEl>
                                          </p:spTgt>
                                        </p:tgtEl>
                                        <p:attrNameLst>
                                          <p:attrName>r</p:attrName>
                                        </p:attrNameLst>
                                      </p:cBhvr>
                                    </p:animRot>
                                    <p:animRot by="-1500000">
                                      <p:cBhvr>
                                        <p:cTn id="55" dur="125" fill="hold">
                                          <p:stCondLst>
                                            <p:cond delay="125"/>
                                          </p:stCondLst>
                                        </p:cTn>
                                        <p:tgtEl>
                                          <p:spTgt spid="163">
                                            <p:txEl>
                                              <p:pRg st="0" end="0"/>
                                            </p:txEl>
                                          </p:spTgt>
                                        </p:tgtEl>
                                        <p:attrNameLst>
                                          <p:attrName>r</p:attrName>
                                        </p:attrNameLst>
                                      </p:cBhvr>
                                    </p:animRot>
                                    <p:animRot by="-1500000">
                                      <p:cBhvr>
                                        <p:cTn id="56" dur="125" fill="hold">
                                          <p:stCondLst>
                                            <p:cond delay="250"/>
                                          </p:stCondLst>
                                        </p:cTn>
                                        <p:tgtEl>
                                          <p:spTgt spid="163">
                                            <p:txEl>
                                              <p:pRg st="0" end="0"/>
                                            </p:txEl>
                                          </p:spTgt>
                                        </p:tgtEl>
                                        <p:attrNameLst>
                                          <p:attrName>r</p:attrName>
                                        </p:attrNameLst>
                                      </p:cBhvr>
                                    </p:animRot>
                                    <p:animRot by="1500000">
                                      <p:cBhvr>
                                        <p:cTn id="57" dur="125" fill="hold">
                                          <p:stCondLst>
                                            <p:cond delay="375"/>
                                          </p:stCondLst>
                                        </p:cTn>
                                        <p:tgtEl>
                                          <p:spTgt spid="16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 grpId="0" build="allAtOnce"/>
      <p:bldP spid="162" grpId="0"/>
      <p:bldP spid="16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p:nvPr/>
        </p:nvSpPr>
        <p:spPr>
          <a:xfrm>
            <a:off x="-18300" y="2152500"/>
            <a:ext cx="9180603" cy="1205053"/>
          </a:xfrm>
          <a:custGeom>
            <a:avLst/>
            <a:gdLst/>
            <a:ahLst/>
            <a:cxnLst/>
            <a:rect l="l" t="t" r="r" b="b"/>
            <a:pathLst>
              <a:path w="125038" h="28281" extrusionOk="0">
                <a:moveTo>
                  <a:pt x="73293" y="28281"/>
                </a:moveTo>
                <a:cubicBezTo>
                  <a:pt x="73316" y="28281"/>
                  <a:pt x="73361" y="28281"/>
                  <a:pt x="73384" y="28258"/>
                </a:cubicBezTo>
                <a:cubicBezTo>
                  <a:pt x="73361" y="28281"/>
                  <a:pt x="73316" y="28281"/>
                  <a:pt x="73293" y="28281"/>
                </a:cubicBezTo>
                <a:close/>
                <a:moveTo>
                  <a:pt x="72380" y="28235"/>
                </a:moveTo>
                <a:cubicBezTo>
                  <a:pt x="72311" y="28235"/>
                  <a:pt x="72243" y="28235"/>
                  <a:pt x="72174" y="28212"/>
                </a:cubicBezTo>
                <a:cubicBezTo>
                  <a:pt x="72243" y="28235"/>
                  <a:pt x="72311" y="28235"/>
                  <a:pt x="72380" y="28235"/>
                </a:cubicBezTo>
                <a:cubicBezTo>
                  <a:pt x="72426" y="28235"/>
                  <a:pt x="72448" y="28235"/>
                  <a:pt x="72471" y="28235"/>
                </a:cubicBezTo>
                <a:cubicBezTo>
                  <a:pt x="72448" y="28235"/>
                  <a:pt x="72403" y="28235"/>
                  <a:pt x="72380" y="28235"/>
                </a:cubicBezTo>
                <a:moveTo>
                  <a:pt x="73179" y="27938"/>
                </a:moveTo>
                <a:cubicBezTo>
                  <a:pt x="73156" y="27938"/>
                  <a:pt x="73087" y="27916"/>
                  <a:pt x="73042" y="27916"/>
                </a:cubicBezTo>
                <a:cubicBezTo>
                  <a:pt x="72973" y="27893"/>
                  <a:pt x="72905" y="27893"/>
                  <a:pt x="72814" y="27870"/>
                </a:cubicBezTo>
                <a:cubicBezTo>
                  <a:pt x="72745" y="27870"/>
                  <a:pt x="72699" y="27870"/>
                  <a:pt x="72631" y="27870"/>
                </a:cubicBezTo>
                <a:cubicBezTo>
                  <a:pt x="72585" y="27870"/>
                  <a:pt x="72540" y="27870"/>
                  <a:pt x="72494" y="27870"/>
                </a:cubicBezTo>
                <a:cubicBezTo>
                  <a:pt x="72471" y="27870"/>
                  <a:pt x="72426" y="27870"/>
                  <a:pt x="72380" y="27870"/>
                </a:cubicBezTo>
                <a:cubicBezTo>
                  <a:pt x="72334" y="27870"/>
                  <a:pt x="72289" y="27870"/>
                  <a:pt x="72243" y="27870"/>
                </a:cubicBezTo>
                <a:cubicBezTo>
                  <a:pt x="72197" y="27847"/>
                  <a:pt x="72152" y="27847"/>
                  <a:pt x="72106" y="27824"/>
                </a:cubicBezTo>
                <a:cubicBezTo>
                  <a:pt x="71901" y="27801"/>
                  <a:pt x="71718" y="27779"/>
                  <a:pt x="71581" y="27687"/>
                </a:cubicBezTo>
                <a:cubicBezTo>
                  <a:pt x="71421" y="27550"/>
                  <a:pt x="71261" y="27436"/>
                  <a:pt x="71147" y="27276"/>
                </a:cubicBezTo>
                <a:cubicBezTo>
                  <a:pt x="71033" y="27162"/>
                  <a:pt x="70942" y="27048"/>
                  <a:pt x="70828" y="26888"/>
                </a:cubicBezTo>
                <a:cubicBezTo>
                  <a:pt x="70600" y="26546"/>
                  <a:pt x="70326" y="26158"/>
                  <a:pt x="69846" y="25998"/>
                </a:cubicBezTo>
                <a:cubicBezTo>
                  <a:pt x="69778" y="25975"/>
                  <a:pt x="69709" y="25953"/>
                  <a:pt x="69664" y="25930"/>
                </a:cubicBezTo>
                <a:cubicBezTo>
                  <a:pt x="69595" y="25907"/>
                  <a:pt x="69481" y="25884"/>
                  <a:pt x="69458" y="25861"/>
                </a:cubicBezTo>
                <a:cubicBezTo>
                  <a:pt x="69458" y="25838"/>
                  <a:pt x="69435" y="25770"/>
                  <a:pt x="69435" y="25724"/>
                </a:cubicBezTo>
                <a:cubicBezTo>
                  <a:pt x="69435" y="25587"/>
                  <a:pt x="69413" y="25382"/>
                  <a:pt x="69253" y="25199"/>
                </a:cubicBezTo>
                <a:cubicBezTo>
                  <a:pt x="69025" y="24925"/>
                  <a:pt x="68682" y="24857"/>
                  <a:pt x="68408" y="24789"/>
                </a:cubicBezTo>
                <a:cubicBezTo>
                  <a:pt x="68317" y="24766"/>
                  <a:pt x="68226" y="24743"/>
                  <a:pt x="68157" y="24720"/>
                </a:cubicBezTo>
                <a:cubicBezTo>
                  <a:pt x="68043" y="24674"/>
                  <a:pt x="67929" y="24560"/>
                  <a:pt x="67792" y="24401"/>
                </a:cubicBezTo>
                <a:cubicBezTo>
                  <a:pt x="67655" y="24264"/>
                  <a:pt x="67495" y="24081"/>
                  <a:pt x="67290" y="23967"/>
                </a:cubicBezTo>
                <a:cubicBezTo>
                  <a:pt x="67062" y="23853"/>
                  <a:pt x="66788" y="23784"/>
                  <a:pt x="66559" y="23739"/>
                </a:cubicBezTo>
                <a:cubicBezTo>
                  <a:pt x="66468" y="23716"/>
                  <a:pt x="66354" y="23693"/>
                  <a:pt x="66263" y="23670"/>
                </a:cubicBezTo>
                <a:lnTo>
                  <a:pt x="66171" y="23647"/>
                </a:lnTo>
                <a:cubicBezTo>
                  <a:pt x="65989" y="23602"/>
                  <a:pt x="65806" y="23533"/>
                  <a:pt x="65601" y="23533"/>
                </a:cubicBezTo>
                <a:lnTo>
                  <a:pt x="65555" y="23533"/>
                </a:lnTo>
                <a:cubicBezTo>
                  <a:pt x="65281" y="23533"/>
                  <a:pt x="65030" y="23602"/>
                  <a:pt x="64779" y="23647"/>
                </a:cubicBezTo>
                <a:cubicBezTo>
                  <a:pt x="64596" y="23693"/>
                  <a:pt x="64437" y="23716"/>
                  <a:pt x="64277" y="23739"/>
                </a:cubicBezTo>
                <a:cubicBezTo>
                  <a:pt x="63775" y="23784"/>
                  <a:pt x="63158" y="23876"/>
                  <a:pt x="62565" y="24309"/>
                </a:cubicBezTo>
                <a:cubicBezTo>
                  <a:pt x="62405" y="24423"/>
                  <a:pt x="62245" y="24537"/>
                  <a:pt x="62108" y="24652"/>
                </a:cubicBezTo>
                <a:cubicBezTo>
                  <a:pt x="62017" y="24720"/>
                  <a:pt x="61949" y="24789"/>
                  <a:pt x="61880" y="24834"/>
                </a:cubicBezTo>
                <a:cubicBezTo>
                  <a:pt x="61812" y="24880"/>
                  <a:pt x="61743" y="24925"/>
                  <a:pt x="61698" y="24971"/>
                </a:cubicBezTo>
                <a:cubicBezTo>
                  <a:pt x="61515" y="25131"/>
                  <a:pt x="61355" y="25245"/>
                  <a:pt x="61150" y="25314"/>
                </a:cubicBezTo>
                <a:cubicBezTo>
                  <a:pt x="60830" y="25405"/>
                  <a:pt x="60534" y="25405"/>
                  <a:pt x="60191" y="25405"/>
                </a:cubicBezTo>
                <a:lnTo>
                  <a:pt x="60100" y="25405"/>
                </a:lnTo>
                <a:lnTo>
                  <a:pt x="60077" y="25405"/>
                </a:lnTo>
                <a:cubicBezTo>
                  <a:pt x="59849" y="25405"/>
                  <a:pt x="59643" y="25450"/>
                  <a:pt x="59438" y="25473"/>
                </a:cubicBezTo>
                <a:cubicBezTo>
                  <a:pt x="59255" y="25496"/>
                  <a:pt x="59073" y="25519"/>
                  <a:pt x="58890" y="25519"/>
                </a:cubicBezTo>
                <a:cubicBezTo>
                  <a:pt x="58799" y="25519"/>
                  <a:pt x="58685" y="25519"/>
                  <a:pt x="58593" y="25496"/>
                </a:cubicBezTo>
                <a:cubicBezTo>
                  <a:pt x="58479" y="25496"/>
                  <a:pt x="58365" y="25496"/>
                  <a:pt x="58274" y="25496"/>
                </a:cubicBezTo>
                <a:cubicBezTo>
                  <a:pt x="58046" y="25496"/>
                  <a:pt x="57886" y="25519"/>
                  <a:pt x="57726" y="25542"/>
                </a:cubicBezTo>
                <a:cubicBezTo>
                  <a:pt x="57429" y="25587"/>
                  <a:pt x="57178" y="25702"/>
                  <a:pt x="56950" y="25793"/>
                </a:cubicBezTo>
                <a:cubicBezTo>
                  <a:pt x="56790" y="25861"/>
                  <a:pt x="56653" y="25930"/>
                  <a:pt x="56516" y="25975"/>
                </a:cubicBezTo>
                <a:cubicBezTo>
                  <a:pt x="56265" y="26067"/>
                  <a:pt x="55991" y="26067"/>
                  <a:pt x="55695" y="26090"/>
                </a:cubicBezTo>
                <a:cubicBezTo>
                  <a:pt x="55421" y="26112"/>
                  <a:pt x="55147" y="26135"/>
                  <a:pt x="54850" y="26204"/>
                </a:cubicBezTo>
                <a:lnTo>
                  <a:pt x="54736" y="26249"/>
                </a:lnTo>
                <a:cubicBezTo>
                  <a:pt x="54394" y="26341"/>
                  <a:pt x="54074" y="26409"/>
                  <a:pt x="53732" y="26409"/>
                </a:cubicBezTo>
                <a:cubicBezTo>
                  <a:pt x="53686" y="26409"/>
                  <a:pt x="53640" y="26409"/>
                  <a:pt x="53595" y="26409"/>
                </a:cubicBezTo>
                <a:cubicBezTo>
                  <a:pt x="53229" y="26386"/>
                  <a:pt x="52819" y="26318"/>
                  <a:pt x="52431" y="26249"/>
                </a:cubicBezTo>
                <a:lnTo>
                  <a:pt x="52248" y="26204"/>
                </a:lnTo>
                <a:cubicBezTo>
                  <a:pt x="52111" y="26181"/>
                  <a:pt x="51951" y="26135"/>
                  <a:pt x="51791" y="26090"/>
                </a:cubicBezTo>
                <a:cubicBezTo>
                  <a:pt x="51563" y="25998"/>
                  <a:pt x="51312" y="25907"/>
                  <a:pt x="51015" y="25907"/>
                </a:cubicBezTo>
                <a:cubicBezTo>
                  <a:pt x="50993" y="25907"/>
                  <a:pt x="50947" y="25884"/>
                  <a:pt x="50878" y="25884"/>
                </a:cubicBezTo>
                <a:cubicBezTo>
                  <a:pt x="50833" y="25861"/>
                  <a:pt x="50741" y="25838"/>
                  <a:pt x="50650" y="25816"/>
                </a:cubicBezTo>
                <a:lnTo>
                  <a:pt x="50582" y="25816"/>
                </a:lnTo>
                <a:cubicBezTo>
                  <a:pt x="50445" y="25816"/>
                  <a:pt x="50262" y="25861"/>
                  <a:pt x="50102" y="25907"/>
                </a:cubicBezTo>
                <a:cubicBezTo>
                  <a:pt x="50057" y="25907"/>
                  <a:pt x="50011" y="25930"/>
                  <a:pt x="49965" y="25930"/>
                </a:cubicBezTo>
                <a:cubicBezTo>
                  <a:pt x="49623" y="25998"/>
                  <a:pt x="49326" y="25998"/>
                  <a:pt x="48938" y="25998"/>
                </a:cubicBezTo>
                <a:cubicBezTo>
                  <a:pt x="48824" y="25998"/>
                  <a:pt x="48733" y="25975"/>
                  <a:pt x="48619" y="25975"/>
                </a:cubicBezTo>
                <a:cubicBezTo>
                  <a:pt x="48482" y="25953"/>
                  <a:pt x="48345" y="25930"/>
                  <a:pt x="48208" y="25930"/>
                </a:cubicBezTo>
                <a:cubicBezTo>
                  <a:pt x="48094" y="25930"/>
                  <a:pt x="47980" y="25930"/>
                  <a:pt x="47866" y="25975"/>
                </a:cubicBezTo>
                <a:cubicBezTo>
                  <a:pt x="47797" y="25998"/>
                  <a:pt x="47706" y="25998"/>
                  <a:pt x="47614" y="25998"/>
                </a:cubicBezTo>
                <a:cubicBezTo>
                  <a:pt x="47523" y="25998"/>
                  <a:pt x="47409" y="26021"/>
                  <a:pt x="47295" y="26044"/>
                </a:cubicBezTo>
                <a:cubicBezTo>
                  <a:pt x="47112" y="26067"/>
                  <a:pt x="46975" y="26090"/>
                  <a:pt x="46747" y="26090"/>
                </a:cubicBezTo>
                <a:cubicBezTo>
                  <a:pt x="46564" y="26112"/>
                  <a:pt x="46405" y="26135"/>
                  <a:pt x="46245" y="26158"/>
                </a:cubicBezTo>
                <a:cubicBezTo>
                  <a:pt x="46131" y="26181"/>
                  <a:pt x="46017" y="26204"/>
                  <a:pt x="45925" y="26204"/>
                </a:cubicBezTo>
                <a:lnTo>
                  <a:pt x="45857" y="26204"/>
                </a:lnTo>
                <a:cubicBezTo>
                  <a:pt x="45629" y="26204"/>
                  <a:pt x="45378" y="26135"/>
                  <a:pt x="45149" y="26044"/>
                </a:cubicBezTo>
                <a:cubicBezTo>
                  <a:pt x="44830" y="25953"/>
                  <a:pt x="44579" y="25930"/>
                  <a:pt x="44328" y="25907"/>
                </a:cubicBezTo>
                <a:lnTo>
                  <a:pt x="44168" y="25907"/>
                </a:lnTo>
                <a:cubicBezTo>
                  <a:pt x="44031" y="25907"/>
                  <a:pt x="43894" y="25884"/>
                  <a:pt x="43757" y="25861"/>
                </a:cubicBezTo>
                <a:cubicBezTo>
                  <a:pt x="43597" y="25838"/>
                  <a:pt x="43415" y="25816"/>
                  <a:pt x="43232" y="25793"/>
                </a:cubicBezTo>
                <a:lnTo>
                  <a:pt x="43209" y="25793"/>
                </a:lnTo>
                <a:lnTo>
                  <a:pt x="43209" y="25793"/>
                </a:lnTo>
                <a:cubicBezTo>
                  <a:pt x="43118" y="25793"/>
                  <a:pt x="43027" y="25816"/>
                  <a:pt x="42935" y="25816"/>
                </a:cubicBezTo>
                <a:cubicBezTo>
                  <a:pt x="42844" y="25816"/>
                  <a:pt x="42775" y="25838"/>
                  <a:pt x="42684" y="25838"/>
                </a:cubicBezTo>
                <a:cubicBezTo>
                  <a:pt x="42616" y="25838"/>
                  <a:pt x="42570" y="25816"/>
                  <a:pt x="42547" y="25816"/>
                </a:cubicBezTo>
                <a:cubicBezTo>
                  <a:pt x="42502" y="25816"/>
                  <a:pt x="42433" y="25724"/>
                  <a:pt x="42387" y="25702"/>
                </a:cubicBezTo>
                <a:lnTo>
                  <a:pt x="42342" y="25656"/>
                </a:lnTo>
                <a:lnTo>
                  <a:pt x="42250" y="25587"/>
                </a:lnTo>
                <a:lnTo>
                  <a:pt x="42228" y="25565"/>
                </a:lnTo>
                <a:cubicBezTo>
                  <a:pt x="42205" y="25519"/>
                  <a:pt x="42182" y="25428"/>
                  <a:pt x="42091" y="25359"/>
                </a:cubicBezTo>
                <a:cubicBezTo>
                  <a:pt x="41954" y="25199"/>
                  <a:pt x="41748" y="25154"/>
                  <a:pt x="41634" y="25131"/>
                </a:cubicBezTo>
                <a:lnTo>
                  <a:pt x="41566" y="25108"/>
                </a:lnTo>
                <a:cubicBezTo>
                  <a:pt x="41360" y="25062"/>
                  <a:pt x="41178" y="24994"/>
                  <a:pt x="40995" y="24948"/>
                </a:cubicBezTo>
                <a:cubicBezTo>
                  <a:pt x="40835" y="24903"/>
                  <a:pt x="40698" y="24857"/>
                  <a:pt x="40561" y="24811"/>
                </a:cubicBezTo>
                <a:cubicBezTo>
                  <a:pt x="40470" y="24789"/>
                  <a:pt x="40402" y="24743"/>
                  <a:pt x="40310" y="24720"/>
                </a:cubicBezTo>
                <a:cubicBezTo>
                  <a:pt x="40173" y="24652"/>
                  <a:pt x="40014" y="24560"/>
                  <a:pt x="39831" y="24537"/>
                </a:cubicBezTo>
                <a:cubicBezTo>
                  <a:pt x="39785" y="24515"/>
                  <a:pt x="39740" y="24515"/>
                  <a:pt x="39694" y="24515"/>
                </a:cubicBezTo>
                <a:cubicBezTo>
                  <a:pt x="39557" y="24492"/>
                  <a:pt x="39466" y="24469"/>
                  <a:pt x="39352" y="24423"/>
                </a:cubicBezTo>
                <a:cubicBezTo>
                  <a:pt x="39055" y="24309"/>
                  <a:pt x="38781" y="24241"/>
                  <a:pt x="38439" y="24241"/>
                </a:cubicBezTo>
                <a:lnTo>
                  <a:pt x="38416" y="24241"/>
                </a:lnTo>
                <a:cubicBezTo>
                  <a:pt x="38302" y="24241"/>
                  <a:pt x="38210" y="24241"/>
                  <a:pt x="38096" y="24241"/>
                </a:cubicBezTo>
                <a:cubicBezTo>
                  <a:pt x="37982" y="24241"/>
                  <a:pt x="37845" y="24241"/>
                  <a:pt x="37731" y="24241"/>
                </a:cubicBezTo>
                <a:cubicBezTo>
                  <a:pt x="37412" y="24241"/>
                  <a:pt x="37046" y="24218"/>
                  <a:pt x="36704" y="24104"/>
                </a:cubicBezTo>
                <a:cubicBezTo>
                  <a:pt x="36567" y="24058"/>
                  <a:pt x="36407" y="23990"/>
                  <a:pt x="36247" y="23898"/>
                </a:cubicBezTo>
                <a:cubicBezTo>
                  <a:pt x="36065" y="23830"/>
                  <a:pt x="35882" y="23739"/>
                  <a:pt x="35677" y="23670"/>
                </a:cubicBezTo>
                <a:cubicBezTo>
                  <a:pt x="35494" y="23602"/>
                  <a:pt x="35312" y="23487"/>
                  <a:pt x="35129" y="23373"/>
                </a:cubicBezTo>
                <a:cubicBezTo>
                  <a:pt x="34946" y="23259"/>
                  <a:pt x="34718" y="23145"/>
                  <a:pt x="34490" y="23054"/>
                </a:cubicBezTo>
                <a:cubicBezTo>
                  <a:pt x="34147" y="22917"/>
                  <a:pt x="33714" y="22871"/>
                  <a:pt x="33508" y="22848"/>
                </a:cubicBezTo>
                <a:cubicBezTo>
                  <a:pt x="33486" y="22848"/>
                  <a:pt x="33440" y="22848"/>
                  <a:pt x="33394" y="22848"/>
                </a:cubicBezTo>
                <a:lnTo>
                  <a:pt x="33326" y="22848"/>
                </a:lnTo>
                <a:lnTo>
                  <a:pt x="33257" y="22848"/>
                </a:lnTo>
                <a:cubicBezTo>
                  <a:pt x="33189" y="22848"/>
                  <a:pt x="33166" y="22848"/>
                  <a:pt x="33143" y="22826"/>
                </a:cubicBezTo>
                <a:cubicBezTo>
                  <a:pt x="33029" y="22757"/>
                  <a:pt x="32915" y="22666"/>
                  <a:pt x="32801" y="22552"/>
                </a:cubicBezTo>
                <a:cubicBezTo>
                  <a:pt x="32664" y="22438"/>
                  <a:pt x="32550" y="22323"/>
                  <a:pt x="32367" y="22209"/>
                </a:cubicBezTo>
                <a:lnTo>
                  <a:pt x="32299" y="22164"/>
                </a:lnTo>
                <a:cubicBezTo>
                  <a:pt x="32139" y="22072"/>
                  <a:pt x="31933" y="21935"/>
                  <a:pt x="31796" y="21890"/>
                </a:cubicBezTo>
                <a:cubicBezTo>
                  <a:pt x="31705" y="21867"/>
                  <a:pt x="31637" y="21867"/>
                  <a:pt x="31545" y="21867"/>
                </a:cubicBezTo>
                <a:cubicBezTo>
                  <a:pt x="31340" y="21867"/>
                  <a:pt x="31157" y="21913"/>
                  <a:pt x="31020" y="21958"/>
                </a:cubicBezTo>
                <a:lnTo>
                  <a:pt x="30929" y="21981"/>
                </a:lnTo>
                <a:lnTo>
                  <a:pt x="30861" y="22004"/>
                </a:lnTo>
                <a:cubicBezTo>
                  <a:pt x="30564" y="22095"/>
                  <a:pt x="30267" y="22164"/>
                  <a:pt x="29993" y="22164"/>
                </a:cubicBezTo>
                <a:lnTo>
                  <a:pt x="29948" y="22164"/>
                </a:lnTo>
                <a:lnTo>
                  <a:pt x="29902" y="22164"/>
                </a:lnTo>
                <a:cubicBezTo>
                  <a:pt x="28852" y="22164"/>
                  <a:pt x="27985" y="22734"/>
                  <a:pt x="27163" y="23282"/>
                </a:cubicBezTo>
                <a:cubicBezTo>
                  <a:pt x="26843" y="23487"/>
                  <a:pt x="26547" y="23693"/>
                  <a:pt x="26250" y="23853"/>
                </a:cubicBezTo>
                <a:cubicBezTo>
                  <a:pt x="25862" y="24081"/>
                  <a:pt x="25497" y="24264"/>
                  <a:pt x="25177" y="24652"/>
                </a:cubicBezTo>
                <a:cubicBezTo>
                  <a:pt x="24995" y="24857"/>
                  <a:pt x="24835" y="25085"/>
                  <a:pt x="24675" y="25314"/>
                </a:cubicBezTo>
                <a:lnTo>
                  <a:pt x="24561" y="25473"/>
                </a:lnTo>
                <a:cubicBezTo>
                  <a:pt x="24447" y="25633"/>
                  <a:pt x="24196" y="25907"/>
                  <a:pt x="23830" y="25907"/>
                </a:cubicBezTo>
                <a:lnTo>
                  <a:pt x="23785" y="25907"/>
                </a:lnTo>
                <a:cubicBezTo>
                  <a:pt x="23648" y="25907"/>
                  <a:pt x="23534" y="25838"/>
                  <a:pt x="23374" y="25793"/>
                </a:cubicBezTo>
                <a:cubicBezTo>
                  <a:pt x="23305" y="25747"/>
                  <a:pt x="23237" y="25724"/>
                  <a:pt x="23169" y="25702"/>
                </a:cubicBezTo>
                <a:cubicBezTo>
                  <a:pt x="23100" y="25656"/>
                  <a:pt x="23032" y="25633"/>
                  <a:pt x="22986" y="25633"/>
                </a:cubicBezTo>
                <a:cubicBezTo>
                  <a:pt x="22803" y="25565"/>
                  <a:pt x="22735" y="25542"/>
                  <a:pt x="22621" y="25428"/>
                </a:cubicBezTo>
                <a:cubicBezTo>
                  <a:pt x="22392" y="25199"/>
                  <a:pt x="22164" y="25062"/>
                  <a:pt x="21936" y="24925"/>
                </a:cubicBezTo>
                <a:cubicBezTo>
                  <a:pt x="21776" y="24834"/>
                  <a:pt x="21616" y="24743"/>
                  <a:pt x="21479" y="24629"/>
                </a:cubicBezTo>
                <a:cubicBezTo>
                  <a:pt x="21206" y="24378"/>
                  <a:pt x="20886" y="24241"/>
                  <a:pt x="20589" y="24104"/>
                </a:cubicBezTo>
                <a:cubicBezTo>
                  <a:pt x="20384" y="24012"/>
                  <a:pt x="20201" y="23921"/>
                  <a:pt x="20019" y="23807"/>
                </a:cubicBezTo>
                <a:cubicBezTo>
                  <a:pt x="19973" y="23784"/>
                  <a:pt x="19950" y="23739"/>
                  <a:pt x="19905" y="23716"/>
                </a:cubicBezTo>
                <a:cubicBezTo>
                  <a:pt x="19768" y="23602"/>
                  <a:pt x="19631" y="23510"/>
                  <a:pt x="19448" y="23442"/>
                </a:cubicBezTo>
                <a:cubicBezTo>
                  <a:pt x="19334" y="23396"/>
                  <a:pt x="19220" y="23373"/>
                  <a:pt x="19106" y="23373"/>
                </a:cubicBezTo>
                <a:cubicBezTo>
                  <a:pt x="18991" y="23373"/>
                  <a:pt x="18877" y="23396"/>
                  <a:pt x="18786" y="23419"/>
                </a:cubicBezTo>
                <a:cubicBezTo>
                  <a:pt x="18718" y="23442"/>
                  <a:pt x="18649" y="23442"/>
                  <a:pt x="18603" y="23442"/>
                </a:cubicBezTo>
                <a:cubicBezTo>
                  <a:pt x="18535" y="23465"/>
                  <a:pt x="18467" y="23465"/>
                  <a:pt x="18421" y="23465"/>
                </a:cubicBezTo>
                <a:cubicBezTo>
                  <a:pt x="18261" y="23465"/>
                  <a:pt x="18078" y="23465"/>
                  <a:pt x="17850" y="23533"/>
                </a:cubicBezTo>
                <a:cubicBezTo>
                  <a:pt x="17736" y="23579"/>
                  <a:pt x="17622" y="23624"/>
                  <a:pt x="17508" y="23670"/>
                </a:cubicBezTo>
                <a:cubicBezTo>
                  <a:pt x="17417" y="23716"/>
                  <a:pt x="17302" y="23761"/>
                  <a:pt x="17211" y="23784"/>
                </a:cubicBezTo>
                <a:cubicBezTo>
                  <a:pt x="17097" y="23830"/>
                  <a:pt x="17006" y="23853"/>
                  <a:pt x="16892" y="23898"/>
                </a:cubicBezTo>
                <a:cubicBezTo>
                  <a:pt x="16572" y="24012"/>
                  <a:pt x="16252" y="24127"/>
                  <a:pt x="15979" y="24127"/>
                </a:cubicBezTo>
                <a:cubicBezTo>
                  <a:pt x="15933" y="24127"/>
                  <a:pt x="15864" y="24127"/>
                  <a:pt x="15819" y="24127"/>
                </a:cubicBezTo>
                <a:cubicBezTo>
                  <a:pt x="15727" y="24127"/>
                  <a:pt x="15659" y="24127"/>
                  <a:pt x="15568" y="24127"/>
                </a:cubicBezTo>
                <a:cubicBezTo>
                  <a:pt x="15499" y="24127"/>
                  <a:pt x="15431" y="24127"/>
                  <a:pt x="15385" y="24127"/>
                </a:cubicBezTo>
                <a:cubicBezTo>
                  <a:pt x="15271" y="24149"/>
                  <a:pt x="15180" y="24172"/>
                  <a:pt x="15111" y="24195"/>
                </a:cubicBezTo>
                <a:cubicBezTo>
                  <a:pt x="15066" y="24218"/>
                  <a:pt x="15020" y="24241"/>
                  <a:pt x="14997" y="24241"/>
                </a:cubicBezTo>
                <a:lnTo>
                  <a:pt x="14929" y="24241"/>
                </a:lnTo>
                <a:cubicBezTo>
                  <a:pt x="14883" y="24241"/>
                  <a:pt x="14860" y="24241"/>
                  <a:pt x="14814" y="24241"/>
                </a:cubicBezTo>
                <a:cubicBezTo>
                  <a:pt x="14746" y="24241"/>
                  <a:pt x="14700" y="24241"/>
                  <a:pt x="14632" y="24241"/>
                </a:cubicBezTo>
                <a:lnTo>
                  <a:pt x="14632" y="24241"/>
                </a:lnTo>
                <a:cubicBezTo>
                  <a:pt x="14472" y="24241"/>
                  <a:pt x="14358" y="24264"/>
                  <a:pt x="14267" y="24309"/>
                </a:cubicBezTo>
                <a:cubicBezTo>
                  <a:pt x="14244" y="24309"/>
                  <a:pt x="14198" y="24332"/>
                  <a:pt x="14175" y="24332"/>
                </a:cubicBezTo>
                <a:lnTo>
                  <a:pt x="14084" y="24332"/>
                </a:lnTo>
                <a:cubicBezTo>
                  <a:pt x="14016" y="24332"/>
                  <a:pt x="13924" y="24309"/>
                  <a:pt x="13833" y="24286"/>
                </a:cubicBezTo>
                <a:cubicBezTo>
                  <a:pt x="13696" y="24264"/>
                  <a:pt x="13559" y="24241"/>
                  <a:pt x="13376" y="24241"/>
                </a:cubicBezTo>
                <a:lnTo>
                  <a:pt x="13376" y="24241"/>
                </a:lnTo>
                <a:cubicBezTo>
                  <a:pt x="13308" y="24241"/>
                  <a:pt x="13240" y="24241"/>
                  <a:pt x="13171" y="24241"/>
                </a:cubicBezTo>
                <a:cubicBezTo>
                  <a:pt x="13080" y="24241"/>
                  <a:pt x="12988" y="24241"/>
                  <a:pt x="12897" y="24241"/>
                </a:cubicBezTo>
                <a:cubicBezTo>
                  <a:pt x="12692" y="24241"/>
                  <a:pt x="12555" y="24218"/>
                  <a:pt x="12441" y="24195"/>
                </a:cubicBezTo>
                <a:lnTo>
                  <a:pt x="12235" y="24104"/>
                </a:lnTo>
                <a:cubicBezTo>
                  <a:pt x="11984" y="24012"/>
                  <a:pt x="11733" y="23921"/>
                  <a:pt x="11505" y="23807"/>
                </a:cubicBezTo>
                <a:cubicBezTo>
                  <a:pt x="11436" y="23761"/>
                  <a:pt x="11368" y="23739"/>
                  <a:pt x="11299" y="23693"/>
                </a:cubicBezTo>
                <a:cubicBezTo>
                  <a:pt x="11094" y="23579"/>
                  <a:pt x="10866" y="23442"/>
                  <a:pt x="10500" y="23442"/>
                </a:cubicBezTo>
                <a:lnTo>
                  <a:pt x="10455" y="23442"/>
                </a:lnTo>
                <a:cubicBezTo>
                  <a:pt x="10318" y="23442"/>
                  <a:pt x="10181" y="23465"/>
                  <a:pt x="10044" y="23487"/>
                </a:cubicBezTo>
                <a:cubicBezTo>
                  <a:pt x="9930" y="23510"/>
                  <a:pt x="9793" y="23533"/>
                  <a:pt x="9679" y="23533"/>
                </a:cubicBezTo>
                <a:cubicBezTo>
                  <a:pt x="9496" y="23533"/>
                  <a:pt x="9473" y="23487"/>
                  <a:pt x="9451" y="23442"/>
                </a:cubicBezTo>
                <a:cubicBezTo>
                  <a:pt x="9428" y="23396"/>
                  <a:pt x="9405" y="23351"/>
                  <a:pt x="9405" y="23282"/>
                </a:cubicBezTo>
                <a:cubicBezTo>
                  <a:pt x="9336" y="23122"/>
                  <a:pt x="9268" y="22826"/>
                  <a:pt x="8926" y="22689"/>
                </a:cubicBezTo>
                <a:cubicBezTo>
                  <a:pt x="8834" y="22643"/>
                  <a:pt x="8743" y="22643"/>
                  <a:pt x="8652" y="22643"/>
                </a:cubicBezTo>
                <a:cubicBezTo>
                  <a:pt x="8309" y="22643"/>
                  <a:pt x="7921" y="22848"/>
                  <a:pt x="7647" y="23008"/>
                </a:cubicBezTo>
                <a:cubicBezTo>
                  <a:pt x="7579" y="23054"/>
                  <a:pt x="7533" y="23077"/>
                  <a:pt x="7488" y="23099"/>
                </a:cubicBezTo>
                <a:cubicBezTo>
                  <a:pt x="7442" y="23122"/>
                  <a:pt x="7419" y="23145"/>
                  <a:pt x="7396" y="23145"/>
                </a:cubicBezTo>
                <a:cubicBezTo>
                  <a:pt x="7328" y="23191"/>
                  <a:pt x="7236" y="23236"/>
                  <a:pt x="7191" y="23236"/>
                </a:cubicBezTo>
                <a:cubicBezTo>
                  <a:pt x="7191" y="23236"/>
                  <a:pt x="7191" y="23236"/>
                  <a:pt x="7145" y="23214"/>
                </a:cubicBezTo>
                <a:cubicBezTo>
                  <a:pt x="7008" y="23145"/>
                  <a:pt x="6894" y="23099"/>
                  <a:pt x="6734" y="23054"/>
                </a:cubicBezTo>
                <a:cubicBezTo>
                  <a:pt x="6666" y="23031"/>
                  <a:pt x="6575" y="22963"/>
                  <a:pt x="6483" y="22917"/>
                </a:cubicBezTo>
                <a:lnTo>
                  <a:pt x="6392" y="22871"/>
                </a:lnTo>
                <a:cubicBezTo>
                  <a:pt x="6369" y="22848"/>
                  <a:pt x="6346" y="22848"/>
                  <a:pt x="6301" y="22803"/>
                </a:cubicBezTo>
                <a:cubicBezTo>
                  <a:pt x="6278" y="22757"/>
                  <a:pt x="6232" y="22711"/>
                  <a:pt x="6164" y="22666"/>
                </a:cubicBezTo>
                <a:cubicBezTo>
                  <a:pt x="5890" y="22460"/>
                  <a:pt x="5616" y="22460"/>
                  <a:pt x="5388" y="22438"/>
                </a:cubicBezTo>
                <a:cubicBezTo>
                  <a:pt x="5228" y="22438"/>
                  <a:pt x="5114" y="22438"/>
                  <a:pt x="5022" y="22392"/>
                </a:cubicBezTo>
                <a:cubicBezTo>
                  <a:pt x="5000" y="22369"/>
                  <a:pt x="4954" y="22323"/>
                  <a:pt x="4908" y="22278"/>
                </a:cubicBezTo>
                <a:cubicBezTo>
                  <a:pt x="4840" y="22186"/>
                  <a:pt x="4749" y="22095"/>
                  <a:pt x="4634" y="22027"/>
                </a:cubicBezTo>
                <a:cubicBezTo>
                  <a:pt x="4475" y="21913"/>
                  <a:pt x="4292" y="21867"/>
                  <a:pt x="4132" y="21821"/>
                </a:cubicBezTo>
                <a:cubicBezTo>
                  <a:pt x="4087" y="21798"/>
                  <a:pt x="4041" y="21798"/>
                  <a:pt x="3995" y="21776"/>
                </a:cubicBezTo>
                <a:cubicBezTo>
                  <a:pt x="3927" y="21753"/>
                  <a:pt x="3835" y="21707"/>
                  <a:pt x="3767" y="21661"/>
                </a:cubicBezTo>
                <a:cubicBezTo>
                  <a:pt x="3676" y="21616"/>
                  <a:pt x="3584" y="21570"/>
                  <a:pt x="3493" y="21547"/>
                </a:cubicBezTo>
                <a:cubicBezTo>
                  <a:pt x="3356" y="21502"/>
                  <a:pt x="3219" y="21479"/>
                  <a:pt x="3128" y="21479"/>
                </a:cubicBezTo>
                <a:cubicBezTo>
                  <a:pt x="3059" y="21479"/>
                  <a:pt x="2991" y="21456"/>
                  <a:pt x="2945" y="21456"/>
                </a:cubicBezTo>
                <a:cubicBezTo>
                  <a:pt x="2512" y="21296"/>
                  <a:pt x="2192" y="21273"/>
                  <a:pt x="1781" y="21273"/>
                </a:cubicBezTo>
                <a:lnTo>
                  <a:pt x="1690" y="21273"/>
                </a:lnTo>
                <a:cubicBezTo>
                  <a:pt x="1302" y="21273"/>
                  <a:pt x="960" y="21159"/>
                  <a:pt x="594" y="21000"/>
                </a:cubicBezTo>
                <a:cubicBezTo>
                  <a:pt x="526" y="20977"/>
                  <a:pt x="435" y="20931"/>
                  <a:pt x="366" y="20908"/>
                </a:cubicBezTo>
                <a:lnTo>
                  <a:pt x="366" y="3493"/>
                </a:lnTo>
                <a:lnTo>
                  <a:pt x="412" y="3515"/>
                </a:lnTo>
                <a:cubicBezTo>
                  <a:pt x="503" y="3538"/>
                  <a:pt x="617" y="3584"/>
                  <a:pt x="777" y="3584"/>
                </a:cubicBezTo>
                <a:cubicBezTo>
                  <a:pt x="914" y="3607"/>
                  <a:pt x="1028" y="3607"/>
                  <a:pt x="1165" y="3630"/>
                </a:cubicBezTo>
                <a:cubicBezTo>
                  <a:pt x="1302" y="3652"/>
                  <a:pt x="1462" y="3675"/>
                  <a:pt x="1621" y="3698"/>
                </a:cubicBezTo>
                <a:lnTo>
                  <a:pt x="1713" y="3698"/>
                </a:lnTo>
                <a:cubicBezTo>
                  <a:pt x="1758" y="3698"/>
                  <a:pt x="1804" y="3698"/>
                  <a:pt x="1827" y="3698"/>
                </a:cubicBezTo>
                <a:lnTo>
                  <a:pt x="1918" y="3698"/>
                </a:lnTo>
                <a:cubicBezTo>
                  <a:pt x="2009" y="3698"/>
                  <a:pt x="2055" y="3698"/>
                  <a:pt x="2078" y="3721"/>
                </a:cubicBezTo>
                <a:cubicBezTo>
                  <a:pt x="2192" y="3789"/>
                  <a:pt x="2261" y="3881"/>
                  <a:pt x="2352" y="3972"/>
                </a:cubicBezTo>
                <a:cubicBezTo>
                  <a:pt x="2397" y="4018"/>
                  <a:pt x="2420" y="4063"/>
                  <a:pt x="2466" y="4109"/>
                </a:cubicBezTo>
                <a:cubicBezTo>
                  <a:pt x="2740" y="4428"/>
                  <a:pt x="3151" y="4588"/>
                  <a:pt x="3653" y="4588"/>
                </a:cubicBezTo>
                <a:lnTo>
                  <a:pt x="3721" y="4588"/>
                </a:lnTo>
                <a:cubicBezTo>
                  <a:pt x="3744" y="4565"/>
                  <a:pt x="3790" y="4565"/>
                  <a:pt x="3835" y="4565"/>
                </a:cubicBezTo>
                <a:lnTo>
                  <a:pt x="3927" y="4565"/>
                </a:lnTo>
                <a:lnTo>
                  <a:pt x="3972" y="4565"/>
                </a:lnTo>
                <a:lnTo>
                  <a:pt x="3972" y="4565"/>
                </a:lnTo>
                <a:lnTo>
                  <a:pt x="3995" y="4588"/>
                </a:lnTo>
                <a:cubicBezTo>
                  <a:pt x="4018" y="4634"/>
                  <a:pt x="4041" y="4657"/>
                  <a:pt x="4064" y="4702"/>
                </a:cubicBezTo>
                <a:cubicBezTo>
                  <a:pt x="4132" y="4794"/>
                  <a:pt x="4201" y="4908"/>
                  <a:pt x="4315" y="5045"/>
                </a:cubicBezTo>
                <a:cubicBezTo>
                  <a:pt x="4429" y="5159"/>
                  <a:pt x="4566" y="5296"/>
                  <a:pt x="4749" y="5387"/>
                </a:cubicBezTo>
                <a:cubicBezTo>
                  <a:pt x="4931" y="5478"/>
                  <a:pt x="5091" y="5524"/>
                  <a:pt x="5205" y="5524"/>
                </a:cubicBezTo>
                <a:cubicBezTo>
                  <a:pt x="5342" y="5547"/>
                  <a:pt x="5342" y="5570"/>
                  <a:pt x="5365" y="5592"/>
                </a:cubicBezTo>
                <a:lnTo>
                  <a:pt x="5433" y="5661"/>
                </a:lnTo>
                <a:lnTo>
                  <a:pt x="5433" y="5707"/>
                </a:lnTo>
                <a:cubicBezTo>
                  <a:pt x="5456" y="5798"/>
                  <a:pt x="5479" y="5889"/>
                  <a:pt x="5547" y="6003"/>
                </a:cubicBezTo>
                <a:cubicBezTo>
                  <a:pt x="5639" y="6117"/>
                  <a:pt x="5798" y="6277"/>
                  <a:pt x="6118" y="6277"/>
                </a:cubicBezTo>
                <a:cubicBezTo>
                  <a:pt x="6369" y="6277"/>
                  <a:pt x="6620" y="6186"/>
                  <a:pt x="6780" y="6140"/>
                </a:cubicBezTo>
                <a:cubicBezTo>
                  <a:pt x="6826" y="6140"/>
                  <a:pt x="6848" y="6117"/>
                  <a:pt x="6871" y="6117"/>
                </a:cubicBezTo>
                <a:cubicBezTo>
                  <a:pt x="7282" y="6026"/>
                  <a:pt x="7602" y="5798"/>
                  <a:pt x="7830" y="5592"/>
                </a:cubicBezTo>
                <a:cubicBezTo>
                  <a:pt x="7967" y="5478"/>
                  <a:pt x="8058" y="5364"/>
                  <a:pt x="8127" y="5250"/>
                </a:cubicBezTo>
                <a:cubicBezTo>
                  <a:pt x="8172" y="5182"/>
                  <a:pt x="8218" y="5136"/>
                  <a:pt x="8286" y="5090"/>
                </a:cubicBezTo>
                <a:cubicBezTo>
                  <a:pt x="8355" y="4999"/>
                  <a:pt x="8492" y="4885"/>
                  <a:pt x="8560" y="4862"/>
                </a:cubicBezTo>
                <a:lnTo>
                  <a:pt x="8652" y="4885"/>
                </a:lnTo>
                <a:cubicBezTo>
                  <a:pt x="8720" y="4931"/>
                  <a:pt x="8811" y="4953"/>
                  <a:pt x="8926" y="4976"/>
                </a:cubicBezTo>
                <a:cubicBezTo>
                  <a:pt x="8971" y="4976"/>
                  <a:pt x="8994" y="4976"/>
                  <a:pt x="9040" y="4976"/>
                </a:cubicBezTo>
                <a:cubicBezTo>
                  <a:pt x="9177" y="4976"/>
                  <a:pt x="9314" y="4931"/>
                  <a:pt x="9405" y="4908"/>
                </a:cubicBezTo>
                <a:cubicBezTo>
                  <a:pt x="9473" y="4885"/>
                  <a:pt x="9542" y="4862"/>
                  <a:pt x="9587" y="4862"/>
                </a:cubicBezTo>
                <a:cubicBezTo>
                  <a:pt x="9998" y="4862"/>
                  <a:pt x="10158" y="4725"/>
                  <a:pt x="10386" y="4428"/>
                </a:cubicBezTo>
                <a:cubicBezTo>
                  <a:pt x="10409" y="4383"/>
                  <a:pt x="10455" y="4314"/>
                  <a:pt x="10500" y="4246"/>
                </a:cubicBezTo>
                <a:cubicBezTo>
                  <a:pt x="10569" y="4155"/>
                  <a:pt x="10615" y="4040"/>
                  <a:pt x="10706" y="3995"/>
                </a:cubicBezTo>
                <a:cubicBezTo>
                  <a:pt x="10752" y="3926"/>
                  <a:pt x="10774" y="3926"/>
                  <a:pt x="10889" y="3903"/>
                </a:cubicBezTo>
                <a:cubicBezTo>
                  <a:pt x="10934" y="3881"/>
                  <a:pt x="10980" y="3881"/>
                  <a:pt x="11048" y="3858"/>
                </a:cubicBezTo>
                <a:cubicBezTo>
                  <a:pt x="11528" y="3675"/>
                  <a:pt x="12053" y="3424"/>
                  <a:pt x="12509" y="3150"/>
                </a:cubicBezTo>
                <a:lnTo>
                  <a:pt x="12623" y="3082"/>
                </a:lnTo>
                <a:cubicBezTo>
                  <a:pt x="12829" y="2945"/>
                  <a:pt x="13125" y="2762"/>
                  <a:pt x="13308" y="2717"/>
                </a:cubicBezTo>
                <a:cubicBezTo>
                  <a:pt x="13354" y="2694"/>
                  <a:pt x="13422" y="2694"/>
                  <a:pt x="13491" y="2694"/>
                </a:cubicBezTo>
                <a:cubicBezTo>
                  <a:pt x="13673" y="2694"/>
                  <a:pt x="13856" y="2739"/>
                  <a:pt x="14016" y="2762"/>
                </a:cubicBezTo>
                <a:lnTo>
                  <a:pt x="14061" y="2785"/>
                </a:lnTo>
                <a:cubicBezTo>
                  <a:pt x="14061" y="2808"/>
                  <a:pt x="14061" y="2831"/>
                  <a:pt x="14084" y="2876"/>
                </a:cubicBezTo>
                <a:cubicBezTo>
                  <a:pt x="14107" y="2899"/>
                  <a:pt x="14130" y="2945"/>
                  <a:pt x="14130" y="2990"/>
                </a:cubicBezTo>
                <a:lnTo>
                  <a:pt x="14175" y="3059"/>
                </a:lnTo>
                <a:cubicBezTo>
                  <a:pt x="14198" y="3105"/>
                  <a:pt x="14198" y="3127"/>
                  <a:pt x="14198" y="3196"/>
                </a:cubicBezTo>
                <a:cubicBezTo>
                  <a:pt x="14198" y="3241"/>
                  <a:pt x="14221" y="3333"/>
                  <a:pt x="14244" y="3424"/>
                </a:cubicBezTo>
                <a:cubicBezTo>
                  <a:pt x="14312" y="3721"/>
                  <a:pt x="14518" y="3881"/>
                  <a:pt x="14814" y="3881"/>
                </a:cubicBezTo>
                <a:cubicBezTo>
                  <a:pt x="14860" y="3881"/>
                  <a:pt x="14906" y="3881"/>
                  <a:pt x="14951" y="3858"/>
                </a:cubicBezTo>
                <a:cubicBezTo>
                  <a:pt x="15111" y="3835"/>
                  <a:pt x="15248" y="3789"/>
                  <a:pt x="15362" y="3744"/>
                </a:cubicBezTo>
                <a:cubicBezTo>
                  <a:pt x="15476" y="3698"/>
                  <a:pt x="15591" y="3652"/>
                  <a:pt x="15682" y="3652"/>
                </a:cubicBezTo>
                <a:lnTo>
                  <a:pt x="15750" y="3675"/>
                </a:lnTo>
                <a:lnTo>
                  <a:pt x="15819" y="3721"/>
                </a:lnTo>
                <a:cubicBezTo>
                  <a:pt x="15864" y="3789"/>
                  <a:pt x="15979" y="3926"/>
                  <a:pt x="16184" y="3972"/>
                </a:cubicBezTo>
                <a:lnTo>
                  <a:pt x="16230" y="3972"/>
                </a:lnTo>
                <a:lnTo>
                  <a:pt x="16275" y="3972"/>
                </a:lnTo>
                <a:cubicBezTo>
                  <a:pt x="16367" y="3972"/>
                  <a:pt x="16504" y="3926"/>
                  <a:pt x="16663" y="3881"/>
                </a:cubicBezTo>
                <a:lnTo>
                  <a:pt x="16732" y="3858"/>
                </a:lnTo>
                <a:cubicBezTo>
                  <a:pt x="16777" y="3835"/>
                  <a:pt x="16823" y="3812"/>
                  <a:pt x="16892" y="3812"/>
                </a:cubicBezTo>
                <a:cubicBezTo>
                  <a:pt x="16937" y="3789"/>
                  <a:pt x="16983" y="3766"/>
                  <a:pt x="17051" y="3766"/>
                </a:cubicBezTo>
                <a:cubicBezTo>
                  <a:pt x="17188" y="3721"/>
                  <a:pt x="17302" y="3698"/>
                  <a:pt x="17394" y="3698"/>
                </a:cubicBezTo>
                <a:cubicBezTo>
                  <a:pt x="17485" y="3698"/>
                  <a:pt x="17554" y="3721"/>
                  <a:pt x="17690" y="3812"/>
                </a:cubicBezTo>
                <a:cubicBezTo>
                  <a:pt x="17713" y="3835"/>
                  <a:pt x="17713" y="3881"/>
                  <a:pt x="17736" y="3972"/>
                </a:cubicBezTo>
                <a:cubicBezTo>
                  <a:pt x="17759" y="4040"/>
                  <a:pt x="17782" y="4109"/>
                  <a:pt x="17827" y="4177"/>
                </a:cubicBezTo>
                <a:cubicBezTo>
                  <a:pt x="18056" y="4657"/>
                  <a:pt x="18558" y="4657"/>
                  <a:pt x="18855" y="4657"/>
                </a:cubicBezTo>
                <a:cubicBezTo>
                  <a:pt x="18946" y="4657"/>
                  <a:pt x="19060" y="4657"/>
                  <a:pt x="19106" y="4679"/>
                </a:cubicBezTo>
                <a:cubicBezTo>
                  <a:pt x="19151" y="4702"/>
                  <a:pt x="19220" y="4725"/>
                  <a:pt x="19265" y="4771"/>
                </a:cubicBezTo>
                <a:cubicBezTo>
                  <a:pt x="19357" y="4839"/>
                  <a:pt x="19471" y="4885"/>
                  <a:pt x="19608" y="4931"/>
                </a:cubicBezTo>
                <a:cubicBezTo>
                  <a:pt x="19699" y="4953"/>
                  <a:pt x="19790" y="4976"/>
                  <a:pt x="19882" y="4976"/>
                </a:cubicBezTo>
                <a:cubicBezTo>
                  <a:pt x="20201" y="4976"/>
                  <a:pt x="20498" y="4839"/>
                  <a:pt x="20726" y="4748"/>
                </a:cubicBezTo>
                <a:lnTo>
                  <a:pt x="20749" y="4748"/>
                </a:lnTo>
                <a:cubicBezTo>
                  <a:pt x="21228" y="4543"/>
                  <a:pt x="21548" y="4132"/>
                  <a:pt x="21845" y="3789"/>
                </a:cubicBezTo>
                <a:lnTo>
                  <a:pt x="21959" y="3630"/>
                </a:lnTo>
                <a:lnTo>
                  <a:pt x="21959" y="3630"/>
                </a:lnTo>
                <a:cubicBezTo>
                  <a:pt x="22210" y="3333"/>
                  <a:pt x="22370" y="3127"/>
                  <a:pt x="22666" y="2968"/>
                </a:cubicBezTo>
                <a:cubicBezTo>
                  <a:pt x="22735" y="2922"/>
                  <a:pt x="22826" y="2876"/>
                  <a:pt x="22895" y="2853"/>
                </a:cubicBezTo>
                <a:cubicBezTo>
                  <a:pt x="22940" y="2808"/>
                  <a:pt x="22986" y="2785"/>
                  <a:pt x="23032" y="2762"/>
                </a:cubicBezTo>
                <a:cubicBezTo>
                  <a:pt x="23054" y="2739"/>
                  <a:pt x="23100" y="2739"/>
                  <a:pt x="23123" y="2717"/>
                </a:cubicBezTo>
                <a:cubicBezTo>
                  <a:pt x="23191" y="2694"/>
                  <a:pt x="23237" y="2671"/>
                  <a:pt x="23305" y="2648"/>
                </a:cubicBezTo>
                <a:cubicBezTo>
                  <a:pt x="23420" y="2602"/>
                  <a:pt x="23511" y="2557"/>
                  <a:pt x="23602" y="2488"/>
                </a:cubicBezTo>
                <a:cubicBezTo>
                  <a:pt x="23694" y="2420"/>
                  <a:pt x="23785" y="2374"/>
                  <a:pt x="23899" y="2351"/>
                </a:cubicBezTo>
                <a:cubicBezTo>
                  <a:pt x="24104" y="2283"/>
                  <a:pt x="24310" y="2237"/>
                  <a:pt x="24515" y="2169"/>
                </a:cubicBezTo>
                <a:lnTo>
                  <a:pt x="24743" y="2100"/>
                </a:lnTo>
                <a:cubicBezTo>
                  <a:pt x="24789" y="2077"/>
                  <a:pt x="24926" y="2055"/>
                  <a:pt x="24972" y="2032"/>
                </a:cubicBezTo>
                <a:lnTo>
                  <a:pt x="25040" y="2055"/>
                </a:lnTo>
                <a:lnTo>
                  <a:pt x="25086" y="2055"/>
                </a:lnTo>
                <a:cubicBezTo>
                  <a:pt x="25177" y="2077"/>
                  <a:pt x="25268" y="2100"/>
                  <a:pt x="25360" y="2100"/>
                </a:cubicBezTo>
                <a:cubicBezTo>
                  <a:pt x="25497" y="2100"/>
                  <a:pt x="25634" y="2077"/>
                  <a:pt x="25793" y="1986"/>
                </a:cubicBezTo>
                <a:cubicBezTo>
                  <a:pt x="25839" y="1963"/>
                  <a:pt x="25908" y="1940"/>
                  <a:pt x="25953" y="1895"/>
                </a:cubicBezTo>
                <a:cubicBezTo>
                  <a:pt x="26136" y="1804"/>
                  <a:pt x="26296" y="1712"/>
                  <a:pt x="26455" y="1712"/>
                </a:cubicBezTo>
                <a:lnTo>
                  <a:pt x="26524" y="1712"/>
                </a:lnTo>
                <a:cubicBezTo>
                  <a:pt x="26547" y="1712"/>
                  <a:pt x="26547" y="1712"/>
                  <a:pt x="26592" y="1758"/>
                </a:cubicBezTo>
                <a:cubicBezTo>
                  <a:pt x="26661" y="1826"/>
                  <a:pt x="26775" y="1940"/>
                  <a:pt x="26935" y="2009"/>
                </a:cubicBezTo>
                <a:cubicBezTo>
                  <a:pt x="27049" y="2032"/>
                  <a:pt x="27163" y="2055"/>
                  <a:pt x="27231" y="2055"/>
                </a:cubicBezTo>
                <a:cubicBezTo>
                  <a:pt x="27277" y="2055"/>
                  <a:pt x="27323" y="2055"/>
                  <a:pt x="27346" y="2055"/>
                </a:cubicBezTo>
                <a:cubicBezTo>
                  <a:pt x="27460" y="2100"/>
                  <a:pt x="27551" y="2146"/>
                  <a:pt x="27642" y="2169"/>
                </a:cubicBezTo>
                <a:lnTo>
                  <a:pt x="27642" y="2192"/>
                </a:lnTo>
                <a:lnTo>
                  <a:pt x="27688" y="2237"/>
                </a:lnTo>
                <a:cubicBezTo>
                  <a:pt x="27711" y="2306"/>
                  <a:pt x="27734" y="2374"/>
                  <a:pt x="27802" y="2465"/>
                </a:cubicBezTo>
                <a:cubicBezTo>
                  <a:pt x="28236" y="3105"/>
                  <a:pt x="29126" y="3150"/>
                  <a:pt x="29651" y="3196"/>
                </a:cubicBezTo>
                <a:cubicBezTo>
                  <a:pt x="29834" y="3196"/>
                  <a:pt x="29856" y="3241"/>
                  <a:pt x="29993" y="3584"/>
                </a:cubicBezTo>
                <a:cubicBezTo>
                  <a:pt x="30016" y="3675"/>
                  <a:pt x="30062" y="3766"/>
                  <a:pt x="30107" y="3858"/>
                </a:cubicBezTo>
                <a:cubicBezTo>
                  <a:pt x="30267" y="4223"/>
                  <a:pt x="30632" y="4428"/>
                  <a:pt x="31135" y="4428"/>
                </a:cubicBezTo>
                <a:cubicBezTo>
                  <a:pt x="31340" y="4428"/>
                  <a:pt x="31523" y="4406"/>
                  <a:pt x="31705" y="4383"/>
                </a:cubicBezTo>
                <a:lnTo>
                  <a:pt x="31774" y="4360"/>
                </a:lnTo>
                <a:cubicBezTo>
                  <a:pt x="32390" y="4269"/>
                  <a:pt x="33029" y="4109"/>
                  <a:pt x="33508" y="3881"/>
                </a:cubicBezTo>
                <a:cubicBezTo>
                  <a:pt x="33600" y="3835"/>
                  <a:pt x="33714" y="3789"/>
                  <a:pt x="33805" y="3744"/>
                </a:cubicBezTo>
                <a:cubicBezTo>
                  <a:pt x="34125" y="3607"/>
                  <a:pt x="34421" y="3470"/>
                  <a:pt x="34741" y="3378"/>
                </a:cubicBezTo>
                <a:lnTo>
                  <a:pt x="34878" y="3356"/>
                </a:lnTo>
                <a:cubicBezTo>
                  <a:pt x="35243" y="3241"/>
                  <a:pt x="35608" y="3150"/>
                  <a:pt x="35951" y="2739"/>
                </a:cubicBezTo>
                <a:lnTo>
                  <a:pt x="35996" y="2671"/>
                </a:lnTo>
                <a:cubicBezTo>
                  <a:pt x="36110" y="2511"/>
                  <a:pt x="36156" y="2465"/>
                  <a:pt x="36316" y="2397"/>
                </a:cubicBezTo>
                <a:cubicBezTo>
                  <a:pt x="36362" y="2374"/>
                  <a:pt x="36430" y="2351"/>
                  <a:pt x="36476" y="2328"/>
                </a:cubicBezTo>
                <a:cubicBezTo>
                  <a:pt x="36635" y="2260"/>
                  <a:pt x="36818" y="2192"/>
                  <a:pt x="36978" y="2009"/>
                </a:cubicBezTo>
                <a:cubicBezTo>
                  <a:pt x="37046" y="1963"/>
                  <a:pt x="37092" y="1918"/>
                  <a:pt x="37138" y="1872"/>
                </a:cubicBezTo>
                <a:cubicBezTo>
                  <a:pt x="37160" y="1826"/>
                  <a:pt x="37206" y="1804"/>
                  <a:pt x="37252" y="1758"/>
                </a:cubicBezTo>
                <a:cubicBezTo>
                  <a:pt x="37412" y="1575"/>
                  <a:pt x="37548" y="1552"/>
                  <a:pt x="37868" y="1507"/>
                </a:cubicBezTo>
                <a:lnTo>
                  <a:pt x="37959" y="1484"/>
                </a:lnTo>
                <a:cubicBezTo>
                  <a:pt x="38370" y="1415"/>
                  <a:pt x="38553" y="1370"/>
                  <a:pt x="38827" y="982"/>
                </a:cubicBezTo>
                <a:cubicBezTo>
                  <a:pt x="38941" y="822"/>
                  <a:pt x="39123" y="685"/>
                  <a:pt x="39260" y="639"/>
                </a:cubicBezTo>
                <a:cubicBezTo>
                  <a:pt x="39534" y="594"/>
                  <a:pt x="39808" y="548"/>
                  <a:pt x="40105" y="548"/>
                </a:cubicBezTo>
                <a:cubicBezTo>
                  <a:pt x="40356" y="548"/>
                  <a:pt x="40630" y="571"/>
                  <a:pt x="40927" y="617"/>
                </a:cubicBezTo>
                <a:cubicBezTo>
                  <a:pt x="40972" y="617"/>
                  <a:pt x="41041" y="639"/>
                  <a:pt x="41086" y="639"/>
                </a:cubicBezTo>
                <a:cubicBezTo>
                  <a:pt x="41360" y="639"/>
                  <a:pt x="41611" y="548"/>
                  <a:pt x="41840" y="480"/>
                </a:cubicBezTo>
                <a:cubicBezTo>
                  <a:pt x="42022" y="411"/>
                  <a:pt x="42182" y="343"/>
                  <a:pt x="42342" y="343"/>
                </a:cubicBezTo>
                <a:lnTo>
                  <a:pt x="42387" y="366"/>
                </a:lnTo>
                <a:lnTo>
                  <a:pt x="42502" y="411"/>
                </a:lnTo>
                <a:lnTo>
                  <a:pt x="42570" y="434"/>
                </a:lnTo>
                <a:cubicBezTo>
                  <a:pt x="42730" y="502"/>
                  <a:pt x="42867" y="548"/>
                  <a:pt x="43004" y="571"/>
                </a:cubicBezTo>
                <a:cubicBezTo>
                  <a:pt x="43072" y="594"/>
                  <a:pt x="43141" y="617"/>
                  <a:pt x="43209" y="639"/>
                </a:cubicBezTo>
                <a:cubicBezTo>
                  <a:pt x="43255" y="639"/>
                  <a:pt x="43300" y="685"/>
                  <a:pt x="43346" y="708"/>
                </a:cubicBezTo>
                <a:cubicBezTo>
                  <a:pt x="43437" y="754"/>
                  <a:pt x="43529" y="822"/>
                  <a:pt x="43643" y="845"/>
                </a:cubicBezTo>
                <a:cubicBezTo>
                  <a:pt x="43757" y="890"/>
                  <a:pt x="43871" y="890"/>
                  <a:pt x="43962" y="913"/>
                </a:cubicBezTo>
                <a:cubicBezTo>
                  <a:pt x="44054" y="936"/>
                  <a:pt x="44168" y="936"/>
                  <a:pt x="44213" y="959"/>
                </a:cubicBezTo>
                <a:lnTo>
                  <a:pt x="44236" y="1005"/>
                </a:lnTo>
                <a:cubicBezTo>
                  <a:pt x="44282" y="1050"/>
                  <a:pt x="44328" y="1096"/>
                  <a:pt x="44373" y="1142"/>
                </a:cubicBezTo>
                <a:cubicBezTo>
                  <a:pt x="44533" y="1279"/>
                  <a:pt x="44693" y="1324"/>
                  <a:pt x="44830" y="1370"/>
                </a:cubicBezTo>
                <a:cubicBezTo>
                  <a:pt x="44898" y="1393"/>
                  <a:pt x="44967" y="1393"/>
                  <a:pt x="44990" y="1415"/>
                </a:cubicBezTo>
                <a:lnTo>
                  <a:pt x="45012" y="1438"/>
                </a:lnTo>
                <a:cubicBezTo>
                  <a:pt x="45035" y="1484"/>
                  <a:pt x="45081" y="1552"/>
                  <a:pt x="45149" y="1621"/>
                </a:cubicBezTo>
                <a:cubicBezTo>
                  <a:pt x="45309" y="1804"/>
                  <a:pt x="45537" y="1849"/>
                  <a:pt x="45697" y="1872"/>
                </a:cubicBezTo>
                <a:lnTo>
                  <a:pt x="45788" y="1895"/>
                </a:lnTo>
                <a:cubicBezTo>
                  <a:pt x="46199" y="2009"/>
                  <a:pt x="46564" y="2214"/>
                  <a:pt x="46679" y="2374"/>
                </a:cubicBezTo>
                <a:cubicBezTo>
                  <a:pt x="46724" y="2420"/>
                  <a:pt x="46747" y="2465"/>
                  <a:pt x="46770" y="2511"/>
                </a:cubicBezTo>
                <a:cubicBezTo>
                  <a:pt x="46861" y="2671"/>
                  <a:pt x="46975" y="2853"/>
                  <a:pt x="47295" y="2990"/>
                </a:cubicBezTo>
                <a:cubicBezTo>
                  <a:pt x="47455" y="3059"/>
                  <a:pt x="47614" y="3082"/>
                  <a:pt x="47774" y="3127"/>
                </a:cubicBezTo>
                <a:cubicBezTo>
                  <a:pt x="47866" y="3150"/>
                  <a:pt x="47934" y="3150"/>
                  <a:pt x="48025" y="3173"/>
                </a:cubicBezTo>
                <a:cubicBezTo>
                  <a:pt x="48254" y="3264"/>
                  <a:pt x="48482" y="3310"/>
                  <a:pt x="48710" y="3333"/>
                </a:cubicBezTo>
                <a:lnTo>
                  <a:pt x="48801" y="3356"/>
                </a:lnTo>
                <a:cubicBezTo>
                  <a:pt x="48915" y="3378"/>
                  <a:pt x="49030" y="3424"/>
                  <a:pt x="49167" y="3493"/>
                </a:cubicBezTo>
                <a:cubicBezTo>
                  <a:pt x="49258" y="3538"/>
                  <a:pt x="49349" y="3561"/>
                  <a:pt x="49440" y="3607"/>
                </a:cubicBezTo>
                <a:cubicBezTo>
                  <a:pt x="49669" y="3675"/>
                  <a:pt x="49920" y="3721"/>
                  <a:pt x="50262" y="3721"/>
                </a:cubicBezTo>
                <a:cubicBezTo>
                  <a:pt x="50399" y="3721"/>
                  <a:pt x="50559" y="3698"/>
                  <a:pt x="50696" y="3698"/>
                </a:cubicBezTo>
                <a:cubicBezTo>
                  <a:pt x="50810" y="3698"/>
                  <a:pt x="50924" y="3698"/>
                  <a:pt x="51038" y="3698"/>
                </a:cubicBezTo>
                <a:cubicBezTo>
                  <a:pt x="51130" y="3698"/>
                  <a:pt x="51198" y="3698"/>
                  <a:pt x="51289" y="3675"/>
                </a:cubicBezTo>
                <a:cubicBezTo>
                  <a:pt x="51381" y="3675"/>
                  <a:pt x="51449" y="3675"/>
                  <a:pt x="51540" y="3675"/>
                </a:cubicBezTo>
                <a:cubicBezTo>
                  <a:pt x="51655" y="3675"/>
                  <a:pt x="51746" y="3675"/>
                  <a:pt x="51837" y="3698"/>
                </a:cubicBezTo>
                <a:lnTo>
                  <a:pt x="51974" y="3721"/>
                </a:lnTo>
                <a:cubicBezTo>
                  <a:pt x="52248" y="3789"/>
                  <a:pt x="52476" y="3835"/>
                  <a:pt x="52773" y="3835"/>
                </a:cubicBezTo>
                <a:cubicBezTo>
                  <a:pt x="52887" y="3835"/>
                  <a:pt x="53047" y="3812"/>
                  <a:pt x="53184" y="3789"/>
                </a:cubicBezTo>
                <a:cubicBezTo>
                  <a:pt x="53344" y="3766"/>
                  <a:pt x="53481" y="3744"/>
                  <a:pt x="53617" y="3721"/>
                </a:cubicBezTo>
                <a:cubicBezTo>
                  <a:pt x="54006" y="3652"/>
                  <a:pt x="54348" y="3584"/>
                  <a:pt x="54736" y="3584"/>
                </a:cubicBezTo>
                <a:lnTo>
                  <a:pt x="54759" y="3584"/>
                </a:lnTo>
                <a:cubicBezTo>
                  <a:pt x="54987" y="3584"/>
                  <a:pt x="55192" y="3584"/>
                  <a:pt x="55421" y="3584"/>
                </a:cubicBezTo>
                <a:cubicBezTo>
                  <a:pt x="55626" y="3584"/>
                  <a:pt x="55854" y="3584"/>
                  <a:pt x="56060" y="3584"/>
                </a:cubicBezTo>
                <a:cubicBezTo>
                  <a:pt x="56288" y="3584"/>
                  <a:pt x="56493" y="3584"/>
                  <a:pt x="56699" y="3584"/>
                </a:cubicBezTo>
                <a:lnTo>
                  <a:pt x="56745" y="3584"/>
                </a:lnTo>
                <a:cubicBezTo>
                  <a:pt x="57087" y="3584"/>
                  <a:pt x="57406" y="3538"/>
                  <a:pt x="57703" y="3493"/>
                </a:cubicBezTo>
                <a:cubicBezTo>
                  <a:pt x="57954" y="3447"/>
                  <a:pt x="58205" y="3401"/>
                  <a:pt x="58456" y="3401"/>
                </a:cubicBezTo>
                <a:cubicBezTo>
                  <a:pt x="58822" y="3378"/>
                  <a:pt x="59118" y="3356"/>
                  <a:pt x="59415" y="3310"/>
                </a:cubicBezTo>
                <a:lnTo>
                  <a:pt x="59506" y="3310"/>
                </a:lnTo>
                <a:cubicBezTo>
                  <a:pt x="59643" y="3310"/>
                  <a:pt x="59780" y="3333"/>
                  <a:pt x="59917" y="3401"/>
                </a:cubicBezTo>
                <a:lnTo>
                  <a:pt x="59963" y="3424"/>
                </a:lnTo>
                <a:cubicBezTo>
                  <a:pt x="60009" y="3470"/>
                  <a:pt x="60054" y="3493"/>
                  <a:pt x="60123" y="3538"/>
                </a:cubicBezTo>
                <a:cubicBezTo>
                  <a:pt x="60282" y="3607"/>
                  <a:pt x="60465" y="3630"/>
                  <a:pt x="60602" y="3652"/>
                </a:cubicBezTo>
                <a:cubicBezTo>
                  <a:pt x="60671" y="3652"/>
                  <a:pt x="60739" y="3652"/>
                  <a:pt x="60807" y="3675"/>
                </a:cubicBezTo>
                <a:cubicBezTo>
                  <a:pt x="60830" y="3698"/>
                  <a:pt x="60899" y="3744"/>
                  <a:pt x="60944" y="3789"/>
                </a:cubicBezTo>
                <a:cubicBezTo>
                  <a:pt x="61013" y="3835"/>
                  <a:pt x="61081" y="3903"/>
                  <a:pt x="61173" y="3949"/>
                </a:cubicBezTo>
                <a:cubicBezTo>
                  <a:pt x="61310" y="4018"/>
                  <a:pt x="61447" y="4063"/>
                  <a:pt x="61584" y="4109"/>
                </a:cubicBezTo>
                <a:cubicBezTo>
                  <a:pt x="61584" y="4177"/>
                  <a:pt x="61584" y="4246"/>
                  <a:pt x="61606" y="4314"/>
                </a:cubicBezTo>
                <a:cubicBezTo>
                  <a:pt x="61743" y="4657"/>
                  <a:pt x="62131" y="4816"/>
                  <a:pt x="62314" y="4862"/>
                </a:cubicBezTo>
                <a:cubicBezTo>
                  <a:pt x="62497" y="4908"/>
                  <a:pt x="62656" y="4931"/>
                  <a:pt x="62816" y="4931"/>
                </a:cubicBezTo>
                <a:cubicBezTo>
                  <a:pt x="62930" y="4953"/>
                  <a:pt x="63044" y="4953"/>
                  <a:pt x="63136" y="4976"/>
                </a:cubicBezTo>
                <a:cubicBezTo>
                  <a:pt x="63204" y="4999"/>
                  <a:pt x="63273" y="5022"/>
                  <a:pt x="63341" y="5045"/>
                </a:cubicBezTo>
                <a:cubicBezTo>
                  <a:pt x="63478" y="5113"/>
                  <a:pt x="63638" y="5159"/>
                  <a:pt x="63843" y="5159"/>
                </a:cubicBezTo>
                <a:cubicBezTo>
                  <a:pt x="63912" y="5159"/>
                  <a:pt x="63957" y="5159"/>
                  <a:pt x="64003" y="5159"/>
                </a:cubicBezTo>
                <a:cubicBezTo>
                  <a:pt x="64460" y="5090"/>
                  <a:pt x="64916" y="4908"/>
                  <a:pt x="65144" y="4794"/>
                </a:cubicBezTo>
                <a:cubicBezTo>
                  <a:pt x="65236" y="4748"/>
                  <a:pt x="65327" y="4702"/>
                  <a:pt x="65418" y="4657"/>
                </a:cubicBezTo>
                <a:cubicBezTo>
                  <a:pt x="65509" y="4588"/>
                  <a:pt x="65601" y="4543"/>
                  <a:pt x="65692" y="4520"/>
                </a:cubicBezTo>
                <a:cubicBezTo>
                  <a:pt x="65875" y="4451"/>
                  <a:pt x="66126" y="4428"/>
                  <a:pt x="66354" y="4406"/>
                </a:cubicBezTo>
                <a:cubicBezTo>
                  <a:pt x="66445" y="4406"/>
                  <a:pt x="66537" y="4406"/>
                  <a:pt x="66605" y="4383"/>
                </a:cubicBezTo>
                <a:cubicBezTo>
                  <a:pt x="67016" y="4337"/>
                  <a:pt x="67427" y="4291"/>
                  <a:pt x="67815" y="4223"/>
                </a:cubicBezTo>
                <a:cubicBezTo>
                  <a:pt x="68431" y="4132"/>
                  <a:pt x="69047" y="4040"/>
                  <a:pt x="69641" y="3995"/>
                </a:cubicBezTo>
                <a:cubicBezTo>
                  <a:pt x="69778" y="3972"/>
                  <a:pt x="69892" y="3949"/>
                  <a:pt x="70006" y="3926"/>
                </a:cubicBezTo>
                <a:cubicBezTo>
                  <a:pt x="70143" y="3903"/>
                  <a:pt x="70257" y="3903"/>
                  <a:pt x="70348" y="3903"/>
                </a:cubicBezTo>
                <a:cubicBezTo>
                  <a:pt x="70440" y="3903"/>
                  <a:pt x="70508" y="3903"/>
                  <a:pt x="70600" y="3949"/>
                </a:cubicBezTo>
                <a:cubicBezTo>
                  <a:pt x="70714" y="3972"/>
                  <a:pt x="70782" y="4040"/>
                  <a:pt x="70896" y="4109"/>
                </a:cubicBezTo>
                <a:cubicBezTo>
                  <a:pt x="70965" y="4155"/>
                  <a:pt x="71056" y="4200"/>
                  <a:pt x="71147" y="4246"/>
                </a:cubicBezTo>
                <a:cubicBezTo>
                  <a:pt x="71376" y="4360"/>
                  <a:pt x="71627" y="4406"/>
                  <a:pt x="71832" y="4451"/>
                </a:cubicBezTo>
                <a:cubicBezTo>
                  <a:pt x="71923" y="4474"/>
                  <a:pt x="71992" y="4474"/>
                  <a:pt x="72083" y="4497"/>
                </a:cubicBezTo>
                <a:cubicBezTo>
                  <a:pt x="72426" y="4588"/>
                  <a:pt x="72836" y="4611"/>
                  <a:pt x="73247" y="4611"/>
                </a:cubicBezTo>
                <a:cubicBezTo>
                  <a:pt x="74252" y="4611"/>
                  <a:pt x="75187" y="4383"/>
                  <a:pt x="75781" y="4177"/>
                </a:cubicBezTo>
                <a:lnTo>
                  <a:pt x="75963" y="4109"/>
                </a:lnTo>
                <a:cubicBezTo>
                  <a:pt x="76260" y="4018"/>
                  <a:pt x="76557" y="3926"/>
                  <a:pt x="76854" y="3881"/>
                </a:cubicBezTo>
                <a:lnTo>
                  <a:pt x="76876" y="3881"/>
                </a:lnTo>
                <a:lnTo>
                  <a:pt x="76968" y="3881"/>
                </a:lnTo>
                <a:cubicBezTo>
                  <a:pt x="77013" y="3881"/>
                  <a:pt x="77059" y="3881"/>
                  <a:pt x="77105" y="3881"/>
                </a:cubicBezTo>
                <a:lnTo>
                  <a:pt x="77150" y="3881"/>
                </a:lnTo>
                <a:cubicBezTo>
                  <a:pt x="77310" y="3881"/>
                  <a:pt x="77424" y="3858"/>
                  <a:pt x="77538" y="3812"/>
                </a:cubicBezTo>
                <a:lnTo>
                  <a:pt x="77630" y="3789"/>
                </a:lnTo>
                <a:cubicBezTo>
                  <a:pt x="77789" y="3744"/>
                  <a:pt x="77972" y="3744"/>
                  <a:pt x="78155" y="3721"/>
                </a:cubicBezTo>
                <a:cubicBezTo>
                  <a:pt x="78292" y="3698"/>
                  <a:pt x="78451" y="3675"/>
                  <a:pt x="78588" y="3652"/>
                </a:cubicBezTo>
                <a:cubicBezTo>
                  <a:pt x="78634" y="3652"/>
                  <a:pt x="78702" y="3630"/>
                  <a:pt x="78748" y="3630"/>
                </a:cubicBezTo>
                <a:cubicBezTo>
                  <a:pt x="78908" y="3607"/>
                  <a:pt x="79045" y="3584"/>
                  <a:pt x="79182" y="3584"/>
                </a:cubicBezTo>
                <a:cubicBezTo>
                  <a:pt x="79205" y="3584"/>
                  <a:pt x="79250" y="3584"/>
                  <a:pt x="79273" y="3584"/>
                </a:cubicBezTo>
                <a:cubicBezTo>
                  <a:pt x="79296" y="3584"/>
                  <a:pt x="79342" y="3607"/>
                  <a:pt x="79410" y="3630"/>
                </a:cubicBezTo>
                <a:cubicBezTo>
                  <a:pt x="79456" y="3675"/>
                  <a:pt x="79524" y="3698"/>
                  <a:pt x="79593" y="3721"/>
                </a:cubicBezTo>
                <a:cubicBezTo>
                  <a:pt x="79684" y="3766"/>
                  <a:pt x="79798" y="3789"/>
                  <a:pt x="79935" y="3789"/>
                </a:cubicBezTo>
                <a:cubicBezTo>
                  <a:pt x="80072" y="3789"/>
                  <a:pt x="80209" y="3744"/>
                  <a:pt x="80323" y="3721"/>
                </a:cubicBezTo>
                <a:cubicBezTo>
                  <a:pt x="80414" y="3698"/>
                  <a:pt x="80483" y="3698"/>
                  <a:pt x="80551" y="3698"/>
                </a:cubicBezTo>
                <a:cubicBezTo>
                  <a:pt x="80643" y="3675"/>
                  <a:pt x="80734" y="3675"/>
                  <a:pt x="80802" y="3675"/>
                </a:cubicBezTo>
                <a:cubicBezTo>
                  <a:pt x="81122" y="3675"/>
                  <a:pt x="81442" y="3675"/>
                  <a:pt x="81830" y="3447"/>
                </a:cubicBezTo>
                <a:cubicBezTo>
                  <a:pt x="81989" y="3356"/>
                  <a:pt x="82172" y="3310"/>
                  <a:pt x="82377" y="3241"/>
                </a:cubicBezTo>
                <a:lnTo>
                  <a:pt x="82514" y="3219"/>
                </a:lnTo>
                <a:cubicBezTo>
                  <a:pt x="82628" y="3173"/>
                  <a:pt x="82743" y="3127"/>
                  <a:pt x="82834" y="3082"/>
                </a:cubicBezTo>
                <a:cubicBezTo>
                  <a:pt x="82902" y="3059"/>
                  <a:pt x="82971" y="3036"/>
                  <a:pt x="83039" y="3013"/>
                </a:cubicBezTo>
                <a:cubicBezTo>
                  <a:pt x="83313" y="2922"/>
                  <a:pt x="83656" y="2899"/>
                  <a:pt x="83998" y="2876"/>
                </a:cubicBezTo>
                <a:cubicBezTo>
                  <a:pt x="84181" y="2853"/>
                  <a:pt x="84386" y="2831"/>
                  <a:pt x="84591" y="2808"/>
                </a:cubicBezTo>
                <a:lnTo>
                  <a:pt x="84660" y="2808"/>
                </a:lnTo>
                <a:lnTo>
                  <a:pt x="84774" y="2808"/>
                </a:lnTo>
                <a:cubicBezTo>
                  <a:pt x="84797" y="2808"/>
                  <a:pt x="84843" y="2808"/>
                  <a:pt x="84888" y="2808"/>
                </a:cubicBezTo>
                <a:cubicBezTo>
                  <a:pt x="84934" y="2808"/>
                  <a:pt x="84957" y="2808"/>
                  <a:pt x="85002" y="2808"/>
                </a:cubicBezTo>
                <a:cubicBezTo>
                  <a:pt x="85299" y="2785"/>
                  <a:pt x="85527" y="2625"/>
                  <a:pt x="85687" y="2488"/>
                </a:cubicBezTo>
                <a:cubicBezTo>
                  <a:pt x="85756" y="2420"/>
                  <a:pt x="85824" y="2351"/>
                  <a:pt x="85892" y="2328"/>
                </a:cubicBezTo>
                <a:cubicBezTo>
                  <a:pt x="86280" y="2123"/>
                  <a:pt x="86828" y="2123"/>
                  <a:pt x="87308" y="2123"/>
                </a:cubicBezTo>
                <a:lnTo>
                  <a:pt x="87467" y="2123"/>
                </a:lnTo>
                <a:lnTo>
                  <a:pt x="87650" y="2123"/>
                </a:lnTo>
                <a:lnTo>
                  <a:pt x="87741" y="2123"/>
                </a:lnTo>
                <a:lnTo>
                  <a:pt x="87810" y="2123"/>
                </a:lnTo>
                <a:cubicBezTo>
                  <a:pt x="87833" y="2123"/>
                  <a:pt x="87878" y="2123"/>
                  <a:pt x="87901" y="2123"/>
                </a:cubicBezTo>
                <a:cubicBezTo>
                  <a:pt x="88038" y="2123"/>
                  <a:pt x="88107" y="2123"/>
                  <a:pt x="88152" y="2146"/>
                </a:cubicBezTo>
                <a:cubicBezTo>
                  <a:pt x="88175" y="2169"/>
                  <a:pt x="88221" y="2214"/>
                  <a:pt x="88266" y="2283"/>
                </a:cubicBezTo>
                <a:cubicBezTo>
                  <a:pt x="88312" y="2374"/>
                  <a:pt x="88403" y="2488"/>
                  <a:pt x="88563" y="2602"/>
                </a:cubicBezTo>
                <a:cubicBezTo>
                  <a:pt x="88677" y="2671"/>
                  <a:pt x="88814" y="2717"/>
                  <a:pt x="88951" y="2739"/>
                </a:cubicBezTo>
                <a:cubicBezTo>
                  <a:pt x="89020" y="2762"/>
                  <a:pt x="89134" y="2808"/>
                  <a:pt x="89179" y="2831"/>
                </a:cubicBezTo>
                <a:lnTo>
                  <a:pt x="89179" y="2899"/>
                </a:lnTo>
                <a:cubicBezTo>
                  <a:pt x="89202" y="2990"/>
                  <a:pt x="89225" y="3082"/>
                  <a:pt x="89271" y="3196"/>
                </a:cubicBezTo>
                <a:cubicBezTo>
                  <a:pt x="89339" y="3333"/>
                  <a:pt x="89408" y="3447"/>
                  <a:pt x="89476" y="3584"/>
                </a:cubicBezTo>
                <a:cubicBezTo>
                  <a:pt x="89499" y="3630"/>
                  <a:pt x="89545" y="3698"/>
                  <a:pt x="89567" y="3744"/>
                </a:cubicBezTo>
                <a:cubicBezTo>
                  <a:pt x="89818" y="4200"/>
                  <a:pt x="90343" y="4223"/>
                  <a:pt x="90731" y="4246"/>
                </a:cubicBezTo>
                <a:cubicBezTo>
                  <a:pt x="90868" y="4246"/>
                  <a:pt x="91028" y="4269"/>
                  <a:pt x="91119" y="4291"/>
                </a:cubicBezTo>
                <a:cubicBezTo>
                  <a:pt x="91165" y="4291"/>
                  <a:pt x="91188" y="4314"/>
                  <a:pt x="91234" y="4337"/>
                </a:cubicBezTo>
                <a:cubicBezTo>
                  <a:pt x="91279" y="4383"/>
                  <a:pt x="91371" y="4428"/>
                  <a:pt x="91439" y="4451"/>
                </a:cubicBezTo>
                <a:cubicBezTo>
                  <a:pt x="91553" y="4474"/>
                  <a:pt x="91644" y="4497"/>
                  <a:pt x="91781" y="4497"/>
                </a:cubicBezTo>
                <a:cubicBezTo>
                  <a:pt x="91873" y="4497"/>
                  <a:pt x="91941" y="4497"/>
                  <a:pt x="92032" y="4497"/>
                </a:cubicBezTo>
                <a:cubicBezTo>
                  <a:pt x="92078" y="4474"/>
                  <a:pt x="92147" y="4474"/>
                  <a:pt x="92192" y="4474"/>
                </a:cubicBezTo>
                <a:lnTo>
                  <a:pt x="92238" y="4474"/>
                </a:lnTo>
                <a:cubicBezTo>
                  <a:pt x="92284" y="4474"/>
                  <a:pt x="92306" y="4497"/>
                  <a:pt x="92375" y="4520"/>
                </a:cubicBezTo>
                <a:cubicBezTo>
                  <a:pt x="92421" y="4543"/>
                  <a:pt x="92489" y="4565"/>
                  <a:pt x="92580" y="4588"/>
                </a:cubicBezTo>
                <a:cubicBezTo>
                  <a:pt x="92740" y="4634"/>
                  <a:pt x="92900" y="4657"/>
                  <a:pt x="93014" y="4657"/>
                </a:cubicBezTo>
                <a:cubicBezTo>
                  <a:pt x="93311" y="4657"/>
                  <a:pt x="93585" y="4588"/>
                  <a:pt x="93767" y="4520"/>
                </a:cubicBezTo>
                <a:cubicBezTo>
                  <a:pt x="93904" y="4451"/>
                  <a:pt x="94041" y="4360"/>
                  <a:pt x="94132" y="4269"/>
                </a:cubicBezTo>
                <a:cubicBezTo>
                  <a:pt x="94201" y="4223"/>
                  <a:pt x="94247" y="4177"/>
                  <a:pt x="94292" y="4155"/>
                </a:cubicBezTo>
                <a:cubicBezTo>
                  <a:pt x="94383" y="4109"/>
                  <a:pt x="94498" y="4063"/>
                  <a:pt x="94612" y="4018"/>
                </a:cubicBezTo>
                <a:cubicBezTo>
                  <a:pt x="94657" y="3995"/>
                  <a:pt x="94703" y="3972"/>
                  <a:pt x="94772" y="3949"/>
                </a:cubicBezTo>
                <a:cubicBezTo>
                  <a:pt x="95068" y="3835"/>
                  <a:pt x="95274" y="3744"/>
                  <a:pt x="95548" y="3675"/>
                </a:cubicBezTo>
                <a:cubicBezTo>
                  <a:pt x="95821" y="3630"/>
                  <a:pt x="96118" y="3607"/>
                  <a:pt x="96483" y="3607"/>
                </a:cubicBezTo>
                <a:cubicBezTo>
                  <a:pt x="96712" y="3607"/>
                  <a:pt x="96963" y="3607"/>
                  <a:pt x="97191" y="3607"/>
                </a:cubicBezTo>
                <a:cubicBezTo>
                  <a:pt x="97419" y="3630"/>
                  <a:pt x="97670" y="3630"/>
                  <a:pt x="97899" y="3630"/>
                </a:cubicBezTo>
                <a:cubicBezTo>
                  <a:pt x="97967" y="3630"/>
                  <a:pt x="98036" y="3630"/>
                  <a:pt x="98081" y="3630"/>
                </a:cubicBezTo>
                <a:cubicBezTo>
                  <a:pt x="98195" y="3630"/>
                  <a:pt x="98287" y="3607"/>
                  <a:pt x="98378" y="3584"/>
                </a:cubicBezTo>
                <a:cubicBezTo>
                  <a:pt x="98446" y="3584"/>
                  <a:pt x="98515" y="3561"/>
                  <a:pt x="98561" y="3561"/>
                </a:cubicBezTo>
                <a:cubicBezTo>
                  <a:pt x="98629" y="3607"/>
                  <a:pt x="98743" y="3881"/>
                  <a:pt x="98789" y="4132"/>
                </a:cubicBezTo>
                <a:lnTo>
                  <a:pt x="98789" y="4200"/>
                </a:lnTo>
                <a:cubicBezTo>
                  <a:pt x="98812" y="4383"/>
                  <a:pt x="98812" y="4634"/>
                  <a:pt x="98994" y="4771"/>
                </a:cubicBezTo>
                <a:cubicBezTo>
                  <a:pt x="99063" y="4862"/>
                  <a:pt x="99222" y="4931"/>
                  <a:pt x="99428" y="4931"/>
                </a:cubicBezTo>
                <a:cubicBezTo>
                  <a:pt x="99588" y="4931"/>
                  <a:pt x="99770" y="4885"/>
                  <a:pt x="99884" y="4839"/>
                </a:cubicBezTo>
                <a:cubicBezTo>
                  <a:pt x="99930" y="4839"/>
                  <a:pt x="99976" y="4816"/>
                  <a:pt x="99999" y="4816"/>
                </a:cubicBezTo>
                <a:cubicBezTo>
                  <a:pt x="100044" y="4794"/>
                  <a:pt x="100090" y="4794"/>
                  <a:pt x="100135" y="4794"/>
                </a:cubicBezTo>
                <a:cubicBezTo>
                  <a:pt x="100204" y="4794"/>
                  <a:pt x="100295" y="4816"/>
                  <a:pt x="100387" y="4839"/>
                </a:cubicBezTo>
                <a:cubicBezTo>
                  <a:pt x="100455" y="4839"/>
                  <a:pt x="100501" y="4862"/>
                  <a:pt x="100569" y="4862"/>
                </a:cubicBezTo>
                <a:cubicBezTo>
                  <a:pt x="100706" y="4885"/>
                  <a:pt x="100934" y="4908"/>
                  <a:pt x="101185" y="4908"/>
                </a:cubicBezTo>
                <a:cubicBezTo>
                  <a:pt x="101802" y="4908"/>
                  <a:pt x="102007" y="4794"/>
                  <a:pt x="102121" y="4702"/>
                </a:cubicBezTo>
                <a:cubicBezTo>
                  <a:pt x="102235" y="4611"/>
                  <a:pt x="102304" y="4497"/>
                  <a:pt x="102327" y="4428"/>
                </a:cubicBezTo>
                <a:cubicBezTo>
                  <a:pt x="102372" y="4383"/>
                  <a:pt x="102372" y="4360"/>
                  <a:pt x="102395" y="4337"/>
                </a:cubicBezTo>
                <a:cubicBezTo>
                  <a:pt x="102509" y="4269"/>
                  <a:pt x="102738" y="4246"/>
                  <a:pt x="102943" y="4223"/>
                </a:cubicBezTo>
                <a:cubicBezTo>
                  <a:pt x="103057" y="4200"/>
                  <a:pt x="103171" y="4200"/>
                  <a:pt x="103263" y="4177"/>
                </a:cubicBezTo>
                <a:cubicBezTo>
                  <a:pt x="103788" y="4086"/>
                  <a:pt x="104358" y="3972"/>
                  <a:pt x="104906" y="3835"/>
                </a:cubicBezTo>
                <a:cubicBezTo>
                  <a:pt x="105134" y="3789"/>
                  <a:pt x="105340" y="3789"/>
                  <a:pt x="105591" y="3789"/>
                </a:cubicBezTo>
                <a:lnTo>
                  <a:pt x="105750" y="3789"/>
                </a:lnTo>
                <a:cubicBezTo>
                  <a:pt x="105842" y="3789"/>
                  <a:pt x="105933" y="3835"/>
                  <a:pt x="106047" y="3903"/>
                </a:cubicBezTo>
                <a:cubicBezTo>
                  <a:pt x="106161" y="3949"/>
                  <a:pt x="106275" y="4018"/>
                  <a:pt x="106435" y="4063"/>
                </a:cubicBezTo>
                <a:cubicBezTo>
                  <a:pt x="106572" y="4086"/>
                  <a:pt x="106732" y="4109"/>
                  <a:pt x="106937" y="4109"/>
                </a:cubicBezTo>
                <a:cubicBezTo>
                  <a:pt x="107052" y="4109"/>
                  <a:pt x="107188" y="4109"/>
                  <a:pt x="107303" y="4086"/>
                </a:cubicBezTo>
                <a:cubicBezTo>
                  <a:pt x="107394" y="4086"/>
                  <a:pt x="107508" y="4086"/>
                  <a:pt x="107577" y="4086"/>
                </a:cubicBezTo>
                <a:lnTo>
                  <a:pt x="107622" y="4086"/>
                </a:lnTo>
                <a:cubicBezTo>
                  <a:pt x="107873" y="4086"/>
                  <a:pt x="108033" y="4040"/>
                  <a:pt x="108261" y="3995"/>
                </a:cubicBezTo>
                <a:cubicBezTo>
                  <a:pt x="108375" y="3972"/>
                  <a:pt x="108490" y="3972"/>
                  <a:pt x="108649" y="3972"/>
                </a:cubicBezTo>
                <a:cubicBezTo>
                  <a:pt x="108763" y="3972"/>
                  <a:pt x="108878" y="3972"/>
                  <a:pt x="108969" y="3972"/>
                </a:cubicBezTo>
                <a:cubicBezTo>
                  <a:pt x="109037" y="3995"/>
                  <a:pt x="109106" y="3995"/>
                  <a:pt x="109174" y="4018"/>
                </a:cubicBezTo>
                <a:cubicBezTo>
                  <a:pt x="109266" y="4040"/>
                  <a:pt x="109357" y="4086"/>
                  <a:pt x="109471" y="4086"/>
                </a:cubicBezTo>
                <a:lnTo>
                  <a:pt x="109631" y="4109"/>
                </a:lnTo>
                <a:cubicBezTo>
                  <a:pt x="110019" y="4132"/>
                  <a:pt x="110361" y="4155"/>
                  <a:pt x="110658" y="4337"/>
                </a:cubicBezTo>
                <a:lnTo>
                  <a:pt x="110704" y="4360"/>
                </a:lnTo>
                <a:cubicBezTo>
                  <a:pt x="110909" y="4474"/>
                  <a:pt x="111092" y="4588"/>
                  <a:pt x="111411" y="4588"/>
                </a:cubicBezTo>
                <a:lnTo>
                  <a:pt x="111502" y="4588"/>
                </a:lnTo>
                <a:cubicBezTo>
                  <a:pt x="111594" y="4565"/>
                  <a:pt x="111708" y="4543"/>
                  <a:pt x="111822" y="4520"/>
                </a:cubicBezTo>
                <a:cubicBezTo>
                  <a:pt x="111913" y="4497"/>
                  <a:pt x="112005" y="4474"/>
                  <a:pt x="112073" y="4474"/>
                </a:cubicBezTo>
                <a:lnTo>
                  <a:pt x="112096" y="4474"/>
                </a:lnTo>
                <a:lnTo>
                  <a:pt x="112096" y="4474"/>
                </a:lnTo>
                <a:lnTo>
                  <a:pt x="112119" y="4565"/>
                </a:lnTo>
                <a:cubicBezTo>
                  <a:pt x="112119" y="4657"/>
                  <a:pt x="112164" y="4771"/>
                  <a:pt x="112233" y="4908"/>
                </a:cubicBezTo>
                <a:cubicBezTo>
                  <a:pt x="112370" y="5113"/>
                  <a:pt x="112552" y="5182"/>
                  <a:pt x="112667" y="5250"/>
                </a:cubicBezTo>
                <a:cubicBezTo>
                  <a:pt x="112735" y="5273"/>
                  <a:pt x="112735" y="5273"/>
                  <a:pt x="112735" y="5296"/>
                </a:cubicBezTo>
                <a:cubicBezTo>
                  <a:pt x="112758" y="5319"/>
                  <a:pt x="112758" y="5364"/>
                  <a:pt x="112781" y="5410"/>
                </a:cubicBezTo>
                <a:cubicBezTo>
                  <a:pt x="112826" y="5547"/>
                  <a:pt x="112895" y="5729"/>
                  <a:pt x="113100" y="5889"/>
                </a:cubicBezTo>
                <a:cubicBezTo>
                  <a:pt x="113260" y="6026"/>
                  <a:pt x="113511" y="6072"/>
                  <a:pt x="113831" y="6072"/>
                </a:cubicBezTo>
                <a:cubicBezTo>
                  <a:pt x="113990" y="6072"/>
                  <a:pt x="114127" y="6072"/>
                  <a:pt x="114242" y="6072"/>
                </a:cubicBezTo>
                <a:lnTo>
                  <a:pt x="114310" y="6049"/>
                </a:lnTo>
                <a:cubicBezTo>
                  <a:pt x="114447" y="6049"/>
                  <a:pt x="114538" y="6026"/>
                  <a:pt x="114630" y="5981"/>
                </a:cubicBezTo>
                <a:cubicBezTo>
                  <a:pt x="114698" y="5981"/>
                  <a:pt x="114766" y="5958"/>
                  <a:pt x="114812" y="5958"/>
                </a:cubicBezTo>
                <a:lnTo>
                  <a:pt x="114812" y="5958"/>
                </a:lnTo>
                <a:cubicBezTo>
                  <a:pt x="114903" y="5958"/>
                  <a:pt x="115018" y="6026"/>
                  <a:pt x="115132" y="6072"/>
                </a:cubicBezTo>
                <a:cubicBezTo>
                  <a:pt x="115269" y="6140"/>
                  <a:pt x="115451" y="6209"/>
                  <a:pt x="115634" y="6254"/>
                </a:cubicBezTo>
                <a:cubicBezTo>
                  <a:pt x="115816" y="6277"/>
                  <a:pt x="115976" y="6300"/>
                  <a:pt x="116182" y="6300"/>
                </a:cubicBezTo>
                <a:cubicBezTo>
                  <a:pt x="116273" y="6300"/>
                  <a:pt x="116387" y="6300"/>
                  <a:pt x="116524" y="6277"/>
                </a:cubicBezTo>
                <a:cubicBezTo>
                  <a:pt x="116661" y="6254"/>
                  <a:pt x="116775" y="6254"/>
                  <a:pt x="116912" y="6254"/>
                </a:cubicBezTo>
                <a:cubicBezTo>
                  <a:pt x="117026" y="6254"/>
                  <a:pt x="117163" y="6232"/>
                  <a:pt x="117300" y="6232"/>
                </a:cubicBezTo>
                <a:cubicBezTo>
                  <a:pt x="117369" y="6209"/>
                  <a:pt x="117437" y="6209"/>
                  <a:pt x="117506" y="6186"/>
                </a:cubicBezTo>
                <a:lnTo>
                  <a:pt x="117620" y="6346"/>
                </a:lnTo>
                <a:lnTo>
                  <a:pt x="117848" y="6323"/>
                </a:lnTo>
                <a:cubicBezTo>
                  <a:pt x="118236" y="6254"/>
                  <a:pt x="118578" y="6117"/>
                  <a:pt x="118921" y="6003"/>
                </a:cubicBezTo>
                <a:cubicBezTo>
                  <a:pt x="119195" y="5912"/>
                  <a:pt x="119423" y="5821"/>
                  <a:pt x="119674" y="5752"/>
                </a:cubicBezTo>
                <a:cubicBezTo>
                  <a:pt x="119811" y="5729"/>
                  <a:pt x="119971" y="5707"/>
                  <a:pt x="120108" y="5684"/>
                </a:cubicBezTo>
                <a:cubicBezTo>
                  <a:pt x="120313" y="5638"/>
                  <a:pt x="120541" y="5615"/>
                  <a:pt x="120747" y="5547"/>
                </a:cubicBezTo>
                <a:cubicBezTo>
                  <a:pt x="120929" y="5478"/>
                  <a:pt x="121135" y="5478"/>
                  <a:pt x="121340" y="5456"/>
                </a:cubicBezTo>
                <a:cubicBezTo>
                  <a:pt x="121568" y="5433"/>
                  <a:pt x="121820" y="5433"/>
                  <a:pt x="122071" y="5341"/>
                </a:cubicBezTo>
                <a:cubicBezTo>
                  <a:pt x="122253" y="5296"/>
                  <a:pt x="122413" y="5227"/>
                  <a:pt x="122573" y="5182"/>
                </a:cubicBezTo>
                <a:cubicBezTo>
                  <a:pt x="122824" y="5068"/>
                  <a:pt x="123029" y="4976"/>
                  <a:pt x="123303" y="4976"/>
                </a:cubicBezTo>
                <a:cubicBezTo>
                  <a:pt x="123554" y="4953"/>
                  <a:pt x="123737" y="4885"/>
                  <a:pt x="123942" y="4839"/>
                </a:cubicBezTo>
                <a:cubicBezTo>
                  <a:pt x="124011" y="4816"/>
                  <a:pt x="124079" y="4794"/>
                  <a:pt x="124148" y="4771"/>
                </a:cubicBezTo>
                <a:cubicBezTo>
                  <a:pt x="124330" y="4725"/>
                  <a:pt x="124513" y="4702"/>
                  <a:pt x="124673" y="4679"/>
                </a:cubicBezTo>
                <a:lnTo>
                  <a:pt x="124673" y="22004"/>
                </a:lnTo>
                <a:cubicBezTo>
                  <a:pt x="124239" y="22141"/>
                  <a:pt x="123805" y="22301"/>
                  <a:pt x="123372" y="22483"/>
                </a:cubicBezTo>
                <a:cubicBezTo>
                  <a:pt x="122961" y="22643"/>
                  <a:pt x="122527" y="22689"/>
                  <a:pt x="122071" y="22734"/>
                </a:cubicBezTo>
                <a:cubicBezTo>
                  <a:pt x="121660" y="22780"/>
                  <a:pt x="121272" y="22803"/>
                  <a:pt x="120861" y="22917"/>
                </a:cubicBezTo>
                <a:cubicBezTo>
                  <a:pt x="120199" y="23122"/>
                  <a:pt x="119560" y="23373"/>
                  <a:pt x="118989" y="23716"/>
                </a:cubicBezTo>
                <a:cubicBezTo>
                  <a:pt x="118921" y="23761"/>
                  <a:pt x="118829" y="23807"/>
                  <a:pt x="118761" y="23830"/>
                </a:cubicBezTo>
                <a:cubicBezTo>
                  <a:pt x="118441" y="24012"/>
                  <a:pt x="118099" y="24195"/>
                  <a:pt x="117825" y="24515"/>
                </a:cubicBezTo>
                <a:cubicBezTo>
                  <a:pt x="117711" y="24446"/>
                  <a:pt x="117574" y="24378"/>
                  <a:pt x="117414" y="24378"/>
                </a:cubicBezTo>
                <a:cubicBezTo>
                  <a:pt x="117163" y="24378"/>
                  <a:pt x="116958" y="24537"/>
                  <a:pt x="116844" y="24652"/>
                </a:cubicBezTo>
                <a:lnTo>
                  <a:pt x="116821" y="24674"/>
                </a:lnTo>
                <a:cubicBezTo>
                  <a:pt x="116661" y="24811"/>
                  <a:pt x="116661" y="24811"/>
                  <a:pt x="116570" y="24834"/>
                </a:cubicBezTo>
                <a:lnTo>
                  <a:pt x="116410" y="24834"/>
                </a:lnTo>
                <a:cubicBezTo>
                  <a:pt x="116341" y="24834"/>
                  <a:pt x="116250" y="24834"/>
                  <a:pt x="116182" y="24834"/>
                </a:cubicBezTo>
                <a:cubicBezTo>
                  <a:pt x="116068" y="24834"/>
                  <a:pt x="115976" y="24834"/>
                  <a:pt x="115885" y="24811"/>
                </a:cubicBezTo>
                <a:cubicBezTo>
                  <a:pt x="115839" y="24811"/>
                  <a:pt x="115771" y="24766"/>
                  <a:pt x="115702" y="24743"/>
                </a:cubicBezTo>
                <a:cubicBezTo>
                  <a:pt x="115588" y="24697"/>
                  <a:pt x="115428" y="24629"/>
                  <a:pt x="115246" y="24629"/>
                </a:cubicBezTo>
                <a:lnTo>
                  <a:pt x="115223" y="24629"/>
                </a:lnTo>
                <a:cubicBezTo>
                  <a:pt x="115063" y="24629"/>
                  <a:pt x="114949" y="24652"/>
                  <a:pt x="114835" y="24674"/>
                </a:cubicBezTo>
                <a:cubicBezTo>
                  <a:pt x="114789" y="24697"/>
                  <a:pt x="114744" y="24720"/>
                  <a:pt x="114698" y="24720"/>
                </a:cubicBezTo>
                <a:cubicBezTo>
                  <a:pt x="114652" y="24720"/>
                  <a:pt x="114584" y="24743"/>
                  <a:pt x="114515" y="24743"/>
                </a:cubicBezTo>
                <a:cubicBezTo>
                  <a:pt x="114401" y="24743"/>
                  <a:pt x="114287" y="24720"/>
                  <a:pt x="114150" y="24720"/>
                </a:cubicBezTo>
                <a:cubicBezTo>
                  <a:pt x="114013" y="24697"/>
                  <a:pt x="113876" y="24697"/>
                  <a:pt x="113739" y="24697"/>
                </a:cubicBezTo>
                <a:cubicBezTo>
                  <a:pt x="113534" y="24697"/>
                  <a:pt x="113374" y="24720"/>
                  <a:pt x="113214" y="24766"/>
                </a:cubicBezTo>
                <a:cubicBezTo>
                  <a:pt x="113032" y="24811"/>
                  <a:pt x="112872" y="24903"/>
                  <a:pt x="112712" y="24994"/>
                </a:cubicBezTo>
                <a:cubicBezTo>
                  <a:pt x="112530" y="25085"/>
                  <a:pt x="112370" y="25154"/>
                  <a:pt x="112210" y="25199"/>
                </a:cubicBezTo>
                <a:cubicBezTo>
                  <a:pt x="112164" y="25199"/>
                  <a:pt x="112142" y="25199"/>
                  <a:pt x="112096" y="25199"/>
                </a:cubicBezTo>
                <a:cubicBezTo>
                  <a:pt x="111959" y="25199"/>
                  <a:pt x="111822" y="25177"/>
                  <a:pt x="111685" y="25154"/>
                </a:cubicBezTo>
                <a:cubicBezTo>
                  <a:pt x="111594" y="25131"/>
                  <a:pt x="111525" y="25131"/>
                  <a:pt x="111457" y="25108"/>
                </a:cubicBezTo>
                <a:cubicBezTo>
                  <a:pt x="111320" y="25085"/>
                  <a:pt x="111206" y="25062"/>
                  <a:pt x="111069" y="25040"/>
                </a:cubicBezTo>
                <a:cubicBezTo>
                  <a:pt x="110863" y="24971"/>
                  <a:pt x="110658" y="24925"/>
                  <a:pt x="110407" y="24925"/>
                </a:cubicBezTo>
                <a:cubicBezTo>
                  <a:pt x="110293" y="24925"/>
                  <a:pt x="110201" y="24925"/>
                  <a:pt x="110110" y="24948"/>
                </a:cubicBezTo>
                <a:cubicBezTo>
                  <a:pt x="109791" y="25017"/>
                  <a:pt x="109471" y="25131"/>
                  <a:pt x="109174" y="25245"/>
                </a:cubicBezTo>
                <a:cubicBezTo>
                  <a:pt x="109083" y="25291"/>
                  <a:pt x="108992" y="25336"/>
                  <a:pt x="108900" y="25359"/>
                </a:cubicBezTo>
                <a:lnTo>
                  <a:pt x="108855" y="25382"/>
                </a:lnTo>
                <a:cubicBezTo>
                  <a:pt x="108558" y="25473"/>
                  <a:pt x="108375" y="25542"/>
                  <a:pt x="108147" y="25542"/>
                </a:cubicBezTo>
                <a:cubicBezTo>
                  <a:pt x="108101" y="25542"/>
                  <a:pt x="108033" y="25542"/>
                  <a:pt x="107965" y="25519"/>
                </a:cubicBezTo>
                <a:cubicBezTo>
                  <a:pt x="107896" y="25519"/>
                  <a:pt x="107828" y="25519"/>
                  <a:pt x="107782" y="25519"/>
                </a:cubicBezTo>
                <a:cubicBezTo>
                  <a:pt x="107622" y="25519"/>
                  <a:pt x="107508" y="25542"/>
                  <a:pt x="107371" y="25565"/>
                </a:cubicBezTo>
                <a:lnTo>
                  <a:pt x="107303" y="25565"/>
                </a:lnTo>
                <a:cubicBezTo>
                  <a:pt x="107257" y="25587"/>
                  <a:pt x="107188" y="25587"/>
                  <a:pt x="107143" y="25587"/>
                </a:cubicBezTo>
                <a:cubicBezTo>
                  <a:pt x="106892" y="25587"/>
                  <a:pt x="106709" y="25496"/>
                  <a:pt x="106458" y="25405"/>
                </a:cubicBezTo>
                <a:cubicBezTo>
                  <a:pt x="106298" y="25336"/>
                  <a:pt x="106116" y="25268"/>
                  <a:pt x="105910" y="25199"/>
                </a:cubicBezTo>
                <a:cubicBezTo>
                  <a:pt x="105796" y="25177"/>
                  <a:pt x="105682" y="25108"/>
                  <a:pt x="105545" y="25062"/>
                </a:cubicBezTo>
                <a:cubicBezTo>
                  <a:pt x="105294" y="24925"/>
                  <a:pt x="105020" y="24811"/>
                  <a:pt x="104678" y="24811"/>
                </a:cubicBezTo>
                <a:lnTo>
                  <a:pt x="104678" y="24811"/>
                </a:lnTo>
                <a:cubicBezTo>
                  <a:pt x="104609" y="24811"/>
                  <a:pt x="104518" y="24811"/>
                  <a:pt x="104449" y="24811"/>
                </a:cubicBezTo>
                <a:cubicBezTo>
                  <a:pt x="104016" y="24903"/>
                  <a:pt x="103856" y="25245"/>
                  <a:pt x="103742" y="25450"/>
                </a:cubicBezTo>
                <a:cubicBezTo>
                  <a:pt x="103719" y="25542"/>
                  <a:pt x="103673" y="25610"/>
                  <a:pt x="103628" y="25656"/>
                </a:cubicBezTo>
                <a:cubicBezTo>
                  <a:pt x="103536" y="25816"/>
                  <a:pt x="103126" y="25816"/>
                  <a:pt x="102874" y="25816"/>
                </a:cubicBezTo>
                <a:cubicBezTo>
                  <a:pt x="102852" y="25816"/>
                  <a:pt x="102829" y="25816"/>
                  <a:pt x="102783" y="25816"/>
                </a:cubicBezTo>
                <a:cubicBezTo>
                  <a:pt x="102715" y="25793"/>
                  <a:pt x="102646" y="25793"/>
                  <a:pt x="102578" y="25793"/>
                </a:cubicBezTo>
                <a:cubicBezTo>
                  <a:pt x="102441" y="25793"/>
                  <a:pt x="102327" y="25816"/>
                  <a:pt x="102235" y="25884"/>
                </a:cubicBezTo>
                <a:cubicBezTo>
                  <a:pt x="102144" y="25930"/>
                  <a:pt x="102098" y="25998"/>
                  <a:pt x="102053" y="26044"/>
                </a:cubicBezTo>
                <a:cubicBezTo>
                  <a:pt x="102007" y="26044"/>
                  <a:pt x="101939" y="26044"/>
                  <a:pt x="101825" y="26044"/>
                </a:cubicBezTo>
                <a:cubicBezTo>
                  <a:pt x="101688" y="26044"/>
                  <a:pt x="101482" y="26044"/>
                  <a:pt x="101277" y="26021"/>
                </a:cubicBezTo>
                <a:cubicBezTo>
                  <a:pt x="101208" y="25998"/>
                  <a:pt x="101163" y="25975"/>
                  <a:pt x="101094" y="25953"/>
                </a:cubicBezTo>
                <a:cubicBezTo>
                  <a:pt x="101048" y="25930"/>
                  <a:pt x="100980" y="25907"/>
                  <a:pt x="100912" y="25884"/>
                </a:cubicBezTo>
                <a:cubicBezTo>
                  <a:pt x="100797" y="25838"/>
                  <a:pt x="100683" y="25838"/>
                  <a:pt x="100592" y="25838"/>
                </a:cubicBezTo>
                <a:lnTo>
                  <a:pt x="100569" y="25838"/>
                </a:lnTo>
                <a:cubicBezTo>
                  <a:pt x="100523" y="25770"/>
                  <a:pt x="100501" y="25724"/>
                  <a:pt x="100432" y="25679"/>
                </a:cubicBezTo>
                <a:cubicBezTo>
                  <a:pt x="100272" y="25565"/>
                  <a:pt x="100044" y="25542"/>
                  <a:pt x="99816" y="25519"/>
                </a:cubicBezTo>
                <a:lnTo>
                  <a:pt x="99770" y="25519"/>
                </a:lnTo>
                <a:cubicBezTo>
                  <a:pt x="99725" y="25519"/>
                  <a:pt x="99656" y="25496"/>
                  <a:pt x="99588" y="25496"/>
                </a:cubicBezTo>
                <a:cubicBezTo>
                  <a:pt x="99291" y="25473"/>
                  <a:pt x="98857" y="25428"/>
                  <a:pt x="98652" y="25291"/>
                </a:cubicBezTo>
                <a:lnTo>
                  <a:pt x="98629" y="25268"/>
                </a:lnTo>
                <a:cubicBezTo>
                  <a:pt x="98583" y="25222"/>
                  <a:pt x="98538" y="25154"/>
                  <a:pt x="98446" y="25085"/>
                </a:cubicBezTo>
                <a:cubicBezTo>
                  <a:pt x="98150" y="24880"/>
                  <a:pt x="97488" y="24811"/>
                  <a:pt x="97145" y="24811"/>
                </a:cubicBezTo>
                <a:cubicBezTo>
                  <a:pt x="97031" y="24811"/>
                  <a:pt x="96940" y="24811"/>
                  <a:pt x="96871" y="24811"/>
                </a:cubicBezTo>
                <a:cubicBezTo>
                  <a:pt x="96757" y="24834"/>
                  <a:pt x="96666" y="24880"/>
                  <a:pt x="96620" y="24903"/>
                </a:cubicBezTo>
                <a:lnTo>
                  <a:pt x="96552" y="24925"/>
                </a:lnTo>
                <a:lnTo>
                  <a:pt x="96483" y="24948"/>
                </a:lnTo>
                <a:lnTo>
                  <a:pt x="96461" y="24948"/>
                </a:lnTo>
                <a:lnTo>
                  <a:pt x="96438" y="24948"/>
                </a:lnTo>
                <a:cubicBezTo>
                  <a:pt x="96324" y="24948"/>
                  <a:pt x="96210" y="24948"/>
                  <a:pt x="96073" y="24994"/>
                </a:cubicBezTo>
                <a:cubicBezTo>
                  <a:pt x="95844" y="25085"/>
                  <a:pt x="95137" y="25428"/>
                  <a:pt x="94817" y="25907"/>
                </a:cubicBezTo>
                <a:lnTo>
                  <a:pt x="94772" y="25975"/>
                </a:lnTo>
                <a:cubicBezTo>
                  <a:pt x="94703" y="25998"/>
                  <a:pt x="94589" y="25998"/>
                  <a:pt x="94498" y="25998"/>
                </a:cubicBezTo>
                <a:lnTo>
                  <a:pt x="94406" y="26021"/>
                </a:lnTo>
                <a:lnTo>
                  <a:pt x="94383" y="26021"/>
                </a:lnTo>
                <a:cubicBezTo>
                  <a:pt x="94292" y="26021"/>
                  <a:pt x="94155" y="25998"/>
                  <a:pt x="94041" y="25998"/>
                </a:cubicBezTo>
                <a:cubicBezTo>
                  <a:pt x="93904" y="25975"/>
                  <a:pt x="93744" y="25975"/>
                  <a:pt x="93585" y="25975"/>
                </a:cubicBezTo>
                <a:cubicBezTo>
                  <a:pt x="93311" y="25975"/>
                  <a:pt x="93082" y="26021"/>
                  <a:pt x="92900" y="26090"/>
                </a:cubicBezTo>
                <a:cubicBezTo>
                  <a:pt x="92603" y="26249"/>
                  <a:pt x="92238" y="26546"/>
                  <a:pt x="92078" y="26911"/>
                </a:cubicBezTo>
                <a:cubicBezTo>
                  <a:pt x="91713" y="26957"/>
                  <a:pt x="91348" y="27003"/>
                  <a:pt x="91005" y="27003"/>
                </a:cubicBezTo>
                <a:lnTo>
                  <a:pt x="90914" y="27003"/>
                </a:lnTo>
                <a:cubicBezTo>
                  <a:pt x="90709" y="27003"/>
                  <a:pt x="90526" y="27003"/>
                  <a:pt x="90298" y="27117"/>
                </a:cubicBezTo>
                <a:lnTo>
                  <a:pt x="90229" y="27140"/>
                </a:lnTo>
                <a:cubicBezTo>
                  <a:pt x="90138" y="27185"/>
                  <a:pt x="90115" y="27185"/>
                  <a:pt x="90092" y="27185"/>
                </a:cubicBezTo>
                <a:lnTo>
                  <a:pt x="90047" y="27185"/>
                </a:lnTo>
                <a:cubicBezTo>
                  <a:pt x="89955" y="27185"/>
                  <a:pt x="89887" y="27140"/>
                  <a:pt x="89773" y="27048"/>
                </a:cubicBezTo>
                <a:cubicBezTo>
                  <a:pt x="89659" y="26980"/>
                  <a:pt x="89545" y="26888"/>
                  <a:pt x="89385" y="26820"/>
                </a:cubicBezTo>
                <a:lnTo>
                  <a:pt x="89339" y="26820"/>
                </a:lnTo>
                <a:cubicBezTo>
                  <a:pt x="89088" y="26729"/>
                  <a:pt x="88791" y="26615"/>
                  <a:pt x="88540" y="26592"/>
                </a:cubicBezTo>
                <a:cubicBezTo>
                  <a:pt x="88495" y="26592"/>
                  <a:pt x="88449" y="26592"/>
                  <a:pt x="88403" y="26592"/>
                </a:cubicBezTo>
                <a:cubicBezTo>
                  <a:pt x="88335" y="26592"/>
                  <a:pt x="88289" y="26592"/>
                  <a:pt x="88221" y="26592"/>
                </a:cubicBezTo>
                <a:cubicBezTo>
                  <a:pt x="88175" y="26592"/>
                  <a:pt x="88129" y="26592"/>
                  <a:pt x="88084" y="26592"/>
                </a:cubicBezTo>
                <a:lnTo>
                  <a:pt x="88038" y="26592"/>
                </a:lnTo>
                <a:cubicBezTo>
                  <a:pt x="87833" y="26523"/>
                  <a:pt x="87536" y="26341"/>
                  <a:pt x="87376" y="26181"/>
                </a:cubicBezTo>
                <a:cubicBezTo>
                  <a:pt x="87285" y="26112"/>
                  <a:pt x="87171" y="26044"/>
                  <a:pt x="87079" y="25975"/>
                </a:cubicBezTo>
                <a:cubicBezTo>
                  <a:pt x="86988" y="25930"/>
                  <a:pt x="86920" y="25861"/>
                  <a:pt x="86851" y="25816"/>
                </a:cubicBezTo>
                <a:lnTo>
                  <a:pt x="86851" y="25816"/>
                </a:lnTo>
                <a:cubicBezTo>
                  <a:pt x="86828" y="25747"/>
                  <a:pt x="86805" y="25610"/>
                  <a:pt x="86669" y="25496"/>
                </a:cubicBezTo>
                <a:cubicBezTo>
                  <a:pt x="86532" y="25359"/>
                  <a:pt x="86280" y="25336"/>
                  <a:pt x="85915" y="25291"/>
                </a:cubicBezTo>
                <a:lnTo>
                  <a:pt x="85870" y="25291"/>
                </a:lnTo>
                <a:lnTo>
                  <a:pt x="85847" y="25291"/>
                </a:lnTo>
                <a:lnTo>
                  <a:pt x="85801" y="25291"/>
                </a:lnTo>
                <a:cubicBezTo>
                  <a:pt x="85847" y="24652"/>
                  <a:pt x="85048" y="24469"/>
                  <a:pt x="84660" y="24378"/>
                </a:cubicBezTo>
                <a:lnTo>
                  <a:pt x="84637" y="24355"/>
                </a:lnTo>
                <a:cubicBezTo>
                  <a:pt x="84477" y="24332"/>
                  <a:pt x="84318" y="24309"/>
                  <a:pt x="84181" y="24309"/>
                </a:cubicBezTo>
                <a:cubicBezTo>
                  <a:pt x="83564" y="24309"/>
                  <a:pt x="83108" y="24583"/>
                  <a:pt x="82674" y="24834"/>
                </a:cubicBezTo>
                <a:cubicBezTo>
                  <a:pt x="82491" y="24948"/>
                  <a:pt x="82309" y="25062"/>
                  <a:pt x="82103" y="25154"/>
                </a:cubicBezTo>
                <a:cubicBezTo>
                  <a:pt x="81784" y="25291"/>
                  <a:pt x="81487" y="25519"/>
                  <a:pt x="81213" y="25724"/>
                </a:cubicBezTo>
                <a:cubicBezTo>
                  <a:pt x="80917" y="25930"/>
                  <a:pt x="80643" y="26135"/>
                  <a:pt x="80346" y="26249"/>
                </a:cubicBezTo>
                <a:cubicBezTo>
                  <a:pt x="80209" y="26295"/>
                  <a:pt x="80072" y="26341"/>
                  <a:pt x="79912" y="26386"/>
                </a:cubicBezTo>
                <a:cubicBezTo>
                  <a:pt x="79479" y="26500"/>
                  <a:pt x="78976" y="26637"/>
                  <a:pt x="78634" y="27003"/>
                </a:cubicBezTo>
                <a:lnTo>
                  <a:pt x="78543" y="27094"/>
                </a:lnTo>
                <a:cubicBezTo>
                  <a:pt x="78451" y="27185"/>
                  <a:pt x="78451" y="27185"/>
                  <a:pt x="78360" y="27185"/>
                </a:cubicBezTo>
                <a:lnTo>
                  <a:pt x="78292" y="27208"/>
                </a:lnTo>
                <a:cubicBezTo>
                  <a:pt x="78155" y="27208"/>
                  <a:pt x="77995" y="27162"/>
                  <a:pt x="77789" y="27117"/>
                </a:cubicBezTo>
                <a:cubicBezTo>
                  <a:pt x="77561" y="27025"/>
                  <a:pt x="77379" y="27025"/>
                  <a:pt x="77242" y="27025"/>
                </a:cubicBezTo>
                <a:cubicBezTo>
                  <a:pt x="77173" y="27025"/>
                  <a:pt x="77105" y="27025"/>
                  <a:pt x="77036" y="27025"/>
                </a:cubicBezTo>
                <a:cubicBezTo>
                  <a:pt x="76968" y="27025"/>
                  <a:pt x="76922" y="27025"/>
                  <a:pt x="76854" y="27025"/>
                </a:cubicBezTo>
                <a:cubicBezTo>
                  <a:pt x="76808" y="27025"/>
                  <a:pt x="76762" y="27025"/>
                  <a:pt x="76717" y="27025"/>
                </a:cubicBezTo>
                <a:cubicBezTo>
                  <a:pt x="76648" y="27025"/>
                  <a:pt x="76603" y="27025"/>
                  <a:pt x="76534" y="27003"/>
                </a:cubicBezTo>
                <a:cubicBezTo>
                  <a:pt x="76443" y="27003"/>
                  <a:pt x="76351" y="26980"/>
                  <a:pt x="76237" y="26980"/>
                </a:cubicBezTo>
                <a:cubicBezTo>
                  <a:pt x="76146" y="26980"/>
                  <a:pt x="76055" y="27003"/>
                  <a:pt x="75986" y="27003"/>
                </a:cubicBezTo>
                <a:cubicBezTo>
                  <a:pt x="75598" y="27094"/>
                  <a:pt x="75187" y="27391"/>
                  <a:pt x="75050" y="27528"/>
                </a:cubicBezTo>
                <a:cubicBezTo>
                  <a:pt x="75005" y="27550"/>
                  <a:pt x="74982" y="27573"/>
                  <a:pt x="74936" y="27619"/>
                </a:cubicBezTo>
                <a:lnTo>
                  <a:pt x="74868" y="27687"/>
                </a:lnTo>
                <a:lnTo>
                  <a:pt x="74845" y="27687"/>
                </a:lnTo>
                <a:cubicBezTo>
                  <a:pt x="74822" y="27687"/>
                  <a:pt x="74754" y="27665"/>
                  <a:pt x="74708" y="27642"/>
                </a:cubicBezTo>
                <a:cubicBezTo>
                  <a:pt x="74617" y="27619"/>
                  <a:pt x="74503" y="27573"/>
                  <a:pt x="74366" y="27573"/>
                </a:cubicBezTo>
                <a:lnTo>
                  <a:pt x="74297" y="27573"/>
                </a:lnTo>
                <a:cubicBezTo>
                  <a:pt x="74069" y="27596"/>
                  <a:pt x="73841" y="27687"/>
                  <a:pt x="73612" y="27779"/>
                </a:cubicBezTo>
                <a:cubicBezTo>
                  <a:pt x="73498" y="27847"/>
                  <a:pt x="73384" y="27893"/>
                  <a:pt x="73270" y="27916"/>
                </a:cubicBezTo>
                <a:cubicBezTo>
                  <a:pt x="73224" y="27938"/>
                  <a:pt x="73202" y="27938"/>
                  <a:pt x="73179" y="27938"/>
                </a:cubicBezTo>
                <a:moveTo>
                  <a:pt x="74366" y="27938"/>
                </a:moveTo>
                <a:lnTo>
                  <a:pt x="74366" y="27938"/>
                </a:lnTo>
                <a:lnTo>
                  <a:pt x="74366" y="27938"/>
                </a:lnTo>
                <a:lnTo>
                  <a:pt x="74366" y="27938"/>
                </a:lnTo>
                <a:lnTo>
                  <a:pt x="74366" y="27938"/>
                </a:lnTo>
                <a:close/>
                <a:moveTo>
                  <a:pt x="78292" y="27550"/>
                </a:moveTo>
                <a:cubicBezTo>
                  <a:pt x="78086" y="27550"/>
                  <a:pt x="77881" y="27505"/>
                  <a:pt x="77675" y="27459"/>
                </a:cubicBezTo>
                <a:cubicBezTo>
                  <a:pt x="77881" y="27505"/>
                  <a:pt x="78086" y="27550"/>
                  <a:pt x="78292" y="27550"/>
                </a:cubicBezTo>
                <a:cubicBezTo>
                  <a:pt x="78314" y="27550"/>
                  <a:pt x="78360" y="27550"/>
                  <a:pt x="78383" y="27550"/>
                </a:cubicBezTo>
                <a:cubicBezTo>
                  <a:pt x="78360" y="27550"/>
                  <a:pt x="78314" y="27550"/>
                  <a:pt x="78292" y="27550"/>
                </a:cubicBezTo>
                <a:moveTo>
                  <a:pt x="90184" y="27550"/>
                </a:moveTo>
                <a:lnTo>
                  <a:pt x="90184" y="27550"/>
                </a:lnTo>
                <a:lnTo>
                  <a:pt x="90184" y="27550"/>
                </a:lnTo>
                <a:close/>
                <a:moveTo>
                  <a:pt x="90184" y="27550"/>
                </a:moveTo>
                <a:lnTo>
                  <a:pt x="90184" y="27550"/>
                </a:lnTo>
                <a:lnTo>
                  <a:pt x="90184" y="27550"/>
                </a:lnTo>
                <a:close/>
                <a:moveTo>
                  <a:pt x="90184" y="27550"/>
                </a:moveTo>
                <a:cubicBezTo>
                  <a:pt x="90184" y="27550"/>
                  <a:pt x="90184" y="27550"/>
                  <a:pt x="90184" y="27550"/>
                </a:cubicBezTo>
                <a:cubicBezTo>
                  <a:pt x="90184" y="27550"/>
                  <a:pt x="90184" y="27550"/>
                  <a:pt x="90184" y="27550"/>
                </a:cubicBezTo>
                <a:close/>
                <a:moveTo>
                  <a:pt x="90184" y="27550"/>
                </a:moveTo>
                <a:cubicBezTo>
                  <a:pt x="90184" y="27550"/>
                  <a:pt x="90184" y="27550"/>
                  <a:pt x="90184" y="27550"/>
                </a:cubicBezTo>
                <a:cubicBezTo>
                  <a:pt x="90184" y="27550"/>
                  <a:pt x="90184" y="27550"/>
                  <a:pt x="90184" y="27550"/>
                </a:cubicBezTo>
                <a:close/>
                <a:moveTo>
                  <a:pt x="90184" y="27550"/>
                </a:moveTo>
                <a:cubicBezTo>
                  <a:pt x="90206" y="27550"/>
                  <a:pt x="90229" y="27528"/>
                  <a:pt x="90229" y="27528"/>
                </a:cubicBezTo>
                <a:cubicBezTo>
                  <a:pt x="90229" y="27528"/>
                  <a:pt x="90206" y="27550"/>
                  <a:pt x="90184" y="27550"/>
                </a:cubicBezTo>
                <a:close/>
                <a:moveTo>
                  <a:pt x="90229" y="27528"/>
                </a:moveTo>
                <a:cubicBezTo>
                  <a:pt x="90229" y="27528"/>
                  <a:pt x="90229" y="27528"/>
                  <a:pt x="90252" y="27528"/>
                </a:cubicBezTo>
                <a:cubicBezTo>
                  <a:pt x="90229" y="27528"/>
                  <a:pt x="90229" y="27528"/>
                  <a:pt x="90229" y="27528"/>
                </a:cubicBezTo>
                <a:close/>
                <a:moveTo>
                  <a:pt x="90252" y="27528"/>
                </a:moveTo>
                <a:cubicBezTo>
                  <a:pt x="90252" y="27528"/>
                  <a:pt x="90252" y="27528"/>
                  <a:pt x="90252" y="27528"/>
                </a:cubicBezTo>
                <a:cubicBezTo>
                  <a:pt x="90252" y="27528"/>
                  <a:pt x="90252" y="27528"/>
                  <a:pt x="90252" y="27528"/>
                </a:cubicBezTo>
                <a:close/>
                <a:moveTo>
                  <a:pt x="70873" y="27528"/>
                </a:moveTo>
                <a:cubicBezTo>
                  <a:pt x="70508" y="27117"/>
                  <a:pt x="70257" y="26523"/>
                  <a:pt x="69709" y="26318"/>
                </a:cubicBezTo>
                <a:cubicBezTo>
                  <a:pt x="70257" y="26523"/>
                  <a:pt x="70508" y="27117"/>
                  <a:pt x="70873" y="27528"/>
                </a:cubicBezTo>
                <a:close/>
                <a:moveTo>
                  <a:pt x="90252" y="27528"/>
                </a:moveTo>
                <a:lnTo>
                  <a:pt x="90252" y="27528"/>
                </a:lnTo>
                <a:lnTo>
                  <a:pt x="90252" y="27528"/>
                </a:lnTo>
                <a:close/>
                <a:moveTo>
                  <a:pt x="90435" y="27459"/>
                </a:moveTo>
                <a:cubicBezTo>
                  <a:pt x="90572" y="27391"/>
                  <a:pt x="90686" y="27368"/>
                  <a:pt x="90800" y="27345"/>
                </a:cubicBezTo>
                <a:cubicBezTo>
                  <a:pt x="90686" y="27368"/>
                  <a:pt x="90572" y="27391"/>
                  <a:pt x="90435" y="27459"/>
                </a:cubicBezTo>
                <a:close/>
                <a:moveTo>
                  <a:pt x="77675" y="27459"/>
                </a:moveTo>
                <a:cubicBezTo>
                  <a:pt x="77584" y="27413"/>
                  <a:pt x="77516" y="27413"/>
                  <a:pt x="77424" y="27391"/>
                </a:cubicBezTo>
                <a:cubicBezTo>
                  <a:pt x="77516" y="27413"/>
                  <a:pt x="77584" y="27413"/>
                  <a:pt x="77675" y="27459"/>
                </a:cubicBezTo>
                <a:close/>
                <a:moveTo>
                  <a:pt x="76694" y="27391"/>
                </a:moveTo>
                <a:cubicBezTo>
                  <a:pt x="76534" y="27391"/>
                  <a:pt x="76397" y="27345"/>
                  <a:pt x="76237" y="27345"/>
                </a:cubicBezTo>
                <a:cubicBezTo>
                  <a:pt x="76192" y="27345"/>
                  <a:pt x="76146" y="27345"/>
                  <a:pt x="76100" y="27345"/>
                </a:cubicBezTo>
                <a:cubicBezTo>
                  <a:pt x="76146" y="27345"/>
                  <a:pt x="76192" y="27345"/>
                  <a:pt x="76237" y="27345"/>
                </a:cubicBezTo>
                <a:cubicBezTo>
                  <a:pt x="76397" y="27345"/>
                  <a:pt x="76534" y="27391"/>
                  <a:pt x="76694" y="27391"/>
                </a:cubicBezTo>
                <a:moveTo>
                  <a:pt x="76100" y="27345"/>
                </a:moveTo>
                <a:cubicBezTo>
                  <a:pt x="76100" y="27345"/>
                  <a:pt x="76100" y="27345"/>
                  <a:pt x="76100" y="27345"/>
                </a:cubicBezTo>
                <a:cubicBezTo>
                  <a:pt x="76100" y="27345"/>
                  <a:pt x="76100" y="27345"/>
                  <a:pt x="76100" y="27345"/>
                </a:cubicBezTo>
                <a:close/>
                <a:moveTo>
                  <a:pt x="88175" y="26957"/>
                </a:moveTo>
                <a:cubicBezTo>
                  <a:pt x="88243" y="26957"/>
                  <a:pt x="88335" y="26934"/>
                  <a:pt x="88403" y="26934"/>
                </a:cubicBezTo>
                <a:lnTo>
                  <a:pt x="88403" y="26934"/>
                </a:lnTo>
                <a:lnTo>
                  <a:pt x="88403" y="26934"/>
                </a:lnTo>
                <a:cubicBezTo>
                  <a:pt x="88358" y="26934"/>
                  <a:pt x="88312" y="26957"/>
                  <a:pt x="88243" y="26957"/>
                </a:cubicBezTo>
                <a:cubicBezTo>
                  <a:pt x="88221" y="26957"/>
                  <a:pt x="88198" y="26957"/>
                  <a:pt x="88175" y="26957"/>
                </a:cubicBezTo>
                <a:close/>
                <a:moveTo>
                  <a:pt x="54827" y="26592"/>
                </a:moveTo>
                <a:cubicBezTo>
                  <a:pt x="54873" y="26592"/>
                  <a:pt x="54896" y="26569"/>
                  <a:pt x="54941" y="26569"/>
                </a:cubicBezTo>
                <a:cubicBezTo>
                  <a:pt x="54896" y="26569"/>
                  <a:pt x="54873" y="26592"/>
                  <a:pt x="54827" y="26592"/>
                </a:cubicBezTo>
                <a:close/>
                <a:moveTo>
                  <a:pt x="45857" y="26569"/>
                </a:moveTo>
                <a:cubicBezTo>
                  <a:pt x="45560" y="26569"/>
                  <a:pt x="45309" y="26478"/>
                  <a:pt x="45012" y="26386"/>
                </a:cubicBezTo>
                <a:cubicBezTo>
                  <a:pt x="45309" y="26478"/>
                  <a:pt x="45560" y="26569"/>
                  <a:pt x="45857" y="26569"/>
                </a:cubicBezTo>
                <a:lnTo>
                  <a:pt x="45948" y="26569"/>
                </a:lnTo>
                <a:cubicBezTo>
                  <a:pt x="45925" y="26569"/>
                  <a:pt x="45880" y="26569"/>
                  <a:pt x="45857" y="26569"/>
                </a:cubicBezTo>
                <a:moveTo>
                  <a:pt x="52157" y="26546"/>
                </a:moveTo>
                <a:cubicBezTo>
                  <a:pt x="51769" y="26478"/>
                  <a:pt x="51403" y="26272"/>
                  <a:pt x="51015" y="26272"/>
                </a:cubicBezTo>
                <a:cubicBezTo>
                  <a:pt x="50856" y="26249"/>
                  <a:pt x="50741" y="26204"/>
                  <a:pt x="50627" y="26181"/>
                </a:cubicBezTo>
                <a:cubicBezTo>
                  <a:pt x="50741" y="26204"/>
                  <a:pt x="50856" y="26249"/>
                  <a:pt x="51015" y="26272"/>
                </a:cubicBezTo>
                <a:cubicBezTo>
                  <a:pt x="51403" y="26272"/>
                  <a:pt x="51769" y="26478"/>
                  <a:pt x="52157" y="26546"/>
                </a:cubicBezTo>
                <a:close/>
                <a:moveTo>
                  <a:pt x="101825" y="26409"/>
                </a:moveTo>
                <a:cubicBezTo>
                  <a:pt x="101619" y="26409"/>
                  <a:pt x="101391" y="26386"/>
                  <a:pt x="101231" y="26363"/>
                </a:cubicBezTo>
                <a:cubicBezTo>
                  <a:pt x="101391" y="26386"/>
                  <a:pt x="101619" y="26409"/>
                  <a:pt x="101825" y="26409"/>
                </a:cubicBezTo>
                <a:cubicBezTo>
                  <a:pt x="101984" y="26409"/>
                  <a:pt x="102121" y="26409"/>
                  <a:pt x="102213" y="26363"/>
                </a:cubicBezTo>
                <a:cubicBezTo>
                  <a:pt x="102121" y="26409"/>
                  <a:pt x="101984" y="26409"/>
                  <a:pt x="101825" y="26409"/>
                </a:cubicBezTo>
                <a:close/>
                <a:moveTo>
                  <a:pt x="94383" y="26363"/>
                </a:moveTo>
                <a:lnTo>
                  <a:pt x="94406" y="26363"/>
                </a:lnTo>
                <a:cubicBezTo>
                  <a:pt x="94406" y="26363"/>
                  <a:pt x="94406" y="26363"/>
                  <a:pt x="94383" y="26363"/>
                </a:cubicBezTo>
                <a:close/>
                <a:moveTo>
                  <a:pt x="48938" y="26363"/>
                </a:moveTo>
                <a:cubicBezTo>
                  <a:pt x="48915" y="26363"/>
                  <a:pt x="48893" y="26363"/>
                  <a:pt x="48870" y="26363"/>
                </a:cubicBezTo>
                <a:cubicBezTo>
                  <a:pt x="48893" y="26363"/>
                  <a:pt x="48915" y="26363"/>
                  <a:pt x="48938" y="26363"/>
                </a:cubicBezTo>
                <a:lnTo>
                  <a:pt x="48938" y="26363"/>
                </a:lnTo>
                <a:cubicBezTo>
                  <a:pt x="48938" y="26363"/>
                  <a:pt x="48938" y="26363"/>
                  <a:pt x="48938" y="26363"/>
                </a:cubicBezTo>
                <a:close/>
                <a:moveTo>
                  <a:pt x="93242" y="26363"/>
                </a:moveTo>
                <a:cubicBezTo>
                  <a:pt x="93356" y="26341"/>
                  <a:pt x="93470" y="26341"/>
                  <a:pt x="93585" y="26341"/>
                </a:cubicBezTo>
                <a:cubicBezTo>
                  <a:pt x="93676" y="26341"/>
                  <a:pt x="93744" y="26341"/>
                  <a:pt x="93836" y="26341"/>
                </a:cubicBezTo>
                <a:cubicBezTo>
                  <a:pt x="93744" y="26341"/>
                  <a:pt x="93676" y="26341"/>
                  <a:pt x="93585" y="26341"/>
                </a:cubicBezTo>
                <a:cubicBezTo>
                  <a:pt x="93470" y="26341"/>
                  <a:pt x="93356" y="26341"/>
                  <a:pt x="93242" y="26363"/>
                </a:cubicBezTo>
                <a:close/>
                <a:moveTo>
                  <a:pt x="47957" y="26318"/>
                </a:moveTo>
                <a:cubicBezTo>
                  <a:pt x="48048" y="26295"/>
                  <a:pt x="48117" y="26295"/>
                  <a:pt x="48208" y="26295"/>
                </a:cubicBezTo>
                <a:cubicBezTo>
                  <a:pt x="48299" y="26295"/>
                  <a:pt x="48368" y="26295"/>
                  <a:pt x="48459" y="26318"/>
                </a:cubicBezTo>
                <a:cubicBezTo>
                  <a:pt x="48368" y="26295"/>
                  <a:pt x="48299" y="26295"/>
                  <a:pt x="48208" y="26295"/>
                </a:cubicBezTo>
                <a:cubicBezTo>
                  <a:pt x="48117" y="26295"/>
                  <a:pt x="48048" y="26295"/>
                  <a:pt x="47957" y="26318"/>
                </a:cubicBezTo>
                <a:close/>
                <a:moveTo>
                  <a:pt x="50034" y="26295"/>
                </a:moveTo>
                <a:cubicBezTo>
                  <a:pt x="50102" y="26272"/>
                  <a:pt x="50194" y="26249"/>
                  <a:pt x="50308" y="26227"/>
                </a:cubicBezTo>
                <a:cubicBezTo>
                  <a:pt x="50194" y="26249"/>
                  <a:pt x="50102" y="26272"/>
                  <a:pt x="50034" y="26295"/>
                </a:cubicBezTo>
                <a:close/>
                <a:moveTo>
                  <a:pt x="23830" y="26272"/>
                </a:moveTo>
                <a:cubicBezTo>
                  <a:pt x="23808" y="26272"/>
                  <a:pt x="23785" y="26272"/>
                  <a:pt x="23739" y="26272"/>
                </a:cubicBezTo>
                <a:lnTo>
                  <a:pt x="23830" y="26272"/>
                </a:lnTo>
                <a:cubicBezTo>
                  <a:pt x="24264" y="26272"/>
                  <a:pt x="24607" y="26021"/>
                  <a:pt x="24858" y="25679"/>
                </a:cubicBezTo>
                <a:cubicBezTo>
                  <a:pt x="24607" y="26021"/>
                  <a:pt x="24264" y="26272"/>
                  <a:pt x="23830" y="26272"/>
                </a:cubicBezTo>
                <a:close/>
                <a:moveTo>
                  <a:pt x="42684" y="26204"/>
                </a:moveTo>
                <a:cubicBezTo>
                  <a:pt x="42661" y="26204"/>
                  <a:pt x="42616" y="26181"/>
                  <a:pt x="42593" y="26181"/>
                </a:cubicBezTo>
                <a:cubicBezTo>
                  <a:pt x="42616" y="26181"/>
                  <a:pt x="42661" y="26204"/>
                  <a:pt x="42684" y="26204"/>
                </a:cubicBezTo>
                <a:cubicBezTo>
                  <a:pt x="42798" y="26204"/>
                  <a:pt x="42912" y="26181"/>
                  <a:pt x="43004" y="26181"/>
                </a:cubicBezTo>
                <a:cubicBezTo>
                  <a:pt x="43004" y="26181"/>
                  <a:pt x="42981" y="26181"/>
                  <a:pt x="42958" y="26181"/>
                </a:cubicBezTo>
                <a:cubicBezTo>
                  <a:pt x="42867" y="26181"/>
                  <a:pt x="42775" y="26204"/>
                  <a:pt x="42684" y="26204"/>
                </a:cubicBezTo>
                <a:moveTo>
                  <a:pt x="102418" y="26181"/>
                </a:moveTo>
                <a:cubicBezTo>
                  <a:pt x="102464" y="26158"/>
                  <a:pt x="102532" y="26158"/>
                  <a:pt x="102578" y="26158"/>
                </a:cubicBezTo>
                <a:cubicBezTo>
                  <a:pt x="102692" y="26158"/>
                  <a:pt x="102806" y="26181"/>
                  <a:pt x="102874" y="26181"/>
                </a:cubicBezTo>
                <a:lnTo>
                  <a:pt x="102897" y="26181"/>
                </a:lnTo>
                <a:cubicBezTo>
                  <a:pt x="102897" y="26181"/>
                  <a:pt x="102874" y="26181"/>
                  <a:pt x="102874" y="26181"/>
                </a:cubicBezTo>
                <a:cubicBezTo>
                  <a:pt x="102829" y="26181"/>
                  <a:pt x="102783" y="26158"/>
                  <a:pt x="102738" y="26158"/>
                </a:cubicBezTo>
                <a:cubicBezTo>
                  <a:pt x="102692" y="26158"/>
                  <a:pt x="102646" y="26158"/>
                  <a:pt x="102578" y="26158"/>
                </a:cubicBezTo>
                <a:cubicBezTo>
                  <a:pt x="102532" y="26158"/>
                  <a:pt x="102464" y="26158"/>
                  <a:pt x="102418" y="26181"/>
                </a:cubicBezTo>
                <a:moveTo>
                  <a:pt x="107348" y="25930"/>
                </a:moveTo>
                <a:cubicBezTo>
                  <a:pt x="107508" y="25907"/>
                  <a:pt x="107645" y="25884"/>
                  <a:pt x="107782" y="25884"/>
                </a:cubicBezTo>
                <a:cubicBezTo>
                  <a:pt x="107828" y="25884"/>
                  <a:pt x="107873" y="25884"/>
                  <a:pt x="107919" y="25884"/>
                </a:cubicBezTo>
                <a:cubicBezTo>
                  <a:pt x="107873" y="25884"/>
                  <a:pt x="107828" y="25884"/>
                  <a:pt x="107782" y="25884"/>
                </a:cubicBezTo>
                <a:cubicBezTo>
                  <a:pt x="107645" y="25884"/>
                  <a:pt x="107508" y="25907"/>
                  <a:pt x="107348" y="25930"/>
                </a:cubicBezTo>
                <a:close/>
                <a:moveTo>
                  <a:pt x="58890" y="25884"/>
                </a:moveTo>
                <a:cubicBezTo>
                  <a:pt x="58685" y="25884"/>
                  <a:pt x="58479" y="25861"/>
                  <a:pt x="58274" y="25861"/>
                </a:cubicBezTo>
                <a:cubicBezTo>
                  <a:pt x="58183" y="25861"/>
                  <a:pt x="58114" y="25861"/>
                  <a:pt x="58046" y="25861"/>
                </a:cubicBezTo>
                <a:cubicBezTo>
                  <a:pt x="58114" y="25861"/>
                  <a:pt x="58183" y="25861"/>
                  <a:pt x="58274" y="25861"/>
                </a:cubicBezTo>
                <a:cubicBezTo>
                  <a:pt x="58479" y="25861"/>
                  <a:pt x="58685" y="25884"/>
                  <a:pt x="58890" y="25884"/>
                </a:cubicBezTo>
                <a:close/>
                <a:moveTo>
                  <a:pt x="60191" y="25770"/>
                </a:moveTo>
                <a:cubicBezTo>
                  <a:pt x="60168" y="25770"/>
                  <a:pt x="60168" y="25770"/>
                  <a:pt x="60146" y="25770"/>
                </a:cubicBezTo>
                <a:cubicBezTo>
                  <a:pt x="60168" y="25770"/>
                  <a:pt x="60191" y="25770"/>
                  <a:pt x="60191" y="25770"/>
                </a:cubicBezTo>
                <a:cubicBezTo>
                  <a:pt x="60237" y="25770"/>
                  <a:pt x="60282" y="25770"/>
                  <a:pt x="60305" y="25770"/>
                </a:cubicBezTo>
                <a:cubicBezTo>
                  <a:pt x="60282" y="25770"/>
                  <a:pt x="60237" y="25770"/>
                  <a:pt x="60191" y="25770"/>
                </a:cubicBezTo>
                <a:close/>
                <a:moveTo>
                  <a:pt x="109015" y="25702"/>
                </a:moveTo>
                <a:cubicBezTo>
                  <a:pt x="109243" y="25610"/>
                  <a:pt x="109471" y="25519"/>
                  <a:pt x="109722" y="25428"/>
                </a:cubicBezTo>
                <a:cubicBezTo>
                  <a:pt x="109471" y="25519"/>
                  <a:pt x="109243" y="25610"/>
                  <a:pt x="109015" y="25702"/>
                </a:cubicBezTo>
                <a:close/>
                <a:moveTo>
                  <a:pt x="112301" y="25542"/>
                </a:moveTo>
                <a:cubicBezTo>
                  <a:pt x="112667" y="25450"/>
                  <a:pt x="112986" y="25199"/>
                  <a:pt x="113328" y="25108"/>
                </a:cubicBezTo>
                <a:cubicBezTo>
                  <a:pt x="112986" y="25199"/>
                  <a:pt x="112667" y="25450"/>
                  <a:pt x="112301" y="25542"/>
                </a:cubicBezTo>
                <a:close/>
                <a:moveTo>
                  <a:pt x="85367" y="25428"/>
                </a:moveTo>
                <a:cubicBezTo>
                  <a:pt x="85367" y="25382"/>
                  <a:pt x="85436" y="25382"/>
                  <a:pt x="85436" y="25291"/>
                </a:cubicBezTo>
                <a:cubicBezTo>
                  <a:pt x="85436" y="25268"/>
                  <a:pt x="85436" y="25245"/>
                  <a:pt x="85436" y="25245"/>
                </a:cubicBezTo>
                <a:cubicBezTo>
                  <a:pt x="85436" y="25245"/>
                  <a:pt x="85436" y="25268"/>
                  <a:pt x="85436" y="25291"/>
                </a:cubicBezTo>
                <a:cubicBezTo>
                  <a:pt x="85436" y="25382"/>
                  <a:pt x="85367" y="25382"/>
                  <a:pt x="85367" y="25428"/>
                </a:cubicBezTo>
                <a:close/>
                <a:moveTo>
                  <a:pt x="110818" y="25336"/>
                </a:moveTo>
                <a:cubicBezTo>
                  <a:pt x="110818" y="25336"/>
                  <a:pt x="110818" y="25336"/>
                  <a:pt x="110795" y="25336"/>
                </a:cubicBezTo>
                <a:cubicBezTo>
                  <a:pt x="110818" y="25336"/>
                  <a:pt x="110818" y="25336"/>
                  <a:pt x="110818" y="25336"/>
                </a:cubicBezTo>
                <a:close/>
                <a:moveTo>
                  <a:pt x="110795" y="25336"/>
                </a:moveTo>
                <a:cubicBezTo>
                  <a:pt x="110681" y="25314"/>
                  <a:pt x="110544" y="25291"/>
                  <a:pt x="110407" y="25291"/>
                </a:cubicBezTo>
                <a:cubicBezTo>
                  <a:pt x="110338" y="25291"/>
                  <a:pt x="110293" y="25291"/>
                  <a:pt x="110247" y="25291"/>
                </a:cubicBezTo>
                <a:cubicBezTo>
                  <a:pt x="110293" y="25291"/>
                  <a:pt x="110338" y="25291"/>
                  <a:pt x="110407" y="25291"/>
                </a:cubicBezTo>
                <a:cubicBezTo>
                  <a:pt x="110544" y="25291"/>
                  <a:pt x="110681" y="25314"/>
                  <a:pt x="110795" y="25336"/>
                </a:cubicBezTo>
                <a:moveTo>
                  <a:pt x="105248" y="25314"/>
                </a:moveTo>
                <a:cubicBezTo>
                  <a:pt x="105066" y="25222"/>
                  <a:pt x="104883" y="25154"/>
                  <a:pt x="104678" y="25154"/>
                </a:cubicBezTo>
                <a:cubicBezTo>
                  <a:pt x="104632" y="25154"/>
                  <a:pt x="104564" y="25177"/>
                  <a:pt x="104518" y="25177"/>
                </a:cubicBezTo>
                <a:cubicBezTo>
                  <a:pt x="104564" y="25177"/>
                  <a:pt x="104632" y="25154"/>
                  <a:pt x="104678" y="25154"/>
                </a:cubicBezTo>
                <a:cubicBezTo>
                  <a:pt x="104883" y="25154"/>
                  <a:pt x="105066" y="25222"/>
                  <a:pt x="105248" y="25314"/>
                </a:cubicBezTo>
                <a:close/>
                <a:moveTo>
                  <a:pt x="116478" y="25177"/>
                </a:moveTo>
                <a:cubicBezTo>
                  <a:pt x="116501" y="25177"/>
                  <a:pt x="116547" y="25177"/>
                  <a:pt x="116570" y="25177"/>
                </a:cubicBezTo>
                <a:cubicBezTo>
                  <a:pt x="116798" y="25177"/>
                  <a:pt x="116889" y="25108"/>
                  <a:pt x="117049" y="24948"/>
                </a:cubicBezTo>
                <a:cubicBezTo>
                  <a:pt x="116889" y="25108"/>
                  <a:pt x="116798" y="25177"/>
                  <a:pt x="116570" y="25177"/>
                </a:cubicBezTo>
                <a:cubicBezTo>
                  <a:pt x="116547" y="25177"/>
                  <a:pt x="116501" y="25177"/>
                  <a:pt x="116478" y="25177"/>
                </a:cubicBezTo>
                <a:close/>
                <a:moveTo>
                  <a:pt x="115931" y="25177"/>
                </a:moveTo>
                <a:cubicBezTo>
                  <a:pt x="115908" y="25177"/>
                  <a:pt x="115862" y="25177"/>
                  <a:pt x="115839" y="25177"/>
                </a:cubicBezTo>
                <a:cubicBezTo>
                  <a:pt x="115862" y="25177"/>
                  <a:pt x="115908" y="25177"/>
                  <a:pt x="115931" y="25177"/>
                </a:cubicBezTo>
                <a:close/>
                <a:moveTo>
                  <a:pt x="96917" y="25177"/>
                </a:moveTo>
                <a:cubicBezTo>
                  <a:pt x="96940" y="25177"/>
                  <a:pt x="96940" y="25177"/>
                  <a:pt x="96940" y="25177"/>
                </a:cubicBezTo>
                <a:cubicBezTo>
                  <a:pt x="96940" y="25177"/>
                  <a:pt x="96940" y="25177"/>
                  <a:pt x="96917" y="25177"/>
                </a:cubicBezTo>
                <a:close/>
                <a:moveTo>
                  <a:pt x="113374" y="25085"/>
                </a:moveTo>
                <a:lnTo>
                  <a:pt x="113374" y="25085"/>
                </a:lnTo>
                <a:lnTo>
                  <a:pt x="113374" y="25085"/>
                </a:lnTo>
                <a:close/>
                <a:moveTo>
                  <a:pt x="113374" y="25085"/>
                </a:moveTo>
                <a:lnTo>
                  <a:pt x="113374" y="25085"/>
                </a:lnTo>
                <a:lnTo>
                  <a:pt x="113374" y="25085"/>
                </a:lnTo>
                <a:close/>
                <a:moveTo>
                  <a:pt x="113397" y="25085"/>
                </a:moveTo>
                <a:cubicBezTo>
                  <a:pt x="113397" y="25085"/>
                  <a:pt x="113397" y="25085"/>
                  <a:pt x="113397" y="25085"/>
                </a:cubicBezTo>
                <a:cubicBezTo>
                  <a:pt x="113397" y="25085"/>
                  <a:pt x="113397" y="25085"/>
                  <a:pt x="113397" y="25085"/>
                </a:cubicBezTo>
                <a:close/>
                <a:moveTo>
                  <a:pt x="113397" y="25085"/>
                </a:moveTo>
                <a:cubicBezTo>
                  <a:pt x="113397" y="25085"/>
                  <a:pt x="113397" y="25085"/>
                  <a:pt x="113397" y="25085"/>
                </a:cubicBezTo>
                <a:cubicBezTo>
                  <a:pt x="113397" y="25085"/>
                  <a:pt x="113397" y="25085"/>
                  <a:pt x="113397" y="25085"/>
                </a:cubicBezTo>
                <a:close/>
                <a:moveTo>
                  <a:pt x="113420" y="25085"/>
                </a:moveTo>
                <a:lnTo>
                  <a:pt x="113420" y="25085"/>
                </a:lnTo>
                <a:lnTo>
                  <a:pt x="113420" y="25085"/>
                </a:lnTo>
                <a:close/>
                <a:moveTo>
                  <a:pt x="113420" y="25085"/>
                </a:moveTo>
                <a:lnTo>
                  <a:pt x="113420" y="25085"/>
                </a:lnTo>
                <a:lnTo>
                  <a:pt x="113420" y="25085"/>
                </a:lnTo>
                <a:close/>
                <a:moveTo>
                  <a:pt x="114903" y="25040"/>
                </a:moveTo>
                <a:cubicBezTo>
                  <a:pt x="114995" y="25017"/>
                  <a:pt x="115109" y="24971"/>
                  <a:pt x="115223" y="24971"/>
                </a:cubicBezTo>
                <a:lnTo>
                  <a:pt x="115223" y="24971"/>
                </a:lnTo>
                <a:cubicBezTo>
                  <a:pt x="115223" y="24971"/>
                  <a:pt x="115223" y="24971"/>
                  <a:pt x="115223" y="24971"/>
                </a:cubicBezTo>
                <a:cubicBezTo>
                  <a:pt x="115109" y="24971"/>
                  <a:pt x="114995" y="25017"/>
                  <a:pt x="114903" y="25040"/>
                </a:cubicBezTo>
                <a:close/>
                <a:moveTo>
                  <a:pt x="117825" y="24925"/>
                </a:moveTo>
                <a:cubicBezTo>
                  <a:pt x="117642" y="24834"/>
                  <a:pt x="117528" y="24743"/>
                  <a:pt x="117414" y="24743"/>
                </a:cubicBezTo>
                <a:cubicBezTo>
                  <a:pt x="117323" y="24743"/>
                  <a:pt x="117232" y="24789"/>
                  <a:pt x="117095" y="24903"/>
                </a:cubicBezTo>
                <a:cubicBezTo>
                  <a:pt x="117232" y="24789"/>
                  <a:pt x="117323" y="24743"/>
                  <a:pt x="117414" y="24743"/>
                </a:cubicBezTo>
                <a:cubicBezTo>
                  <a:pt x="117528" y="24743"/>
                  <a:pt x="117642" y="24834"/>
                  <a:pt x="117825" y="24925"/>
                </a:cubicBezTo>
                <a:close/>
                <a:moveTo>
                  <a:pt x="83450" y="24834"/>
                </a:moveTo>
                <a:cubicBezTo>
                  <a:pt x="83678" y="24720"/>
                  <a:pt x="83907" y="24674"/>
                  <a:pt x="84181" y="24674"/>
                </a:cubicBezTo>
                <a:cubicBezTo>
                  <a:pt x="84181" y="24674"/>
                  <a:pt x="84203" y="24674"/>
                  <a:pt x="84226" y="24674"/>
                </a:cubicBezTo>
                <a:cubicBezTo>
                  <a:pt x="84203" y="24674"/>
                  <a:pt x="84181" y="24674"/>
                  <a:pt x="84181" y="24674"/>
                </a:cubicBezTo>
                <a:cubicBezTo>
                  <a:pt x="83907" y="24674"/>
                  <a:pt x="83678" y="24720"/>
                  <a:pt x="83450" y="24834"/>
                </a:cubicBezTo>
                <a:close/>
                <a:moveTo>
                  <a:pt x="39215" y="24766"/>
                </a:moveTo>
                <a:cubicBezTo>
                  <a:pt x="38941" y="24674"/>
                  <a:pt x="38713" y="24606"/>
                  <a:pt x="38439" y="24606"/>
                </a:cubicBezTo>
                <a:lnTo>
                  <a:pt x="38416" y="24606"/>
                </a:lnTo>
                <a:lnTo>
                  <a:pt x="38439" y="24583"/>
                </a:lnTo>
                <a:cubicBezTo>
                  <a:pt x="38713" y="24583"/>
                  <a:pt x="38941" y="24674"/>
                  <a:pt x="39215" y="24766"/>
                </a:cubicBezTo>
                <a:close/>
                <a:moveTo>
                  <a:pt x="14084" y="24697"/>
                </a:moveTo>
                <a:cubicBezTo>
                  <a:pt x="13993" y="24697"/>
                  <a:pt x="13901" y="24674"/>
                  <a:pt x="13810" y="24674"/>
                </a:cubicBezTo>
                <a:cubicBezTo>
                  <a:pt x="13901" y="24674"/>
                  <a:pt x="13993" y="24697"/>
                  <a:pt x="14084" y="24697"/>
                </a:cubicBezTo>
                <a:cubicBezTo>
                  <a:pt x="14107" y="24697"/>
                  <a:pt x="14130" y="24697"/>
                  <a:pt x="14130" y="24697"/>
                </a:cubicBezTo>
                <a:cubicBezTo>
                  <a:pt x="14130" y="24697"/>
                  <a:pt x="14107" y="24697"/>
                  <a:pt x="14084" y="24697"/>
                </a:cubicBezTo>
                <a:close/>
                <a:moveTo>
                  <a:pt x="14244" y="24674"/>
                </a:moveTo>
                <a:cubicBezTo>
                  <a:pt x="14404" y="24652"/>
                  <a:pt x="14472" y="24606"/>
                  <a:pt x="14632" y="24583"/>
                </a:cubicBezTo>
                <a:cubicBezTo>
                  <a:pt x="14472" y="24606"/>
                  <a:pt x="14404" y="24652"/>
                  <a:pt x="14244" y="24674"/>
                </a:cubicBezTo>
                <a:close/>
                <a:moveTo>
                  <a:pt x="37731" y="24606"/>
                </a:moveTo>
                <a:cubicBezTo>
                  <a:pt x="37343" y="24606"/>
                  <a:pt x="36978" y="24583"/>
                  <a:pt x="36635" y="24469"/>
                </a:cubicBezTo>
                <a:cubicBezTo>
                  <a:pt x="36978" y="24583"/>
                  <a:pt x="37343" y="24606"/>
                  <a:pt x="37731" y="24606"/>
                </a:cubicBezTo>
                <a:cubicBezTo>
                  <a:pt x="37959" y="24606"/>
                  <a:pt x="38188" y="24606"/>
                  <a:pt x="38416" y="24606"/>
                </a:cubicBezTo>
                <a:cubicBezTo>
                  <a:pt x="38188" y="24606"/>
                  <a:pt x="37959" y="24606"/>
                  <a:pt x="37731" y="24606"/>
                </a:cubicBezTo>
                <a:moveTo>
                  <a:pt x="14929" y="24606"/>
                </a:moveTo>
                <a:lnTo>
                  <a:pt x="15043" y="24606"/>
                </a:lnTo>
                <a:cubicBezTo>
                  <a:pt x="14997" y="24606"/>
                  <a:pt x="14974" y="24606"/>
                  <a:pt x="14929" y="24606"/>
                </a:cubicBezTo>
                <a:close/>
                <a:moveTo>
                  <a:pt x="14678" y="24583"/>
                </a:moveTo>
                <a:lnTo>
                  <a:pt x="14678" y="24583"/>
                </a:lnTo>
                <a:lnTo>
                  <a:pt x="14678" y="24583"/>
                </a:lnTo>
                <a:close/>
                <a:moveTo>
                  <a:pt x="14678" y="24583"/>
                </a:moveTo>
                <a:cubicBezTo>
                  <a:pt x="14678" y="24583"/>
                  <a:pt x="14678" y="24583"/>
                  <a:pt x="14678" y="24583"/>
                </a:cubicBezTo>
                <a:cubicBezTo>
                  <a:pt x="14678" y="24583"/>
                  <a:pt x="14678" y="24583"/>
                  <a:pt x="14678" y="24583"/>
                </a:cubicBezTo>
                <a:close/>
                <a:moveTo>
                  <a:pt x="14655" y="24583"/>
                </a:moveTo>
                <a:lnTo>
                  <a:pt x="14655" y="24583"/>
                </a:lnTo>
                <a:lnTo>
                  <a:pt x="14655" y="24583"/>
                </a:lnTo>
                <a:close/>
                <a:moveTo>
                  <a:pt x="14655" y="24583"/>
                </a:moveTo>
                <a:cubicBezTo>
                  <a:pt x="14655" y="24583"/>
                  <a:pt x="14655" y="24583"/>
                  <a:pt x="14655" y="24583"/>
                </a:cubicBezTo>
                <a:cubicBezTo>
                  <a:pt x="14655" y="24583"/>
                  <a:pt x="14655" y="24583"/>
                  <a:pt x="14655" y="24583"/>
                </a:cubicBezTo>
                <a:close/>
                <a:moveTo>
                  <a:pt x="14655" y="24583"/>
                </a:moveTo>
                <a:lnTo>
                  <a:pt x="14632" y="24583"/>
                </a:lnTo>
                <a:lnTo>
                  <a:pt x="14655" y="24583"/>
                </a:lnTo>
                <a:close/>
                <a:moveTo>
                  <a:pt x="15979" y="24492"/>
                </a:moveTo>
                <a:cubicBezTo>
                  <a:pt x="15842" y="24492"/>
                  <a:pt x="15705" y="24492"/>
                  <a:pt x="15568" y="24492"/>
                </a:cubicBezTo>
                <a:cubicBezTo>
                  <a:pt x="15522" y="24492"/>
                  <a:pt x="15476" y="24492"/>
                  <a:pt x="15431" y="24492"/>
                </a:cubicBezTo>
                <a:cubicBezTo>
                  <a:pt x="15476" y="24492"/>
                  <a:pt x="15522" y="24492"/>
                  <a:pt x="15568" y="24492"/>
                </a:cubicBezTo>
                <a:cubicBezTo>
                  <a:pt x="15705" y="24492"/>
                  <a:pt x="15842" y="24492"/>
                  <a:pt x="15979" y="24492"/>
                </a:cubicBezTo>
                <a:close/>
                <a:moveTo>
                  <a:pt x="36613" y="24469"/>
                </a:moveTo>
                <a:cubicBezTo>
                  <a:pt x="36613" y="24446"/>
                  <a:pt x="36613" y="24446"/>
                  <a:pt x="36590" y="24446"/>
                </a:cubicBezTo>
                <a:cubicBezTo>
                  <a:pt x="36613" y="24446"/>
                  <a:pt x="36613" y="24446"/>
                  <a:pt x="36613" y="24469"/>
                </a:cubicBezTo>
                <a:close/>
                <a:moveTo>
                  <a:pt x="19699" y="24012"/>
                </a:moveTo>
                <a:cubicBezTo>
                  <a:pt x="19585" y="23921"/>
                  <a:pt x="19471" y="23830"/>
                  <a:pt x="19334" y="23784"/>
                </a:cubicBezTo>
                <a:cubicBezTo>
                  <a:pt x="19471" y="23830"/>
                  <a:pt x="19585" y="23921"/>
                  <a:pt x="19699" y="24012"/>
                </a:cubicBezTo>
                <a:close/>
                <a:moveTo>
                  <a:pt x="65304" y="23921"/>
                </a:moveTo>
                <a:cubicBezTo>
                  <a:pt x="65395" y="23898"/>
                  <a:pt x="65487" y="23898"/>
                  <a:pt x="65555" y="23898"/>
                </a:cubicBezTo>
                <a:lnTo>
                  <a:pt x="65578" y="23898"/>
                </a:lnTo>
                <a:lnTo>
                  <a:pt x="65555" y="23898"/>
                </a:lnTo>
                <a:cubicBezTo>
                  <a:pt x="65487" y="23898"/>
                  <a:pt x="65395" y="23898"/>
                  <a:pt x="65304" y="23921"/>
                </a:cubicBezTo>
                <a:moveTo>
                  <a:pt x="9816" y="23898"/>
                </a:moveTo>
                <a:cubicBezTo>
                  <a:pt x="9884" y="23876"/>
                  <a:pt x="9953" y="23876"/>
                  <a:pt x="10021" y="23853"/>
                </a:cubicBezTo>
                <a:cubicBezTo>
                  <a:pt x="9953" y="23876"/>
                  <a:pt x="9884" y="23876"/>
                  <a:pt x="9816" y="23898"/>
                </a:cubicBezTo>
                <a:close/>
                <a:moveTo>
                  <a:pt x="10021" y="23853"/>
                </a:moveTo>
                <a:lnTo>
                  <a:pt x="10021" y="23853"/>
                </a:lnTo>
                <a:lnTo>
                  <a:pt x="10021" y="23853"/>
                </a:lnTo>
                <a:close/>
                <a:moveTo>
                  <a:pt x="7191" y="23602"/>
                </a:moveTo>
                <a:cubicBezTo>
                  <a:pt x="7168" y="23602"/>
                  <a:pt x="7122" y="23579"/>
                  <a:pt x="7077" y="23579"/>
                </a:cubicBezTo>
                <a:cubicBezTo>
                  <a:pt x="7122" y="23579"/>
                  <a:pt x="7168" y="23602"/>
                  <a:pt x="7191" y="23602"/>
                </a:cubicBezTo>
                <a:cubicBezTo>
                  <a:pt x="7214" y="23602"/>
                  <a:pt x="7214" y="23602"/>
                  <a:pt x="7236" y="23602"/>
                </a:cubicBezTo>
                <a:cubicBezTo>
                  <a:pt x="7214" y="23602"/>
                  <a:pt x="7214" y="23602"/>
                  <a:pt x="7191" y="23602"/>
                </a:cubicBezTo>
                <a:close/>
                <a:moveTo>
                  <a:pt x="6985" y="23533"/>
                </a:moveTo>
                <a:cubicBezTo>
                  <a:pt x="6894" y="23487"/>
                  <a:pt x="6803" y="23465"/>
                  <a:pt x="6711" y="23419"/>
                </a:cubicBezTo>
                <a:cubicBezTo>
                  <a:pt x="6803" y="23465"/>
                  <a:pt x="6894" y="23487"/>
                  <a:pt x="6985" y="23533"/>
                </a:cubicBezTo>
                <a:close/>
                <a:moveTo>
                  <a:pt x="27893" y="23236"/>
                </a:moveTo>
                <a:cubicBezTo>
                  <a:pt x="28510" y="22848"/>
                  <a:pt x="29172" y="22529"/>
                  <a:pt x="29902" y="22529"/>
                </a:cubicBezTo>
                <a:lnTo>
                  <a:pt x="29902" y="22529"/>
                </a:lnTo>
                <a:lnTo>
                  <a:pt x="29902" y="22529"/>
                </a:lnTo>
                <a:cubicBezTo>
                  <a:pt x="29172" y="22529"/>
                  <a:pt x="28510" y="22848"/>
                  <a:pt x="27893" y="23236"/>
                </a:cubicBezTo>
                <a:close/>
                <a:moveTo>
                  <a:pt x="33486" y="23214"/>
                </a:moveTo>
                <a:cubicBezTo>
                  <a:pt x="33463" y="23214"/>
                  <a:pt x="33417" y="23214"/>
                  <a:pt x="33394" y="23214"/>
                </a:cubicBezTo>
                <a:cubicBezTo>
                  <a:pt x="33417" y="23214"/>
                  <a:pt x="33463" y="23214"/>
                  <a:pt x="33486" y="23214"/>
                </a:cubicBezTo>
                <a:close/>
                <a:moveTo>
                  <a:pt x="33052" y="23191"/>
                </a:moveTo>
                <a:cubicBezTo>
                  <a:pt x="33029" y="23168"/>
                  <a:pt x="33006" y="23168"/>
                  <a:pt x="32983" y="23145"/>
                </a:cubicBezTo>
                <a:cubicBezTo>
                  <a:pt x="33006" y="23168"/>
                  <a:pt x="33029" y="23168"/>
                  <a:pt x="33052" y="23191"/>
                </a:cubicBezTo>
                <a:close/>
                <a:moveTo>
                  <a:pt x="8789" y="23008"/>
                </a:moveTo>
                <a:cubicBezTo>
                  <a:pt x="8743" y="23008"/>
                  <a:pt x="8720" y="23008"/>
                  <a:pt x="8674" y="22985"/>
                </a:cubicBezTo>
                <a:cubicBezTo>
                  <a:pt x="8720" y="23008"/>
                  <a:pt x="8743" y="23008"/>
                  <a:pt x="8789" y="23008"/>
                </a:cubicBezTo>
                <a:close/>
                <a:moveTo>
                  <a:pt x="29970" y="22529"/>
                </a:moveTo>
                <a:lnTo>
                  <a:pt x="29948" y="22529"/>
                </a:lnTo>
                <a:lnTo>
                  <a:pt x="29970" y="22529"/>
                </a:lnTo>
                <a:close/>
                <a:moveTo>
                  <a:pt x="30244" y="22506"/>
                </a:moveTo>
                <a:cubicBezTo>
                  <a:pt x="30495" y="22483"/>
                  <a:pt x="30769" y="22392"/>
                  <a:pt x="31020" y="22323"/>
                </a:cubicBezTo>
                <a:cubicBezTo>
                  <a:pt x="30769" y="22392"/>
                  <a:pt x="30495" y="22483"/>
                  <a:pt x="30244" y="22506"/>
                </a:cubicBezTo>
                <a:close/>
                <a:moveTo>
                  <a:pt x="4406" y="22323"/>
                </a:moveTo>
                <a:cubicBezTo>
                  <a:pt x="4246" y="22209"/>
                  <a:pt x="4041" y="22164"/>
                  <a:pt x="3858" y="22118"/>
                </a:cubicBezTo>
                <a:cubicBezTo>
                  <a:pt x="3699" y="22050"/>
                  <a:pt x="3539" y="21958"/>
                  <a:pt x="3402" y="21890"/>
                </a:cubicBezTo>
                <a:cubicBezTo>
                  <a:pt x="3539" y="21958"/>
                  <a:pt x="3699" y="22050"/>
                  <a:pt x="3858" y="22118"/>
                </a:cubicBezTo>
                <a:cubicBezTo>
                  <a:pt x="4041" y="22164"/>
                  <a:pt x="4246" y="22209"/>
                  <a:pt x="4406" y="22323"/>
                </a:cubicBezTo>
                <a:close/>
                <a:moveTo>
                  <a:pt x="31203" y="22278"/>
                </a:moveTo>
                <a:lnTo>
                  <a:pt x="31203" y="22278"/>
                </a:lnTo>
                <a:lnTo>
                  <a:pt x="31203" y="22278"/>
                </a:lnTo>
                <a:close/>
                <a:moveTo>
                  <a:pt x="31203" y="22278"/>
                </a:moveTo>
                <a:cubicBezTo>
                  <a:pt x="31317" y="22255"/>
                  <a:pt x="31431" y="22209"/>
                  <a:pt x="31545" y="22209"/>
                </a:cubicBezTo>
                <a:cubicBezTo>
                  <a:pt x="31568" y="22209"/>
                  <a:pt x="31591" y="22209"/>
                  <a:pt x="31637" y="22232"/>
                </a:cubicBezTo>
                <a:cubicBezTo>
                  <a:pt x="31591" y="22209"/>
                  <a:pt x="31568" y="22209"/>
                  <a:pt x="31545" y="22209"/>
                </a:cubicBezTo>
                <a:cubicBezTo>
                  <a:pt x="31431" y="22209"/>
                  <a:pt x="31317" y="22255"/>
                  <a:pt x="31203" y="22278"/>
                </a:cubicBezTo>
                <a:close/>
                <a:moveTo>
                  <a:pt x="2831" y="21798"/>
                </a:moveTo>
                <a:cubicBezTo>
                  <a:pt x="2649" y="21730"/>
                  <a:pt x="2489" y="21684"/>
                  <a:pt x="2306" y="21661"/>
                </a:cubicBezTo>
                <a:cubicBezTo>
                  <a:pt x="2489" y="21684"/>
                  <a:pt x="2649" y="21730"/>
                  <a:pt x="2831" y="21798"/>
                </a:cubicBezTo>
                <a:close/>
                <a:moveTo>
                  <a:pt x="2306" y="21661"/>
                </a:moveTo>
                <a:cubicBezTo>
                  <a:pt x="2306" y="21661"/>
                  <a:pt x="2306" y="21661"/>
                  <a:pt x="2306" y="21661"/>
                </a:cubicBezTo>
                <a:cubicBezTo>
                  <a:pt x="2306" y="21661"/>
                  <a:pt x="2306" y="21661"/>
                  <a:pt x="2306" y="21661"/>
                </a:cubicBezTo>
                <a:close/>
                <a:moveTo>
                  <a:pt x="1690" y="21639"/>
                </a:moveTo>
                <a:cubicBezTo>
                  <a:pt x="1644" y="21639"/>
                  <a:pt x="1621" y="21639"/>
                  <a:pt x="1576" y="21639"/>
                </a:cubicBezTo>
                <a:cubicBezTo>
                  <a:pt x="1621" y="21639"/>
                  <a:pt x="1644" y="21639"/>
                  <a:pt x="1690" y="21639"/>
                </a:cubicBezTo>
                <a:lnTo>
                  <a:pt x="1713" y="21639"/>
                </a:lnTo>
                <a:lnTo>
                  <a:pt x="1758" y="21639"/>
                </a:lnTo>
                <a:lnTo>
                  <a:pt x="1713" y="21639"/>
                </a:lnTo>
                <a:cubicBezTo>
                  <a:pt x="1690" y="21639"/>
                  <a:pt x="1690" y="21639"/>
                  <a:pt x="1690" y="21639"/>
                </a:cubicBezTo>
                <a:close/>
                <a:moveTo>
                  <a:pt x="1" y="21159"/>
                </a:moveTo>
                <a:lnTo>
                  <a:pt x="1" y="21159"/>
                </a:lnTo>
                <a:lnTo>
                  <a:pt x="1" y="3219"/>
                </a:lnTo>
                <a:cubicBezTo>
                  <a:pt x="92" y="3173"/>
                  <a:pt x="183" y="3127"/>
                  <a:pt x="298" y="3127"/>
                </a:cubicBezTo>
                <a:cubicBezTo>
                  <a:pt x="320" y="3127"/>
                  <a:pt x="343" y="3127"/>
                  <a:pt x="366" y="3127"/>
                </a:cubicBezTo>
                <a:cubicBezTo>
                  <a:pt x="549" y="3173"/>
                  <a:pt x="617" y="3219"/>
                  <a:pt x="800" y="3241"/>
                </a:cubicBezTo>
                <a:cubicBezTo>
                  <a:pt x="1096" y="3241"/>
                  <a:pt x="1370" y="3310"/>
                  <a:pt x="1644" y="3333"/>
                </a:cubicBezTo>
                <a:lnTo>
                  <a:pt x="1644" y="3333"/>
                </a:lnTo>
                <a:cubicBezTo>
                  <a:pt x="1370" y="3310"/>
                  <a:pt x="1096" y="3241"/>
                  <a:pt x="800" y="3241"/>
                </a:cubicBezTo>
                <a:cubicBezTo>
                  <a:pt x="617" y="3219"/>
                  <a:pt x="549" y="3173"/>
                  <a:pt x="366" y="3127"/>
                </a:cubicBezTo>
                <a:lnTo>
                  <a:pt x="298" y="3127"/>
                </a:lnTo>
                <a:cubicBezTo>
                  <a:pt x="183" y="3127"/>
                  <a:pt x="92" y="3173"/>
                  <a:pt x="1" y="3219"/>
                </a:cubicBezTo>
                <a:lnTo>
                  <a:pt x="1" y="21159"/>
                </a:lnTo>
                <a:close/>
                <a:moveTo>
                  <a:pt x="117779" y="5958"/>
                </a:moveTo>
                <a:cubicBezTo>
                  <a:pt x="117757" y="5935"/>
                  <a:pt x="117757" y="5912"/>
                  <a:pt x="117757" y="5889"/>
                </a:cubicBezTo>
                <a:cubicBezTo>
                  <a:pt x="117757" y="5912"/>
                  <a:pt x="117757" y="5935"/>
                  <a:pt x="117779" y="5958"/>
                </a:cubicBezTo>
                <a:cubicBezTo>
                  <a:pt x="118419" y="5844"/>
                  <a:pt x="118966" y="5570"/>
                  <a:pt x="119605" y="5410"/>
                </a:cubicBezTo>
                <a:cubicBezTo>
                  <a:pt x="119948" y="5319"/>
                  <a:pt x="120313" y="5296"/>
                  <a:pt x="120655" y="5204"/>
                </a:cubicBezTo>
                <a:cubicBezTo>
                  <a:pt x="121089" y="5068"/>
                  <a:pt x="121523" y="5136"/>
                  <a:pt x="121979" y="4999"/>
                </a:cubicBezTo>
                <a:cubicBezTo>
                  <a:pt x="122436" y="4862"/>
                  <a:pt x="122778" y="4634"/>
                  <a:pt x="123280" y="4611"/>
                </a:cubicBezTo>
                <a:cubicBezTo>
                  <a:pt x="123554" y="4588"/>
                  <a:pt x="123782" y="4497"/>
                  <a:pt x="124056" y="4406"/>
                </a:cubicBezTo>
                <a:cubicBezTo>
                  <a:pt x="124376" y="4360"/>
                  <a:pt x="124718" y="4291"/>
                  <a:pt x="125038" y="4269"/>
                </a:cubicBezTo>
                <a:lnTo>
                  <a:pt x="125038" y="4269"/>
                </a:lnTo>
                <a:cubicBezTo>
                  <a:pt x="124718" y="4291"/>
                  <a:pt x="124376" y="4360"/>
                  <a:pt x="124056" y="4406"/>
                </a:cubicBezTo>
                <a:cubicBezTo>
                  <a:pt x="123782" y="4497"/>
                  <a:pt x="123554" y="4588"/>
                  <a:pt x="123280" y="4611"/>
                </a:cubicBezTo>
                <a:cubicBezTo>
                  <a:pt x="122778" y="4634"/>
                  <a:pt x="122436" y="4862"/>
                  <a:pt x="121979" y="4999"/>
                </a:cubicBezTo>
                <a:cubicBezTo>
                  <a:pt x="121523" y="5136"/>
                  <a:pt x="121089" y="5068"/>
                  <a:pt x="120655" y="5204"/>
                </a:cubicBezTo>
                <a:cubicBezTo>
                  <a:pt x="120313" y="5296"/>
                  <a:pt x="119948" y="5319"/>
                  <a:pt x="119605" y="5410"/>
                </a:cubicBezTo>
                <a:cubicBezTo>
                  <a:pt x="118966" y="5570"/>
                  <a:pt x="118419" y="5844"/>
                  <a:pt x="117779" y="5958"/>
                </a:cubicBezTo>
                <a:moveTo>
                  <a:pt x="115976" y="5935"/>
                </a:moveTo>
                <a:cubicBezTo>
                  <a:pt x="115885" y="5912"/>
                  <a:pt x="115794" y="5912"/>
                  <a:pt x="115702" y="5889"/>
                </a:cubicBezTo>
                <a:cubicBezTo>
                  <a:pt x="115406" y="5844"/>
                  <a:pt x="115132" y="5638"/>
                  <a:pt x="114858" y="5592"/>
                </a:cubicBezTo>
                <a:lnTo>
                  <a:pt x="114812" y="5592"/>
                </a:lnTo>
                <a:cubicBezTo>
                  <a:pt x="114812" y="5592"/>
                  <a:pt x="114835" y="5592"/>
                  <a:pt x="114858" y="5592"/>
                </a:cubicBezTo>
                <a:cubicBezTo>
                  <a:pt x="115132" y="5638"/>
                  <a:pt x="115406" y="5844"/>
                  <a:pt x="115702" y="5889"/>
                </a:cubicBezTo>
                <a:cubicBezTo>
                  <a:pt x="115794" y="5912"/>
                  <a:pt x="115885" y="5912"/>
                  <a:pt x="115976" y="5935"/>
                </a:cubicBezTo>
                <a:close/>
                <a:moveTo>
                  <a:pt x="6118" y="5912"/>
                </a:moveTo>
                <a:cubicBezTo>
                  <a:pt x="6072" y="5912"/>
                  <a:pt x="6004" y="5912"/>
                  <a:pt x="5958" y="5889"/>
                </a:cubicBezTo>
                <a:cubicBezTo>
                  <a:pt x="6004" y="5912"/>
                  <a:pt x="6072" y="5912"/>
                  <a:pt x="6118" y="5912"/>
                </a:cubicBezTo>
                <a:cubicBezTo>
                  <a:pt x="6369" y="5912"/>
                  <a:pt x="6643" y="5798"/>
                  <a:pt x="6780" y="5775"/>
                </a:cubicBezTo>
                <a:cubicBezTo>
                  <a:pt x="7100" y="5684"/>
                  <a:pt x="7373" y="5524"/>
                  <a:pt x="7602" y="5319"/>
                </a:cubicBezTo>
                <a:cubicBezTo>
                  <a:pt x="7784" y="5182"/>
                  <a:pt x="7853" y="4976"/>
                  <a:pt x="8013" y="4839"/>
                </a:cubicBezTo>
                <a:cubicBezTo>
                  <a:pt x="8104" y="4748"/>
                  <a:pt x="8309" y="4565"/>
                  <a:pt x="8401" y="4520"/>
                </a:cubicBezTo>
                <a:cubicBezTo>
                  <a:pt x="8469" y="4520"/>
                  <a:pt x="8515" y="4497"/>
                  <a:pt x="8560" y="4497"/>
                </a:cubicBezTo>
                <a:cubicBezTo>
                  <a:pt x="8697" y="4497"/>
                  <a:pt x="8811" y="4588"/>
                  <a:pt x="8971" y="4611"/>
                </a:cubicBezTo>
                <a:lnTo>
                  <a:pt x="8971" y="4611"/>
                </a:lnTo>
                <a:cubicBezTo>
                  <a:pt x="8811" y="4588"/>
                  <a:pt x="8697" y="4497"/>
                  <a:pt x="8560" y="4497"/>
                </a:cubicBezTo>
                <a:cubicBezTo>
                  <a:pt x="8515" y="4497"/>
                  <a:pt x="8469" y="4520"/>
                  <a:pt x="8401" y="4520"/>
                </a:cubicBezTo>
                <a:cubicBezTo>
                  <a:pt x="8309" y="4565"/>
                  <a:pt x="8104" y="4748"/>
                  <a:pt x="8013" y="4839"/>
                </a:cubicBezTo>
                <a:cubicBezTo>
                  <a:pt x="7853" y="4976"/>
                  <a:pt x="7784" y="5182"/>
                  <a:pt x="7602" y="5319"/>
                </a:cubicBezTo>
                <a:cubicBezTo>
                  <a:pt x="7373" y="5524"/>
                  <a:pt x="7100" y="5684"/>
                  <a:pt x="6780" y="5775"/>
                </a:cubicBezTo>
                <a:cubicBezTo>
                  <a:pt x="6643" y="5798"/>
                  <a:pt x="6369" y="5912"/>
                  <a:pt x="6118" y="5912"/>
                </a:cubicBezTo>
                <a:close/>
                <a:moveTo>
                  <a:pt x="117460" y="5821"/>
                </a:moveTo>
                <a:cubicBezTo>
                  <a:pt x="117551" y="5798"/>
                  <a:pt x="117620" y="5775"/>
                  <a:pt x="117711" y="5775"/>
                </a:cubicBezTo>
                <a:cubicBezTo>
                  <a:pt x="117734" y="5775"/>
                  <a:pt x="117779" y="5775"/>
                  <a:pt x="117802" y="5798"/>
                </a:cubicBezTo>
                <a:cubicBezTo>
                  <a:pt x="117779" y="5775"/>
                  <a:pt x="117734" y="5775"/>
                  <a:pt x="117711" y="5775"/>
                </a:cubicBezTo>
                <a:cubicBezTo>
                  <a:pt x="117620" y="5775"/>
                  <a:pt x="117551" y="5798"/>
                  <a:pt x="117460" y="5821"/>
                </a:cubicBezTo>
                <a:close/>
                <a:moveTo>
                  <a:pt x="5844" y="5798"/>
                </a:moveTo>
                <a:lnTo>
                  <a:pt x="5844" y="5798"/>
                </a:lnTo>
                <a:cubicBezTo>
                  <a:pt x="5798" y="5729"/>
                  <a:pt x="5798" y="5570"/>
                  <a:pt x="5753" y="5501"/>
                </a:cubicBezTo>
                <a:cubicBezTo>
                  <a:pt x="5730" y="5433"/>
                  <a:pt x="5684" y="5410"/>
                  <a:pt x="5662" y="5364"/>
                </a:cubicBezTo>
                <a:cubicBezTo>
                  <a:pt x="5479" y="5113"/>
                  <a:pt x="5205" y="5227"/>
                  <a:pt x="4931" y="5068"/>
                </a:cubicBezTo>
                <a:cubicBezTo>
                  <a:pt x="4794" y="4999"/>
                  <a:pt x="4680" y="4885"/>
                  <a:pt x="4566" y="4771"/>
                </a:cubicBezTo>
                <a:cubicBezTo>
                  <a:pt x="4452" y="4657"/>
                  <a:pt x="4383" y="4520"/>
                  <a:pt x="4292" y="4383"/>
                </a:cubicBezTo>
                <a:cubicBezTo>
                  <a:pt x="4178" y="4246"/>
                  <a:pt x="4064" y="4200"/>
                  <a:pt x="3927" y="4200"/>
                </a:cubicBezTo>
                <a:cubicBezTo>
                  <a:pt x="3858" y="4200"/>
                  <a:pt x="3790" y="4223"/>
                  <a:pt x="3699" y="4223"/>
                </a:cubicBezTo>
                <a:lnTo>
                  <a:pt x="3699" y="4223"/>
                </a:lnTo>
                <a:lnTo>
                  <a:pt x="3699" y="4223"/>
                </a:lnTo>
                <a:cubicBezTo>
                  <a:pt x="3790" y="4223"/>
                  <a:pt x="3858" y="4200"/>
                  <a:pt x="3927" y="4200"/>
                </a:cubicBezTo>
                <a:cubicBezTo>
                  <a:pt x="4064" y="4200"/>
                  <a:pt x="4178" y="4246"/>
                  <a:pt x="4292" y="4383"/>
                </a:cubicBezTo>
                <a:cubicBezTo>
                  <a:pt x="4383" y="4520"/>
                  <a:pt x="4452" y="4657"/>
                  <a:pt x="4566" y="4771"/>
                </a:cubicBezTo>
                <a:cubicBezTo>
                  <a:pt x="4680" y="4885"/>
                  <a:pt x="4794" y="4999"/>
                  <a:pt x="4931" y="5068"/>
                </a:cubicBezTo>
                <a:cubicBezTo>
                  <a:pt x="5205" y="5227"/>
                  <a:pt x="5479" y="5113"/>
                  <a:pt x="5662" y="5364"/>
                </a:cubicBezTo>
                <a:cubicBezTo>
                  <a:pt x="5684" y="5410"/>
                  <a:pt x="5730" y="5433"/>
                  <a:pt x="5753" y="5501"/>
                </a:cubicBezTo>
                <a:cubicBezTo>
                  <a:pt x="5798" y="5570"/>
                  <a:pt x="5798" y="5729"/>
                  <a:pt x="5844" y="5798"/>
                </a:cubicBezTo>
                <a:lnTo>
                  <a:pt x="5844" y="5798"/>
                </a:lnTo>
                <a:close/>
                <a:moveTo>
                  <a:pt x="117802" y="5798"/>
                </a:moveTo>
                <a:cubicBezTo>
                  <a:pt x="117802" y="5798"/>
                  <a:pt x="117802" y="5798"/>
                  <a:pt x="117802" y="5798"/>
                </a:cubicBezTo>
                <a:cubicBezTo>
                  <a:pt x="117802" y="5798"/>
                  <a:pt x="117802" y="5798"/>
                  <a:pt x="117802" y="5798"/>
                </a:cubicBezTo>
                <a:close/>
                <a:moveTo>
                  <a:pt x="113831" y="5729"/>
                </a:moveTo>
                <a:cubicBezTo>
                  <a:pt x="113717" y="5729"/>
                  <a:pt x="113580" y="5707"/>
                  <a:pt x="113465" y="5684"/>
                </a:cubicBezTo>
                <a:cubicBezTo>
                  <a:pt x="113580" y="5707"/>
                  <a:pt x="113717" y="5729"/>
                  <a:pt x="113831" y="5729"/>
                </a:cubicBezTo>
                <a:cubicBezTo>
                  <a:pt x="114013" y="5729"/>
                  <a:pt x="114173" y="5707"/>
                  <a:pt x="114287" y="5707"/>
                </a:cubicBezTo>
                <a:cubicBezTo>
                  <a:pt x="114447" y="5684"/>
                  <a:pt x="114584" y="5615"/>
                  <a:pt x="114721" y="5592"/>
                </a:cubicBezTo>
                <a:cubicBezTo>
                  <a:pt x="114584" y="5615"/>
                  <a:pt x="114447" y="5684"/>
                  <a:pt x="114287" y="5707"/>
                </a:cubicBezTo>
                <a:cubicBezTo>
                  <a:pt x="114173" y="5707"/>
                  <a:pt x="114013" y="5729"/>
                  <a:pt x="113831" y="5729"/>
                </a:cubicBezTo>
                <a:close/>
                <a:moveTo>
                  <a:pt x="113306" y="5592"/>
                </a:moveTo>
                <a:lnTo>
                  <a:pt x="113306" y="5592"/>
                </a:lnTo>
                <a:cubicBezTo>
                  <a:pt x="113146" y="5478"/>
                  <a:pt x="113146" y="5296"/>
                  <a:pt x="113055" y="5113"/>
                </a:cubicBezTo>
                <a:cubicBezTo>
                  <a:pt x="112986" y="4976"/>
                  <a:pt x="112872" y="4953"/>
                  <a:pt x="112758" y="4885"/>
                </a:cubicBezTo>
                <a:cubicBezTo>
                  <a:pt x="112872" y="4953"/>
                  <a:pt x="112986" y="4976"/>
                  <a:pt x="113055" y="5113"/>
                </a:cubicBezTo>
                <a:cubicBezTo>
                  <a:pt x="113146" y="5296"/>
                  <a:pt x="113146" y="5478"/>
                  <a:pt x="113306" y="5592"/>
                </a:cubicBezTo>
                <a:lnTo>
                  <a:pt x="113306" y="5592"/>
                </a:lnTo>
                <a:close/>
                <a:moveTo>
                  <a:pt x="63957" y="4794"/>
                </a:moveTo>
                <a:lnTo>
                  <a:pt x="63957" y="4794"/>
                </a:lnTo>
                <a:cubicBezTo>
                  <a:pt x="64300" y="4748"/>
                  <a:pt x="64688" y="4611"/>
                  <a:pt x="64984" y="4474"/>
                </a:cubicBezTo>
                <a:cubicBezTo>
                  <a:pt x="65190" y="4383"/>
                  <a:pt x="65373" y="4246"/>
                  <a:pt x="65578" y="4177"/>
                </a:cubicBezTo>
                <a:cubicBezTo>
                  <a:pt x="65875" y="4063"/>
                  <a:pt x="66263" y="4063"/>
                  <a:pt x="66582" y="4040"/>
                </a:cubicBezTo>
                <a:cubicBezTo>
                  <a:pt x="67587" y="3903"/>
                  <a:pt x="68614" y="3721"/>
                  <a:pt x="69618" y="3630"/>
                </a:cubicBezTo>
                <a:cubicBezTo>
                  <a:pt x="69892" y="3607"/>
                  <a:pt x="70120" y="3538"/>
                  <a:pt x="70348" y="3538"/>
                </a:cubicBezTo>
                <a:cubicBezTo>
                  <a:pt x="70463" y="3538"/>
                  <a:pt x="70600" y="3561"/>
                  <a:pt x="70714" y="3607"/>
                </a:cubicBezTo>
                <a:cubicBezTo>
                  <a:pt x="70942" y="3675"/>
                  <a:pt x="71102" y="3812"/>
                  <a:pt x="71307" y="3926"/>
                </a:cubicBezTo>
                <a:cubicBezTo>
                  <a:pt x="71558" y="4063"/>
                  <a:pt x="71878" y="4086"/>
                  <a:pt x="72152" y="4155"/>
                </a:cubicBezTo>
                <a:lnTo>
                  <a:pt x="72152" y="4155"/>
                </a:lnTo>
                <a:lnTo>
                  <a:pt x="72152" y="4155"/>
                </a:lnTo>
                <a:cubicBezTo>
                  <a:pt x="71878" y="4086"/>
                  <a:pt x="71558" y="4063"/>
                  <a:pt x="71307" y="3926"/>
                </a:cubicBezTo>
                <a:cubicBezTo>
                  <a:pt x="71102" y="3812"/>
                  <a:pt x="70942" y="3675"/>
                  <a:pt x="70714" y="3607"/>
                </a:cubicBezTo>
                <a:cubicBezTo>
                  <a:pt x="70600" y="3561"/>
                  <a:pt x="70463" y="3538"/>
                  <a:pt x="70348" y="3538"/>
                </a:cubicBezTo>
                <a:cubicBezTo>
                  <a:pt x="70120" y="3538"/>
                  <a:pt x="69892" y="3607"/>
                  <a:pt x="69618" y="3630"/>
                </a:cubicBezTo>
                <a:cubicBezTo>
                  <a:pt x="68614" y="3721"/>
                  <a:pt x="67587" y="3903"/>
                  <a:pt x="66582" y="4040"/>
                </a:cubicBezTo>
                <a:cubicBezTo>
                  <a:pt x="66263" y="4063"/>
                  <a:pt x="65875" y="4063"/>
                  <a:pt x="65578" y="4177"/>
                </a:cubicBezTo>
                <a:cubicBezTo>
                  <a:pt x="65373" y="4246"/>
                  <a:pt x="65190" y="4383"/>
                  <a:pt x="64984" y="4474"/>
                </a:cubicBezTo>
                <a:cubicBezTo>
                  <a:pt x="64688" y="4611"/>
                  <a:pt x="64300" y="4748"/>
                  <a:pt x="63957" y="4794"/>
                </a:cubicBezTo>
                <a:lnTo>
                  <a:pt x="63957" y="4794"/>
                </a:lnTo>
                <a:close/>
                <a:moveTo>
                  <a:pt x="19882" y="4611"/>
                </a:moveTo>
                <a:cubicBezTo>
                  <a:pt x="19836" y="4611"/>
                  <a:pt x="19768" y="4611"/>
                  <a:pt x="19699" y="4588"/>
                </a:cubicBezTo>
                <a:cubicBezTo>
                  <a:pt x="19699" y="4588"/>
                  <a:pt x="19676" y="4588"/>
                  <a:pt x="19676" y="4588"/>
                </a:cubicBezTo>
                <a:cubicBezTo>
                  <a:pt x="19676" y="4588"/>
                  <a:pt x="19699" y="4588"/>
                  <a:pt x="19699" y="4588"/>
                </a:cubicBezTo>
                <a:cubicBezTo>
                  <a:pt x="19768" y="4611"/>
                  <a:pt x="19836" y="4611"/>
                  <a:pt x="19882" y="4611"/>
                </a:cubicBezTo>
                <a:cubicBezTo>
                  <a:pt x="20133" y="4611"/>
                  <a:pt x="20407" y="4497"/>
                  <a:pt x="20612" y="4406"/>
                </a:cubicBezTo>
                <a:cubicBezTo>
                  <a:pt x="21069" y="4223"/>
                  <a:pt x="21365" y="3789"/>
                  <a:pt x="21685" y="3401"/>
                </a:cubicBezTo>
                <a:cubicBezTo>
                  <a:pt x="21936" y="3082"/>
                  <a:pt x="22141" y="2853"/>
                  <a:pt x="22507" y="2648"/>
                </a:cubicBezTo>
                <a:cubicBezTo>
                  <a:pt x="22507" y="2648"/>
                  <a:pt x="22529" y="2648"/>
                  <a:pt x="22529" y="2625"/>
                </a:cubicBezTo>
                <a:cubicBezTo>
                  <a:pt x="22529" y="2648"/>
                  <a:pt x="22507" y="2648"/>
                  <a:pt x="22507" y="2648"/>
                </a:cubicBezTo>
                <a:cubicBezTo>
                  <a:pt x="22141" y="2853"/>
                  <a:pt x="21936" y="3082"/>
                  <a:pt x="21685" y="3401"/>
                </a:cubicBezTo>
                <a:cubicBezTo>
                  <a:pt x="21365" y="3789"/>
                  <a:pt x="21069" y="4223"/>
                  <a:pt x="20612" y="4406"/>
                </a:cubicBezTo>
                <a:cubicBezTo>
                  <a:pt x="20407" y="4497"/>
                  <a:pt x="20133" y="4611"/>
                  <a:pt x="19882" y="4611"/>
                </a:cubicBezTo>
                <a:moveTo>
                  <a:pt x="99428" y="4588"/>
                </a:moveTo>
                <a:cubicBezTo>
                  <a:pt x="99359" y="4588"/>
                  <a:pt x="99291" y="4565"/>
                  <a:pt x="99245" y="4520"/>
                </a:cubicBezTo>
                <a:cubicBezTo>
                  <a:pt x="99131" y="4428"/>
                  <a:pt x="99154" y="4177"/>
                  <a:pt x="99131" y="4063"/>
                </a:cubicBezTo>
                <a:cubicBezTo>
                  <a:pt x="99108" y="3858"/>
                  <a:pt x="98994" y="3447"/>
                  <a:pt x="98812" y="3287"/>
                </a:cubicBezTo>
                <a:lnTo>
                  <a:pt x="98812" y="3287"/>
                </a:lnTo>
                <a:lnTo>
                  <a:pt x="98812" y="3287"/>
                </a:lnTo>
                <a:cubicBezTo>
                  <a:pt x="98994" y="3447"/>
                  <a:pt x="99108" y="3858"/>
                  <a:pt x="99131" y="4063"/>
                </a:cubicBezTo>
                <a:cubicBezTo>
                  <a:pt x="99154" y="4177"/>
                  <a:pt x="99131" y="4428"/>
                  <a:pt x="99245" y="4520"/>
                </a:cubicBezTo>
                <a:cubicBezTo>
                  <a:pt x="99291" y="4565"/>
                  <a:pt x="99359" y="4588"/>
                  <a:pt x="99428" y="4588"/>
                </a:cubicBezTo>
                <a:cubicBezTo>
                  <a:pt x="99588" y="4588"/>
                  <a:pt x="99793" y="4497"/>
                  <a:pt x="99930" y="4451"/>
                </a:cubicBezTo>
                <a:cubicBezTo>
                  <a:pt x="99999" y="4451"/>
                  <a:pt x="100067" y="4428"/>
                  <a:pt x="100135" y="4428"/>
                </a:cubicBezTo>
                <a:cubicBezTo>
                  <a:pt x="100295" y="4428"/>
                  <a:pt x="100432" y="4474"/>
                  <a:pt x="100615" y="4497"/>
                </a:cubicBezTo>
                <a:cubicBezTo>
                  <a:pt x="100706" y="4520"/>
                  <a:pt x="100866" y="4543"/>
                  <a:pt x="101048" y="4543"/>
                </a:cubicBezTo>
                <a:cubicBezTo>
                  <a:pt x="100866" y="4543"/>
                  <a:pt x="100706" y="4520"/>
                  <a:pt x="100615" y="4497"/>
                </a:cubicBezTo>
                <a:cubicBezTo>
                  <a:pt x="100432" y="4474"/>
                  <a:pt x="100295" y="4428"/>
                  <a:pt x="100135" y="4428"/>
                </a:cubicBezTo>
                <a:cubicBezTo>
                  <a:pt x="100067" y="4428"/>
                  <a:pt x="99999" y="4451"/>
                  <a:pt x="99930" y="4451"/>
                </a:cubicBezTo>
                <a:cubicBezTo>
                  <a:pt x="99793" y="4497"/>
                  <a:pt x="99588" y="4588"/>
                  <a:pt x="99428" y="4588"/>
                </a:cubicBezTo>
                <a:moveTo>
                  <a:pt x="9291" y="4565"/>
                </a:moveTo>
                <a:cubicBezTo>
                  <a:pt x="9359" y="4543"/>
                  <a:pt x="9451" y="4520"/>
                  <a:pt x="9519" y="4520"/>
                </a:cubicBezTo>
                <a:cubicBezTo>
                  <a:pt x="9451" y="4520"/>
                  <a:pt x="9359" y="4543"/>
                  <a:pt x="9291" y="4565"/>
                </a:cubicBezTo>
                <a:close/>
                <a:moveTo>
                  <a:pt x="101528" y="4520"/>
                </a:moveTo>
                <a:cubicBezTo>
                  <a:pt x="101688" y="4520"/>
                  <a:pt x="101825" y="4474"/>
                  <a:pt x="101893" y="4428"/>
                </a:cubicBezTo>
                <a:cubicBezTo>
                  <a:pt x="102030" y="4314"/>
                  <a:pt x="102030" y="4132"/>
                  <a:pt x="102190" y="4040"/>
                </a:cubicBezTo>
                <a:cubicBezTo>
                  <a:pt x="102486" y="3858"/>
                  <a:pt x="102897" y="3881"/>
                  <a:pt x="103217" y="3835"/>
                </a:cubicBezTo>
                <a:cubicBezTo>
                  <a:pt x="103240" y="3812"/>
                  <a:pt x="103263" y="3812"/>
                  <a:pt x="103285" y="3812"/>
                </a:cubicBezTo>
                <a:cubicBezTo>
                  <a:pt x="103263" y="3812"/>
                  <a:pt x="103240" y="3812"/>
                  <a:pt x="103217" y="3835"/>
                </a:cubicBezTo>
                <a:cubicBezTo>
                  <a:pt x="102897" y="3881"/>
                  <a:pt x="102486" y="3858"/>
                  <a:pt x="102190" y="4040"/>
                </a:cubicBezTo>
                <a:cubicBezTo>
                  <a:pt x="102030" y="4132"/>
                  <a:pt x="102030" y="4314"/>
                  <a:pt x="101893" y="4428"/>
                </a:cubicBezTo>
                <a:cubicBezTo>
                  <a:pt x="101825" y="4474"/>
                  <a:pt x="101688" y="4520"/>
                  <a:pt x="101528" y="4520"/>
                </a:cubicBezTo>
                <a:close/>
                <a:moveTo>
                  <a:pt x="9542" y="4520"/>
                </a:moveTo>
                <a:lnTo>
                  <a:pt x="9542" y="4520"/>
                </a:lnTo>
                <a:lnTo>
                  <a:pt x="9542" y="4520"/>
                </a:lnTo>
                <a:close/>
                <a:moveTo>
                  <a:pt x="9542" y="4520"/>
                </a:moveTo>
                <a:cubicBezTo>
                  <a:pt x="9542" y="4520"/>
                  <a:pt x="9565" y="4520"/>
                  <a:pt x="9565" y="4520"/>
                </a:cubicBezTo>
                <a:cubicBezTo>
                  <a:pt x="9565" y="4520"/>
                  <a:pt x="9542" y="4520"/>
                  <a:pt x="9542" y="4520"/>
                </a:cubicBezTo>
                <a:close/>
                <a:moveTo>
                  <a:pt x="9565" y="4520"/>
                </a:moveTo>
                <a:cubicBezTo>
                  <a:pt x="9565" y="4520"/>
                  <a:pt x="9565" y="4520"/>
                  <a:pt x="9565" y="4520"/>
                </a:cubicBezTo>
                <a:cubicBezTo>
                  <a:pt x="9861" y="4497"/>
                  <a:pt x="9907" y="4451"/>
                  <a:pt x="10090" y="4223"/>
                </a:cubicBezTo>
                <a:cubicBezTo>
                  <a:pt x="10204" y="4063"/>
                  <a:pt x="10295" y="3858"/>
                  <a:pt x="10455" y="3721"/>
                </a:cubicBezTo>
                <a:cubicBezTo>
                  <a:pt x="10637" y="3561"/>
                  <a:pt x="10729" y="3584"/>
                  <a:pt x="10911" y="3515"/>
                </a:cubicBezTo>
                <a:cubicBezTo>
                  <a:pt x="11391" y="3356"/>
                  <a:pt x="11893" y="3105"/>
                  <a:pt x="12327" y="2831"/>
                </a:cubicBezTo>
                <a:cubicBezTo>
                  <a:pt x="12555" y="2694"/>
                  <a:pt x="12943" y="2420"/>
                  <a:pt x="13217" y="2351"/>
                </a:cubicBezTo>
                <a:cubicBezTo>
                  <a:pt x="13308" y="2328"/>
                  <a:pt x="13399" y="2328"/>
                  <a:pt x="13491" y="2328"/>
                </a:cubicBezTo>
                <a:cubicBezTo>
                  <a:pt x="13696" y="2328"/>
                  <a:pt x="13901" y="2374"/>
                  <a:pt x="14107" y="2420"/>
                </a:cubicBezTo>
                <a:cubicBezTo>
                  <a:pt x="14358" y="2488"/>
                  <a:pt x="14335" y="2511"/>
                  <a:pt x="14426" y="2717"/>
                </a:cubicBezTo>
                <a:cubicBezTo>
                  <a:pt x="14449" y="2785"/>
                  <a:pt x="14495" y="2853"/>
                  <a:pt x="14518" y="2945"/>
                </a:cubicBezTo>
                <a:cubicBezTo>
                  <a:pt x="14586" y="3082"/>
                  <a:pt x="14541" y="3196"/>
                  <a:pt x="14586" y="3333"/>
                </a:cubicBezTo>
                <a:lnTo>
                  <a:pt x="14586" y="3333"/>
                </a:lnTo>
                <a:lnTo>
                  <a:pt x="14586" y="3333"/>
                </a:lnTo>
                <a:cubicBezTo>
                  <a:pt x="14541" y="3196"/>
                  <a:pt x="14586" y="3082"/>
                  <a:pt x="14518" y="2945"/>
                </a:cubicBezTo>
                <a:cubicBezTo>
                  <a:pt x="14495" y="2853"/>
                  <a:pt x="14449" y="2785"/>
                  <a:pt x="14426" y="2717"/>
                </a:cubicBezTo>
                <a:cubicBezTo>
                  <a:pt x="14335" y="2511"/>
                  <a:pt x="14358" y="2488"/>
                  <a:pt x="14107" y="2420"/>
                </a:cubicBezTo>
                <a:cubicBezTo>
                  <a:pt x="13901" y="2374"/>
                  <a:pt x="13696" y="2328"/>
                  <a:pt x="13491" y="2328"/>
                </a:cubicBezTo>
                <a:cubicBezTo>
                  <a:pt x="13399" y="2328"/>
                  <a:pt x="13308" y="2328"/>
                  <a:pt x="13217" y="2351"/>
                </a:cubicBezTo>
                <a:cubicBezTo>
                  <a:pt x="12943" y="2420"/>
                  <a:pt x="12555" y="2694"/>
                  <a:pt x="12327" y="2831"/>
                </a:cubicBezTo>
                <a:cubicBezTo>
                  <a:pt x="11893" y="3105"/>
                  <a:pt x="11391" y="3356"/>
                  <a:pt x="10911" y="3515"/>
                </a:cubicBezTo>
                <a:cubicBezTo>
                  <a:pt x="10729" y="3584"/>
                  <a:pt x="10637" y="3561"/>
                  <a:pt x="10455" y="3721"/>
                </a:cubicBezTo>
                <a:cubicBezTo>
                  <a:pt x="10295" y="3858"/>
                  <a:pt x="10204" y="4063"/>
                  <a:pt x="10090" y="4223"/>
                </a:cubicBezTo>
                <a:cubicBezTo>
                  <a:pt x="9907" y="4451"/>
                  <a:pt x="9861" y="4497"/>
                  <a:pt x="9565" y="4520"/>
                </a:cubicBezTo>
                <a:cubicBezTo>
                  <a:pt x="9565" y="4520"/>
                  <a:pt x="9565" y="4520"/>
                  <a:pt x="9565" y="4520"/>
                </a:cubicBezTo>
                <a:close/>
                <a:moveTo>
                  <a:pt x="92763" y="4269"/>
                </a:moveTo>
                <a:cubicBezTo>
                  <a:pt x="92740" y="4269"/>
                  <a:pt x="92717" y="4246"/>
                  <a:pt x="92694" y="4246"/>
                </a:cubicBezTo>
                <a:cubicBezTo>
                  <a:pt x="92489" y="4200"/>
                  <a:pt x="92443" y="4132"/>
                  <a:pt x="92238" y="4109"/>
                </a:cubicBezTo>
                <a:lnTo>
                  <a:pt x="92192" y="4109"/>
                </a:lnTo>
                <a:cubicBezTo>
                  <a:pt x="92147" y="4109"/>
                  <a:pt x="92078" y="4132"/>
                  <a:pt x="92010" y="4132"/>
                </a:cubicBezTo>
                <a:cubicBezTo>
                  <a:pt x="92078" y="4132"/>
                  <a:pt x="92147" y="4109"/>
                  <a:pt x="92192" y="4109"/>
                </a:cubicBezTo>
                <a:cubicBezTo>
                  <a:pt x="92215" y="4109"/>
                  <a:pt x="92238" y="4109"/>
                  <a:pt x="92238" y="4109"/>
                </a:cubicBezTo>
                <a:cubicBezTo>
                  <a:pt x="92443" y="4132"/>
                  <a:pt x="92489" y="4200"/>
                  <a:pt x="92694" y="4246"/>
                </a:cubicBezTo>
                <a:cubicBezTo>
                  <a:pt x="92717" y="4246"/>
                  <a:pt x="92740" y="4269"/>
                  <a:pt x="92763" y="4269"/>
                </a:cubicBezTo>
                <a:close/>
                <a:moveTo>
                  <a:pt x="93311" y="4269"/>
                </a:moveTo>
                <a:cubicBezTo>
                  <a:pt x="93425" y="4246"/>
                  <a:pt x="93539" y="4223"/>
                  <a:pt x="93630" y="4177"/>
                </a:cubicBezTo>
                <a:cubicBezTo>
                  <a:pt x="93813" y="4109"/>
                  <a:pt x="93950" y="3926"/>
                  <a:pt x="94132" y="3835"/>
                </a:cubicBezTo>
                <a:cubicBezTo>
                  <a:pt x="94292" y="3766"/>
                  <a:pt x="94452" y="3698"/>
                  <a:pt x="94635" y="3630"/>
                </a:cubicBezTo>
                <a:cubicBezTo>
                  <a:pt x="94908" y="3493"/>
                  <a:pt x="95160" y="3401"/>
                  <a:pt x="95456" y="3333"/>
                </a:cubicBezTo>
                <a:lnTo>
                  <a:pt x="95456" y="3333"/>
                </a:lnTo>
                <a:lnTo>
                  <a:pt x="95456" y="3333"/>
                </a:lnTo>
                <a:cubicBezTo>
                  <a:pt x="95160" y="3401"/>
                  <a:pt x="94908" y="3493"/>
                  <a:pt x="94635" y="3630"/>
                </a:cubicBezTo>
                <a:cubicBezTo>
                  <a:pt x="94452" y="3698"/>
                  <a:pt x="94292" y="3766"/>
                  <a:pt x="94132" y="3835"/>
                </a:cubicBezTo>
                <a:cubicBezTo>
                  <a:pt x="93950" y="3926"/>
                  <a:pt x="93813" y="4109"/>
                  <a:pt x="93630" y="4177"/>
                </a:cubicBezTo>
                <a:cubicBezTo>
                  <a:pt x="93539" y="4223"/>
                  <a:pt x="93425" y="4246"/>
                  <a:pt x="93311" y="4269"/>
                </a:cubicBezTo>
                <a:close/>
                <a:moveTo>
                  <a:pt x="73658" y="4246"/>
                </a:moveTo>
                <a:cubicBezTo>
                  <a:pt x="74366" y="4200"/>
                  <a:pt x="75050" y="4040"/>
                  <a:pt x="75667" y="3835"/>
                </a:cubicBezTo>
                <a:cubicBezTo>
                  <a:pt x="76055" y="3721"/>
                  <a:pt x="76420" y="3584"/>
                  <a:pt x="76808" y="3515"/>
                </a:cubicBezTo>
                <a:cubicBezTo>
                  <a:pt x="76831" y="3515"/>
                  <a:pt x="76854" y="3515"/>
                  <a:pt x="76876" y="3515"/>
                </a:cubicBezTo>
                <a:lnTo>
                  <a:pt x="76899" y="3515"/>
                </a:lnTo>
                <a:lnTo>
                  <a:pt x="76876" y="3515"/>
                </a:lnTo>
                <a:lnTo>
                  <a:pt x="76808" y="3515"/>
                </a:lnTo>
                <a:cubicBezTo>
                  <a:pt x="76420" y="3584"/>
                  <a:pt x="76055" y="3721"/>
                  <a:pt x="75667" y="3835"/>
                </a:cubicBezTo>
                <a:cubicBezTo>
                  <a:pt x="75050" y="4040"/>
                  <a:pt x="74366" y="4200"/>
                  <a:pt x="73658" y="4246"/>
                </a:cubicBezTo>
                <a:close/>
                <a:moveTo>
                  <a:pt x="111411" y="4223"/>
                </a:moveTo>
                <a:cubicBezTo>
                  <a:pt x="111251" y="4223"/>
                  <a:pt x="111137" y="4177"/>
                  <a:pt x="111000" y="4109"/>
                </a:cubicBezTo>
                <a:cubicBezTo>
                  <a:pt x="111137" y="4177"/>
                  <a:pt x="111251" y="4223"/>
                  <a:pt x="111411" y="4223"/>
                </a:cubicBezTo>
                <a:lnTo>
                  <a:pt x="111411" y="4223"/>
                </a:lnTo>
                <a:lnTo>
                  <a:pt x="111411" y="4223"/>
                </a:lnTo>
                <a:close/>
                <a:moveTo>
                  <a:pt x="111548" y="4223"/>
                </a:moveTo>
                <a:cubicBezTo>
                  <a:pt x="111708" y="4200"/>
                  <a:pt x="111890" y="4132"/>
                  <a:pt x="112073" y="4132"/>
                </a:cubicBezTo>
                <a:cubicBezTo>
                  <a:pt x="112142" y="4132"/>
                  <a:pt x="112187" y="4132"/>
                  <a:pt x="112256" y="4155"/>
                </a:cubicBezTo>
                <a:cubicBezTo>
                  <a:pt x="112187" y="4132"/>
                  <a:pt x="112142" y="4132"/>
                  <a:pt x="112073" y="4132"/>
                </a:cubicBezTo>
                <a:cubicBezTo>
                  <a:pt x="111890" y="4132"/>
                  <a:pt x="111708" y="4200"/>
                  <a:pt x="111548" y="4223"/>
                </a:cubicBezTo>
                <a:close/>
                <a:moveTo>
                  <a:pt x="91599" y="4109"/>
                </a:moveTo>
                <a:cubicBezTo>
                  <a:pt x="91599" y="4109"/>
                  <a:pt x="91576" y="4109"/>
                  <a:pt x="91576" y="4109"/>
                </a:cubicBezTo>
                <a:cubicBezTo>
                  <a:pt x="91439" y="4063"/>
                  <a:pt x="91371" y="3995"/>
                  <a:pt x="91234" y="3949"/>
                </a:cubicBezTo>
                <a:cubicBezTo>
                  <a:pt x="91234" y="3949"/>
                  <a:pt x="91234" y="3949"/>
                  <a:pt x="91234" y="3949"/>
                </a:cubicBezTo>
                <a:cubicBezTo>
                  <a:pt x="91234" y="3949"/>
                  <a:pt x="91234" y="3949"/>
                  <a:pt x="91234" y="3949"/>
                </a:cubicBezTo>
                <a:cubicBezTo>
                  <a:pt x="91371" y="3995"/>
                  <a:pt x="91439" y="4063"/>
                  <a:pt x="91576" y="4109"/>
                </a:cubicBezTo>
                <a:cubicBezTo>
                  <a:pt x="91576" y="4109"/>
                  <a:pt x="91599" y="4109"/>
                  <a:pt x="91599" y="4109"/>
                </a:cubicBezTo>
                <a:close/>
                <a:moveTo>
                  <a:pt x="31135" y="4063"/>
                </a:moveTo>
                <a:cubicBezTo>
                  <a:pt x="30838" y="4063"/>
                  <a:pt x="30564" y="3995"/>
                  <a:pt x="30427" y="3721"/>
                </a:cubicBezTo>
                <a:cubicBezTo>
                  <a:pt x="30244" y="3287"/>
                  <a:pt x="30222" y="2876"/>
                  <a:pt x="29674" y="2831"/>
                </a:cubicBezTo>
                <a:cubicBezTo>
                  <a:pt x="29126" y="2808"/>
                  <a:pt x="28441" y="2739"/>
                  <a:pt x="28099" y="2260"/>
                </a:cubicBezTo>
                <a:cubicBezTo>
                  <a:pt x="27962" y="2055"/>
                  <a:pt x="27985" y="1940"/>
                  <a:pt x="27779" y="1849"/>
                </a:cubicBezTo>
                <a:cubicBezTo>
                  <a:pt x="27688" y="1804"/>
                  <a:pt x="27597" y="1758"/>
                  <a:pt x="27483" y="1735"/>
                </a:cubicBezTo>
                <a:cubicBezTo>
                  <a:pt x="27346" y="1667"/>
                  <a:pt x="27186" y="1712"/>
                  <a:pt x="27049" y="1667"/>
                </a:cubicBezTo>
                <a:cubicBezTo>
                  <a:pt x="26866" y="1598"/>
                  <a:pt x="26843" y="1415"/>
                  <a:pt x="26615" y="1347"/>
                </a:cubicBezTo>
                <a:lnTo>
                  <a:pt x="26615" y="1347"/>
                </a:lnTo>
                <a:lnTo>
                  <a:pt x="26615" y="1347"/>
                </a:lnTo>
                <a:cubicBezTo>
                  <a:pt x="26843" y="1415"/>
                  <a:pt x="26866" y="1598"/>
                  <a:pt x="27049" y="1667"/>
                </a:cubicBezTo>
                <a:cubicBezTo>
                  <a:pt x="27186" y="1712"/>
                  <a:pt x="27346" y="1667"/>
                  <a:pt x="27483" y="1735"/>
                </a:cubicBezTo>
                <a:cubicBezTo>
                  <a:pt x="27597" y="1758"/>
                  <a:pt x="27688" y="1804"/>
                  <a:pt x="27779" y="1849"/>
                </a:cubicBezTo>
                <a:cubicBezTo>
                  <a:pt x="27985" y="1940"/>
                  <a:pt x="27962" y="2055"/>
                  <a:pt x="28099" y="2260"/>
                </a:cubicBezTo>
                <a:cubicBezTo>
                  <a:pt x="28441" y="2739"/>
                  <a:pt x="29126" y="2808"/>
                  <a:pt x="29674" y="2831"/>
                </a:cubicBezTo>
                <a:cubicBezTo>
                  <a:pt x="30222" y="2876"/>
                  <a:pt x="30244" y="3287"/>
                  <a:pt x="30427" y="3721"/>
                </a:cubicBezTo>
                <a:cubicBezTo>
                  <a:pt x="30564" y="3995"/>
                  <a:pt x="30838" y="4063"/>
                  <a:pt x="31135" y="4063"/>
                </a:cubicBezTo>
                <a:cubicBezTo>
                  <a:pt x="31340" y="4063"/>
                  <a:pt x="31545" y="4018"/>
                  <a:pt x="31728" y="3995"/>
                </a:cubicBezTo>
                <a:cubicBezTo>
                  <a:pt x="32253" y="3926"/>
                  <a:pt x="32869" y="3766"/>
                  <a:pt x="33371" y="3561"/>
                </a:cubicBezTo>
                <a:cubicBezTo>
                  <a:pt x="33782" y="3356"/>
                  <a:pt x="34193" y="3150"/>
                  <a:pt x="34650" y="3036"/>
                </a:cubicBezTo>
                <a:cubicBezTo>
                  <a:pt x="35061" y="2922"/>
                  <a:pt x="35380" y="2876"/>
                  <a:pt x="35654" y="2534"/>
                </a:cubicBezTo>
                <a:cubicBezTo>
                  <a:pt x="35837" y="2306"/>
                  <a:pt x="35882" y="2192"/>
                  <a:pt x="36156" y="2077"/>
                </a:cubicBezTo>
                <a:cubicBezTo>
                  <a:pt x="36384" y="1963"/>
                  <a:pt x="36567" y="1940"/>
                  <a:pt x="36750" y="1758"/>
                </a:cubicBezTo>
                <a:cubicBezTo>
                  <a:pt x="36818" y="1667"/>
                  <a:pt x="36909" y="1575"/>
                  <a:pt x="36978" y="1507"/>
                </a:cubicBezTo>
                <a:cubicBezTo>
                  <a:pt x="37252" y="1233"/>
                  <a:pt x="37503" y="1187"/>
                  <a:pt x="37891" y="1142"/>
                </a:cubicBezTo>
                <a:cubicBezTo>
                  <a:pt x="38256" y="1073"/>
                  <a:pt x="38325" y="1050"/>
                  <a:pt x="38530" y="776"/>
                </a:cubicBezTo>
                <a:cubicBezTo>
                  <a:pt x="38690" y="571"/>
                  <a:pt x="38918" y="343"/>
                  <a:pt x="39192" y="297"/>
                </a:cubicBezTo>
                <a:cubicBezTo>
                  <a:pt x="39489" y="229"/>
                  <a:pt x="39808" y="183"/>
                  <a:pt x="40105" y="183"/>
                </a:cubicBezTo>
                <a:cubicBezTo>
                  <a:pt x="40242" y="183"/>
                  <a:pt x="40379" y="206"/>
                  <a:pt x="40516" y="206"/>
                </a:cubicBezTo>
                <a:cubicBezTo>
                  <a:pt x="40379" y="206"/>
                  <a:pt x="40242" y="183"/>
                  <a:pt x="40105" y="183"/>
                </a:cubicBezTo>
                <a:cubicBezTo>
                  <a:pt x="39808" y="183"/>
                  <a:pt x="39489" y="229"/>
                  <a:pt x="39192" y="297"/>
                </a:cubicBezTo>
                <a:cubicBezTo>
                  <a:pt x="38918" y="343"/>
                  <a:pt x="38690" y="571"/>
                  <a:pt x="38530" y="776"/>
                </a:cubicBezTo>
                <a:cubicBezTo>
                  <a:pt x="38325" y="1050"/>
                  <a:pt x="38256" y="1073"/>
                  <a:pt x="37891" y="1142"/>
                </a:cubicBezTo>
                <a:cubicBezTo>
                  <a:pt x="37503" y="1187"/>
                  <a:pt x="37252" y="1233"/>
                  <a:pt x="36978" y="1507"/>
                </a:cubicBezTo>
                <a:cubicBezTo>
                  <a:pt x="36909" y="1575"/>
                  <a:pt x="36818" y="1667"/>
                  <a:pt x="36750" y="1758"/>
                </a:cubicBezTo>
                <a:cubicBezTo>
                  <a:pt x="36567" y="1940"/>
                  <a:pt x="36384" y="1963"/>
                  <a:pt x="36156" y="2077"/>
                </a:cubicBezTo>
                <a:cubicBezTo>
                  <a:pt x="35882" y="2192"/>
                  <a:pt x="35837" y="2306"/>
                  <a:pt x="35654" y="2534"/>
                </a:cubicBezTo>
                <a:cubicBezTo>
                  <a:pt x="35380" y="2876"/>
                  <a:pt x="35061" y="2922"/>
                  <a:pt x="34650" y="3036"/>
                </a:cubicBezTo>
                <a:cubicBezTo>
                  <a:pt x="34193" y="3150"/>
                  <a:pt x="33782" y="3356"/>
                  <a:pt x="33371" y="3561"/>
                </a:cubicBezTo>
                <a:cubicBezTo>
                  <a:pt x="32869" y="3766"/>
                  <a:pt x="32253" y="3926"/>
                  <a:pt x="31728" y="3995"/>
                </a:cubicBezTo>
                <a:cubicBezTo>
                  <a:pt x="31545" y="4040"/>
                  <a:pt x="31340" y="4063"/>
                  <a:pt x="31135" y="4063"/>
                </a:cubicBezTo>
                <a:close/>
                <a:moveTo>
                  <a:pt x="110841" y="4018"/>
                </a:moveTo>
                <a:lnTo>
                  <a:pt x="110841" y="4018"/>
                </a:lnTo>
                <a:cubicBezTo>
                  <a:pt x="110430" y="3789"/>
                  <a:pt x="109950" y="3766"/>
                  <a:pt x="109517" y="3721"/>
                </a:cubicBezTo>
                <a:cubicBezTo>
                  <a:pt x="109334" y="3721"/>
                  <a:pt x="109174" y="3630"/>
                  <a:pt x="109015" y="3630"/>
                </a:cubicBezTo>
                <a:cubicBezTo>
                  <a:pt x="108878" y="3607"/>
                  <a:pt x="108763" y="3607"/>
                  <a:pt x="108649" y="3607"/>
                </a:cubicBezTo>
                <a:cubicBezTo>
                  <a:pt x="108490" y="3607"/>
                  <a:pt x="108330" y="3630"/>
                  <a:pt x="108193" y="3652"/>
                </a:cubicBezTo>
                <a:lnTo>
                  <a:pt x="108193" y="3652"/>
                </a:lnTo>
                <a:lnTo>
                  <a:pt x="108193" y="3652"/>
                </a:lnTo>
                <a:cubicBezTo>
                  <a:pt x="108330" y="3630"/>
                  <a:pt x="108490" y="3607"/>
                  <a:pt x="108649" y="3607"/>
                </a:cubicBezTo>
                <a:cubicBezTo>
                  <a:pt x="108763" y="3607"/>
                  <a:pt x="108878" y="3607"/>
                  <a:pt x="109015" y="3630"/>
                </a:cubicBezTo>
                <a:cubicBezTo>
                  <a:pt x="109174" y="3630"/>
                  <a:pt x="109334" y="3721"/>
                  <a:pt x="109517" y="3721"/>
                </a:cubicBezTo>
                <a:cubicBezTo>
                  <a:pt x="109950" y="3766"/>
                  <a:pt x="110430" y="3789"/>
                  <a:pt x="110841" y="4018"/>
                </a:cubicBezTo>
                <a:lnTo>
                  <a:pt x="110841" y="4018"/>
                </a:lnTo>
                <a:moveTo>
                  <a:pt x="2740" y="3881"/>
                </a:moveTo>
                <a:lnTo>
                  <a:pt x="2740" y="3881"/>
                </a:lnTo>
                <a:cubicBezTo>
                  <a:pt x="2580" y="3721"/>
                  <a:pt x="2489" y="3561"/>
                  <a:pt x="2283" y="3424"/>
                </a:cubicBezTo>
                <a:cubicBezTo>
                  <a:pt x="2261" y="3401"/>
                  <a:pt x="2238" y="3401"/>
                  <a:pt x="2215" y="3378"/>
                </a:cubicBezTo>
                <a:cubicBezTo>
                  <a:pt x="2238" y="3401"/>
                  <a:pt x="2261" y="3401"/>
                  <a:pt x="2283" y="3424"/>
                </a:cubicBezTo>
                <a:cubicBezTo>
                  <a:pt x="2489" y="3561"/>
                  <a:pt x="2580" y="3721"/>
                  <a:pt x="2740" y="3881"/>
                </a:cubicBezTo>
                <a:lnTo>
                  <a:pt x="2740" y="3881"/>
                </a:lnTo>
                <a:close/>
                <a:moveTo>
                  <a:pt x="62017" y="3835"/>
                </a:moveTo>
                <a:cubicBezTo>
                  <a:pt x="61766" y="3766"/>
                  <a:pt x="61584" y="3766"/>
                  <a:pt x="61332" y="3630"/>
                </a:cubicBezTo>
                <a:cubicBezTo>
                  <a:pt x="61195" y="3538"/>
                  <a:pt x="61081" y="3401"/>
                  <a:pt x="60922" y="3356"/>
                </a:cubicBezTo>
                <a:cubicBezTo>
                  <a:pt x="60739" y="3264"/>
                  <a:pt x="60488" y="3310"/>
                  <a:pt x="60282" y="3219"/>
                </a:cubicBezTo>
                <a:cubicBezTo>
                  <a:pt x="60214" y="3173"/>
                  <a:pt x="60146" y="3082"/>
                  <a:pt x="60054" y="3059"/>
                </a:cubicBezTo>
                <a:lnTo>
                  <a:pt x="60054" y="3059"/>
                </a:lnTo>
                <a:lnTo>
                  <a:pt x="60054" y="3059"/>
                </a:lnTo>
                <a:cubicBezTo>
                  <a:pt x="60146" y="3082"/>
                  <a:pt x="60214" y="3173"/>
                  <a:pt x="60282" y="3219"/>
                </a:cubicBezTo>
                <a:cubicBezTo>
                  <a:pt x="60488" y="3310"/>
                  <a:pt x="60739" y="3264"/>
                  <a:pt x="60922" y="3356"/>
                </a:cubicBezTo>
                <a:cubicBezTo>
                  <a:pt x="61081" y="3401"/>
                  <a:pt x="61195" y="3538"/>
                  <a:pt x="61332" y="3630"/>
                </a:cubicBezTo>
                <a:cubicBezTo>
                  <a:pt x="61584" y="3766"/>
                  <a:pt x="61766" y="3766"/>
                  <a:pt x="62017" y="3835"/>
                </a:cubicBezTo>
                <a:lnTo>
                  <a:pt x="62017" y="3835"/>
                </a:lnTo>
                <a:close/>
                <a:moveTo>
                  <a:pt x="107622" y="3721"/>
                </a:moveTo>
                <a:lnTo>
                  <a:pt x="107599" y="3721"/>
                </a:lnTo>
                <a:lnTo>
                  <a:pt x="107622" y="3721"/>
                </a:lnTo>
                <a:cubicBezTo>
                  <a:pt x="107759" y="3721"/>
                  <a:pt x="107873" y="3721"/>
                  <a:pt x="108010" y="3698"/>
                </a:cubicBezTo>
                <a:cubicBezTo>
                  <a:pt x="107873" y="3721"/>
                  <a:pt x="107759" y="3721"/>
                  <a:pt x="107622" y="3721"/>
                </a:cubicBezTo>
                <a:close/>
                <a:moveTo>
                  <a:pt x="107577" y="3721"/>
                </a:moveTo>
                <a:lnTo>
                  <a:pt x="107599" y="3721"/>
                </a:lnTo>
                <a:lnTo>
                  <a:pt x="107599" y="3721"/>
                </a:lnTo>
                <a:lnTo>
                  <a:pt x="107577" y="3721"/>
                </a:lnTo>
                <a:close/>
                <a:moveTo>
                  <a:pt x="106527" y="3698"/>
                </a:moveTo>
                <a:lnTo>
                  <a:pt x="106527" y="3698"/>
                </a:lnTo>
                <a:cubicBezTo>
                  <a:pt x="106230" y="3630"/>
                  <a:pt x="106047" y="3424"/>
                  <a:pt x="105750" y="3424"/>
                </a:cubicBezTo>
                <a:lnTo>
                  <a:pt x="105750" y="3424"/>
                </a:lnTo>
                <a:cubicBezTo>
                  <a:pt x="105728" y="3424"/>
                  <a:pt x="105728" y="3424"/>
                  <a:pt x="105728" y="3424"/>
                </a:cubicBezTo>
                <a:cubicBezTo>
                  <a:pt x="105728" y="3424"/>
                  <a:pt x="105728" y="3424"/>
                  <a:pt x="105750" y="3424"/>
                </a:cubicBezTo>
                <a:lnTo>
                  <a:pt x="105750" y="3424"/>
                </a:lnTo>
                <a:cubicBezTo>
                  <a:pt x="106047" y="3424"/>
                  <a:pt x="106230" y="3630"/>
                  <a:pt x="106527" y="3698"/>
                </a:cubicBezTo>
                <a:lnTo>
                  <a:pt x="106527" y="3698"/>
                </a:lnTo>
                <a:close/>
                <a:moveTo>
                  <a:pt x="16275" y="3607"/>
                </a:moveTo>
                <a:lnTo>
                  <a:pt x="16275" y="3607"/>
                </a:lnTo>
                <a:lnTo>
                  <a:pt x="16275" y="3607"/>
                </a:lnTo>
                <a:cubicBezTo>
                  <a:pt x="16321" y="3607"/>
                  <a:pt x="16458" y="3561"/>
                  <a:pt x="16549" y="3538"/>
                </a:cubicBezTo>
                <a:cubicBezTo>
                  <a:pt x="16458" y="3561"/>
                  <a:pt x="16321" y="3607"/>
                  <a:pt x="16275" y="3607"/>
                </a:cubicBezTo>
                <a:close/>
                <a:moveTo>
                  <a:pt x="89887" y="3561"/>
                </a:moveTo>
                <a:lnTo>
                  <a:pt x="89887" y="3561"/>
                </a:lnTo>
                <a:cubicBezTo>
                  <a:pt x="89796" y="3401"/>
                  <a:pt x="89681" y="3219"/>
                  <a:pt x="89590" y="3036"/>
                </a:cubicBezTo>
                <a:cubicBezTo>
                  <a:pt x="89522" y="2899"/>
                  <a:pt x="89545" y="2717"/>
                  <a:pt x="89453" y="2602"/>
                </a:cubicBezTo>
                <a:cubicBezTo>
                  <a:pt x="89316" y="2443"/>
                  <a:pt x="88951" y="2397"/>
                  <a:pt x="88768" y="2283"/>
                </a:cubicBezTo>
                <a:cubicBezTo>
                  <a:pt x="88563" y="2169"/>
                  <a:pt x="88540" y="1963"/>
                  <a:pt x="88335" y="1849"/>
                </a:cubicBezTo>
                <a:cubicBezTo>
                  <a:pt x="88198" y="1758"/>
                  <a:pt x="88061" y="1758"/>
                  <a:pt x="87901" y="1758"/>
                </a:cubicBezTo>
                <a:cubicBezTo>
                  <a:pt x="87878" y="1758"/>
                  <a:pt x="87855" y="1758"/>
                  <a:pt x="87833" y="1758"/>
                </a:cubicBezTo>
                <a:cubicBezTo>
                  <a:pt x="87855" y="1758"/>
                  <a:pt x="87878" y="1758"/>
                  <a:pt x="87901" y="1758"/>
                </a:cubicBezTo>
                <a:cubicBezTo>
                  <a:pt x="88061" y="1758"/>
                  <a:pt x="88198" y="1758"/>
                  <a:pt x="88335" y="1849"/>
                </a:cubicBezTo>
                <a:cubicBezTo>
                  <a:pt x="88540" y="1963"/>
                  <a:pt x="88563" y="2169"/>
                  <a:pt x="88768" y="2283"/>
                </a:cubicBezTo>
                <a:cubicBezTo>
                  <a:pt x="88951" y="2397"/>
                  <a:pt x="89316" y="2443"/>
                  <a:pt x="89453" y="2602"/>
                </a:cubicBezTo>
                <a:cubicBezTo>
                  <a:pt x="89545" y="2717"/>
                  <a:pt x="89522" y="2899"/>
                  <a:pt x="89590" y="3036"/>
                </a:cubicBezTo>
                <a:cubicBezTo>
                  <a:pt x="89681" y="3219"/>
                  <a:pt x="89796" y="3401"/>
                  <a:pt x="89887" y="3561"/>
                </a:cubicBezTo>
                <a:lnTo>
                  <a:pt x="89887" y="3561"/>
                </a:lnTo>
                <a:moveTo>
                  <a:pt x="14769" y="3515"/>
                </a:moveTo>
                <a:cubicBezTo>
                  <a:pt x="14678" y="3515"/>
                  <a:pt x="14632" y="3470"/>
                  <a:pt x="14586" y="3333"/>
                </a:cubicBezTo>
                <a:cubicBezTo>
                  <a:pt x="14632" y="3470"/>
                  <a:pt x="14678" y="3515"/>
                  <a:pt x="14769" y="3515"/>
                </a:cubicBezTo>
                <a:close/>
                <a:moveTo>
                  <a:pt x="14906" y="3515"/>
                </a:moveTo>
                <a:lnTo>
                  <a:pt x="14906" y="3515"/>
                </a:lnTo>
                <a:cubicBezTo>
                  <a:pt x="15088" y="3493"/>
                  <a:pt x="15271" y="3378"/>
                  <a:pt x="15454" y="3333"/>
                </a:cubicBezTo>
                <a:cubicBezTo>
                  <a:pt x="15271" y="3378"/>
                  <a:pt x="15088" y="3493"/>
                  <a:pt x="14906" y="3515"/>
                </a:cubicBezTo>
                <a:lnTo>
                  <a:pt x="14906" y="3515"/>
                </a:lnTo>
                <a:close/>
                <a:moveTo>
                  <a:pt x="16640" y="3493"/>
                </a:moveTo>
                <a:lnTo>
                  <a:pt x="16640" y="3493"/>
                </a:lnTo>
                <a:cubicBezTo>
                  <a:pt x="16732" y="3470"/>
                  <a:pt x="16846" y="3424"/>
                  <a:pt x="16960" y="3401"/>
                </a:cubicBezTo>
                <a:cubicBezTo>
                  <a:pt x="17120" y="3378"/>
                  <a:pt x="17257" y="3333"/>
                  <a:pt x="17394" y="3333"/>
                </a:cubicBezTo>
                <a:cubicBezTo>
                  <a:pt x="17508" y="3333"/>
                  <a:pt x="17622" y="3356"/>
                  <a:pt x="17759" y="3424"/>
                </a:cubicBezTo>
                <a:cubicBezTo>
                  <a:pt x="17622" y="3356"/>
                  <a:pt x="17508" y="3333"/>
                  <a:pt x="17394" y="3333"/>
                </a:cubicBezTo>
                <a:cubicBezTo>
                  <a:pt x="17257" y="3333"/>
                  <a:pt x="17120" y="3378"/>
                  <a:pt x="16960" y="3401"/>
                </a:cubicBezTo>
                <a:cubicBezTo>
                  <a:pt x="16846" y="3424"/>
                  <a:pt x="16732" y="3470"/>
                  <a:pt x="16640" y="3493"/>
                </a:cubicBezTo>
                <a:lnTo>
                  <a:pt x="16640" y="3493"/>
                </a:lnTo>
                <a:close/>
                <a:moveTo>
                  <a:pt x="53047" y="3447"/>
                </a:moveTo>
                <a:cubicBezTo>
                  <a:pt x="53070" y="3447"/>
                  <a:pt x="53093" y="3447"/>
                  <a:pt x="53138" y="3447"/>
                </a:cubicBezTo>
                <a:cubicBezTo>
                  <a:pt x="53686" y="3356"/>
                  <a:pt x="54188" y="3241"/>
                  <a:pt x="54736" y="3241"/>
                </a:cubicBezTo>
                <a:cubicBezTo>
                  <a:pt x="54759" y="3241"/>
                  <a:pt x="54759" y="3241"/>
                  <a:pt x="54759" y="3241"/>
                </a:cubicBezTo>
                <a:lnTo>
                  <a:pt x="54759" y="3241"/>
                </a:lnTo>
                <a:lnTo>
                  <a:pt x="54759" y="3241"/>
                </a:lnTo>
                <a:lnTo>
                  <a:pt x="54736" y="3241"/>
                </a:lnTo>
                <a:cubicBezTo>
                  <a:pt x="54188" y="3241"/>
                  <a:pt x="53686" y="3356"/>
                  <a:pt x="53138" y="3447"/>
                </a:cubicBezTo>
                <a:cubicBezTo>
                  <a:pt x="53093" y="3447"/>
                  <a:pt x="53070" y="3447"/>
                  <a:pt x="53047" y="3447"/>
                </a:cubicBezTo>
                <a:moveTo>
                  <a:pt x="79935" y="3424"/>
                </a:moveTo>
                <a:cubicBezTo>
                  <a:pt x="79844" y="3424"/>
                  <a:pt x="79775" y="3401"/>
                  <a:pt x="79707" y="3378"/>
                </a:cubicBezTo>
                <a:cubicBezTo>
                  <a:pt x="79593" y="3333"/>
                  <a:pt x="79479" y="3264"/>
                  <a:pt x="79342" y="3219"/>
                </a:cubicBezTo>
                <a:cubicBezTo>
                  <a:pt x="79296" y="3219"/>
                  <a:pt x="79227" y="3219"/>
                  <a:pt x="79182" y="3219"/>
                </a:cubicBezTo>
                <a:cubicBezTo>
                  <a:pt x="79068" y="3219"/>
                  <a:pt x="78976" y="3219"/>
                  <a:pt x="78862" y="3241"/>
                </a:cubicBezTo>
                <a:cubicBezTo>
                  <a:pt x="78976" y="3219"/>
                  <a:pt x="79068" y="3219"/>
                  <a:pt x="79182" y="3219"/>
                </a:cubicBezTo>
                <a:cubicBezTo>
                  <a:pt x="79227" y="3219"/>
                  <a:pt x="79296" y="3219"/>
                  <a:pt x="79342" y="3219"/>
                </a:cubicBezTo>
                <a:cubicBezTo>
                  <a:pt x="79479" y="3264"/>
                  <a:pt x="79593" y="3333"/>
                  <a:pt x="79707" y="3378"/>
                </a:cubicBezTo>
                <a:cubicBezTo>
                  <a:pt x="79775" y="3401"/>
                  <a:pt x="79844" y="3424"/>
                  <a:pt x="79935" y="3424"/>
                </a:cubicBezTo>
                <a:cubicBezTo>
                  <a:pt x="80118" y="3424"/>
                  <a:pt x="80323" y="3333"/>
                  <a:pt x="80551" y="3333"/>
                </a:cubicBezTo>
                <a:cubicBezTo>
                  <a:pt x="80985" y="3310"/>
                  <a:pt x="81259" y="3356"/>
                  <a:pt x="81647" y="3127"/>
                </a:cubicBezTo>
                <a:cubicBezTo>
                  <a:pt x="81898" y="2990"/>
                  <a:pt x="82126" y="2945"/>
                  <a:pt x="82423" y="2853"/>
                </a:cubicBezTo>
                <a:cubicBezTo>
                  <a:pt x="82606" y="2808"/>
                  <a:pt x="82743" y="2717"/>
                  <a:pt x="82925" y="2671"/>
                </a:cubicBezTo>
                <a:cubicBezTo>
                  <a:pt x="83427" y="2511"/>
                  <a:pt x="84021" y="2534"/>
                  <a:pt x="84546" y="2443"/>
                </a:cubicBezTo>
                <a:lnTo>
                  <a:pt x="84546" y="2443"/>
                </a:lnTo>
                <a:lnTo>
                  <a:pt x="84546" y="2443"/>
                </a:lnTo>
                <a:cubicBezTo>
                  <a:pt x="84021" y="2534"/>
                  <a:pt x="83427" y="2511"/>
                  <a:pt x="82925" y="2671"/>
                </a:cubicBezTo>
                <a:cubicBezTo>
                  <a:pt x="82743" y="2717"/>
                  <a:pt x="82606" y="2808"/>
                  <a:pt x="82423" y="2853"/>
                </a:cubicBezTo>
                <a:cubicBezTo>
                  <a:pt x="82126" y="2945"/>
                  <a:pt x="81898" y="2990"/>
                  <a:pt x="81647" y="3127"/>
                </a:cubicBezTo>
                <a:cubicBezTo>
                  <a:pt x="81259" y="3356"/>
                  <a:pt x="80985" y="3310"/>
                  <a:pt x="80551" y="3333"/>
                </a:cubicBezTo>
                <a:cubicBezTo>
                  <a:pt x="80323" y="3333"/>
                  <a:pt x="80118" y="3424"/>
                  <a:pt x="79935" y="3424"/>
                </a:cubicBezTo>
                <a:close/>
                <a:moveTo>
                  <a:pt x="2215" y="3378"/>
                </a:moveTo>
                <a:cubicBezTo>
                  <a:pt x="2215" y="3378"/>
                  <a:pt x="2215" y="3378"/>
                  <a:pt x="2215" y="3378"/>
                </a:cubicBezTo>
                <a:cubicBezTo>
                  <a:pt x="2215" y="3378"/>
                  <a:pt x="2215" y="3378"/>
                  <a:pt x="2215" y="3378"/>
                </a:cubicBezTo>
                <a:close/>
                <a:moveTo>
                  <a:pt x="50262" y="3356"/>
                </a:moveTo>
                <a:cubicBezTo>
                  <a:pt x="50102" y="3356"/>
                  <a:pt x="49943" y="3356"/>
                  <a:pt x="49783" y="3310"/>
                </a:cubicBezTo>
                <a:cubicBezTo>
                  <a:pt x="49943" y="3356"/>
                  <a:pt x="50102" y="3356"/>
                  <a:pt x="50262" y="3356"/>
                </a:cubicBezTo>
                <a:cubicBezTo>
                  <a:pt x="50536" y="3356"/>
                  <a:pt x="50787" y="3333"/>
                  <a:pt x="51038" y="3333"/>
                </a:cubicBezTo>
                <a:lnTo>
                  <a:pt x="51038" y="3333"/>
                </a:lnTo>
                <a:lnTo>
                  <a:pt x="51038" y="3333"/>
                </a:lnTo>
                <a:cubicBezTo>
                  <a:pt x="50787" y="3333"/>
                  <a:pt x="50536" y="3356"/>
                  <a:pt x="50262" y="3356"/>
                </a:cubicBezTo>
                <a:moveTo>
                  <a:pt x="97899" y="3264"/>
                </a:moveTo>
                <a:cubicBezTo>
                  <a:pt x="97716" y="3264"/>
                  <a:pt x="97556" y="3264"/>
                  <a:pt x="97374" y="3264"/>
                </a:cubicBezTo>
                <a:cubicBezTo>
                  <a:pt x="97556" y="3264"/>
                  <a:pt x="97716" y="3264"/>
                  <a:pt x="97899" y="3264"/>
                </a:cubicBezTo>
                <a:cubicBezTo>
                  <a:pt x="97944" y="3264"/>
                  <a:pt x="97967" y="3264"/>
                  <a:pt x="98013" y="3264"/>
                </a:cubicBezTo>
                <a:cubicBezTo>
                  <a:pt x="97967" y="3264"/>
                  <a:pt x="97944" y="3264"/>
                  <a:pt x="97899" y="3264"/>
                </a:cubicBezTo>
                <a:close/>
                <a:moveTo>
                  <a:pt x="98081" y="3264"/>
                </a:moveTo>
                <a:lnTo>
                  <a:pt x="98081" y="3264"/>
                </a:lnTo>
                <a:lnTo>
                  <a:pt x="98081" y="3264"/>
                </a:lnTo>
                <a:lnTo>
                  <a:pt x="98081" y="3264"/>
                </a:lnTo>
                <a:lnTo>
                  <a:pt x="98081" y="3264"/>
                </a:lnTo>
                <a:close/>
                <a:moveTo>
                  <a:pt x="98743" y="3241"/>
                </a:moveTo>
                <a:lnTo>
                  <a:pt x="98743" y="3241"/>
                </a:lnTo>
                <a:lnTo>
                  <a:pt x="98743" y="3241"/>
                </a:lnTo>
                <a:close/>
                <a:moveTo>
                  <a:pt x="98743" y="3241"/>
                </a:moveTo>
                <a:cubicBezTo>
                  <a:pt x="98743" y="3241"/>
                  <a:pt x="98743" y="3241"/>
                  <a:pt x="98743" y="3241"/>
                </a:cubicBezTo>
                <a:cubicBezTo>
                  <a:pt x="98743" y="3241"/>
                  <a:pt x="98743" y="3241"/>
                  <a:pt x="98743" y="3241"/>
                </a:cubicBezTo>
                <a:close/>
                <a:moveTo>
                  <a:pt x="98743" y="3241"/>
                </a:moveTo>
                <a:cubicBezTo>
                  <a:pt x="98675" y="3219"/>
                  <a:pt x="98629" y="3196"/>
                  <a:pt x="98561" y="3196"/>
                </a:cubicBezTo>
                <a:cubicBezTo>
                  <a:pt x="98492" y="3196"/>
                  <a:pt x="98424" y="3219"/>
                  <a:pt x="98355" y="3219"/>
                </a:cubicBezTo>
                <a:cubicBezTo>
                  <a:pt x="98424" y="3219"/>
                  <a:pt x="98492" y="3196"/>
                  <a:pt x="98561" y="3196"/>
                </a:cubicBezTo>
                <a:cubicBezTo>
                  <a:pt x="98629" y="3196"/>
                  <a:pt x="98675" y="3219"/>
                  <a:pt x="98743" y="3241"/>
                </a:cubicBezTo>
                <a:close/>
                <a:moveTo>
                  <a:pt x="56745" y="3241"/>
                </a:moveTo>
                <a:lnTo>
                  <a:pt x="56722" y="3241"/>
                </a:lnTo>
                <a:cubicBezTo>
                  <a:pt x="56630" y="3241"/>
                  <a:pt x="56562" y="3241"/>
                  <a:pt x="56471" y="3241"/>
                </a:cubicBezTo>
                <a:cubicBezTo>
                  <a:pt x="56562" y="3241"/>
                  <a:pt x="56630" y="3241"/>
                  <a:pt x="56722" y="3241"/>
                </a:cubicBezTo>
                <a:lnTo>
                  <a:pt x="56745" y="3241"/>
                </a:lnTo>
                <a:cubicBezTo>
                  <a:pt x="57315" y="3241"/>
                  <a:pt x="57863" y="3059"/>
                  <a:pt x="58434" y="3036"/>
                </a:cubicBezTo>
                <a:cubicBezTo>
                  <a:pt x="58753" y="3013"/>
                  <a:pt x="59050" y="2990"/>
                  <a:pt x="59369" y="2945"/>
                </a:cubicBezTo>
                <a:cubicBezTo>
                  <a:pt x="59369" y="2945"/>
                  <a:pt x="59369" y="2945"/>
                  <a:pt x="59392" y="2945"/>
                </a:cubicBezTo>
                <a:cubicBezTo>
                  <a:pt x="59369" y="2945"/>
                  <a:pt x="59369" y="2945"/>
                  <a:pt x="59369" y="2945"/>
                </a:cubicBezTo>
                <a:cubicBezTo>
                  <a:pt x="59050" y="2990"/>
                  <a:pt x="58753" y="3013"/>
                  <a:pt x="58434" y="3036"/>
                </a:cubicBezTo>
                <a:cubicBezTo>
                  <a:pt x="57863" y="3059"/>
                  <a:pt x="57315" y="3241"/>
                  <a:pt x="56745" y="3241"/>
                </a:cubicBezTo>
                <a:close/>
                <a:moveTo>
                  <a:pt x="84728" y="2443"/>
                </a:moveTo>
                <a:cubicBezTo>
                  <a:pt x="84706" y="2443"/>
                  <a:pt x="84683" y="2443"/>
                  <a:pt x="84660" y="2443"/>
                </a:cubicBezTo>
                <a:lnTo>
                  <a:pt x="84637" y="2443"/>
                </a:lnTo>
                <a:cubicBezTo>
                  <a:pt x="84637" y="2443"/>
                  <a:pt x="84660" y="2443"/>
                  <a:pt x="84660" y="2443"/>
                </a:cubicBezTo>
                <a:cubicBezTo>
                  <a:pt x="84683" y="2443"/>
                  <a:pt x="84706" y="2443"/>
                  <a:pt x="84728" y="2443"/>
                </a:cubicBezTo>
                <a:moveTo>
                  <a:pt x="24607" y="1758"/>
                </a:moveTo>
                <a:cubicBezTo>
                  <a:pt x="24629" y="1758"/>
                  <a:pt x="24629" y="1758"/>
                  <a:pt x="24629" y="1758"/>
                </a:cubicBezTo>
                <a:cubicBezTo>
                  <a:pt x="24698" y="1735"/>
                  <a:pt x="24880" y="1689"/>
                  <a:pt x="24926" y="1667"/>
                </a:cubicBezTo>
                <a:cubicBezTo>
                  <a:pt x="24972" y="1667"/>
                  <a:pt x="24995" y="1667"/>
                  <a:pt x="24995" y="1667"/>
                </a:cubicBezTo>
                <a:cubicBezTo>
                  <a:pt x="25063" y="1667"/>
                  <a:pt x="25040" y="1689"/>
                  <a:pt x="25132" y="1712"/>
                </a:cubicBezTo>
                <a:cubicBezTo>
                  <a:pt x="25223" y="1735"/>
                  <a:pt x="25291" y="1735"/>
                  <a:pt x="25360" y="1735"/>
                </a:cubicBezTo>
                <a:cubicBezTo>
                  <a:pt x="25451" y="1735"/>
                  <a:pt x="25520" y="1735"/>
                  <a:pt x="25634" y="1667"/>
                </a:cubicBezTo>
                <a:cubicBezTo>
                  <a:pt x="25725" y="1621"/>
                  <a:pt x="25816" y="1552"/>
                  <a:pt x="25908" y="1507"/>
                </a:cubicBezTo>
                <a:cubicBezTo>
                  <a:pt x="25816" y="1552"/>
                  <a:pt x="25725" y="1621"/>
                  <a:pt x="25634" y="1667"/>
                </a:cubicBezTo>
                <a:cubicBezTo>
                  <a:pt x="25520" y="1735"/>
                  <a:pt x="25451" y="1735"/>
                  <a:pt x="25360" y="1735"/>
                </a:cubicBezTo>
                <a:cubicBezTo>
                  <a:pt x="25291" y="1735"/>
                  <a:pt x="25223" y="1735"/>
                  <a:pt x="25132" y="1712"/>
                </a:cubicBezTo>
                <a:cubicBezTo>
                  <a:pt x="25040" y="1689"/>
                  <a:pt x="25063" y="1667"/>
                  <a:pt x="24995" y="1667"/>
                </a:cubicBezTo>
                <a:lnTo>
                  <a:pt x="24926" y="1667"/>
                </a:lnTo>
                <a:cubicBezTo>
                  <a:pt x="24880" y="1689"/>
                  <a:pt x="24698" y="1735"/>
                  <a:pt x="24629" y="1758"/>
                </a:cubicBezTo>
                <a:cubicBezTo>
                  <a:pt x="24629" y="1758"/>
                  <a:pt x="24629" y="1758"/>
                  <a:pt x="24607" y="1758"/>
                </a:cubicBezTo>
                <a:close/>
                <a:moveTo>
                  <a:pt x="87650" y="1758"/>
                </a:moveTo>
                <a:cubicBezTo>
                  <a:pt x="87559" y="1758"/>
                  <a:pt x="87490" y="1758"/>
                  <a:pt x="87399" y="1758"/>
                </a:cubicBezTo>
                <a:lnTo>
                  <a:pt x="87467" y="1758"/>
                </a:lnTo>
                <a:cubicBezTo>
                  <a:pt x="87536" y="1758"/>
                  <a:pt x="87582" y="1758"/>
                  <a:pt x="87650" y="1758"/>
                </a:cubicBezTo>
                <a:cubicBezTo>
                  <a:pt x="87673" y="1758"/>
                  <a:pt x="87696" y="1758"/>
                  <a:pt x="87696" y="1758"/>
                </a:cubicBezTo>
                <a:lnTo>
                  <a:pt x="87650" y="1758"/>
                </a:lnTo>
                <a:close/>
                <a:moveTo>
                  <a:pt x="45423" y="1393"/>
                </a:moveTo>
                <a:cubicBezTo>
                  <a:pt x="45423" y="1393"/>
                  <a:pt x="45400" y="1370"/>
                  <a:pt x="45400" y="1370"/>
                </a:cubicBezTo>
                <a:cubicBezTo>
                  <a:pt x="45309" y="1279"/>
                  <a:pt x="45309" y="1210"/>
                  <a:pt x="45218" y="1142"/>
                </a:cubicBezTo>
                <a:cubicBezTo>
                  <a:pt x="45035" y="1005"/>
                  <a:pt x="44784" y="1027"/>
                  <a:pt x="44601" y="868"/>
                </a:cubicBezTo>
                <a:cubicBezTo>
                  <a:pt x="44533" y="822"/>
                  <a:pt x="44487" y="708"/>
                  <a:pt x="44396" y="662"/>
                </a:cubicBezTo>
                <a:cubicBezTo>
                  <a:pt x="44213" y="548"/>
                  <a:pt x="43962" y="571"/>
                  <a:pt x="43757" y="502"/>
                </a:cubicBezTo>
                <a:cubicBezTo>
                  <a:pt x="43597" y="457"/>
                  <a:pt x="43483" y="343"/>
                  <a:pt x="43346" y="297"/>
                </a:cubicBezTo>
                <a:cubicBezTo>
                  <a:pt x="43323" y="297"/>
                  <a:pt x="43300" y="274"/>
                  <a:pt x="43278" y="274"/>
                </a:cubicBezTo>
                <a:cubicBezTo>
                  <a:pt x="43300" y="274"/>
                  <a:pt x="43323" y="297"/>
                  <a:pt x="43346" y="297"/>
                </a:cubicBezTo>
                <a:cubicBezTo>
                  <a:pt x="43483" y="343"/>
                  <a:pt x="43597" y="457"/>
                  <a:pt x="43757" y="502"/>
                </a:cubicBezTo>
                <a:cubicBezTo>
                  <a:pt x="43962" y="571"/>
                  <a:pt x="44213" y="548"/>
                  <a:pt x="44396" y="662"/>
                </a:cubicBezTo>
                <a:cubicBezTo>
                  <a:pt x="44487" y="708"/>
                  <a:pt x="44533" y="822"/>
                  <a:pt x="44601" y="868"/>
                </a:cubicBezTo>
                <a:cubicBezTo>
                  <a:pt x="44784" y="1027"/>
                  <a:pt x="45035" y="1005"/>
                  <a:pt x="45218" y="1142"/>
                </a:cubicBezTo>
                <a:cubicBezTo>
                  <a:pt x="45309" y="1210"/>
                  <a:pt x="45309" y="1279"/>
                  <a:pt x="45400" y="1370"/>
                </a:cubicBezTo>
                <a:cubicBezTo>
                  <a:pt x="45400" y="1370"/>
                  <a:pt x="45423" y="1393"/>
                  <a:pt x="45423" y="1393"/>
                </a:cubicBezTo>
                <a:close/>
                <a:moveTo>
                  <a:pt x="41086" y="274"/>
                </a:moveTo>
                <a:cubicBezTo>
                  <a:pt x="41086" y="274"/>
                  <a:pt x="41064" y="274"/>
                  <a:pt x="41064" y="274"/>
                </a:cubicBezTo>
                <a:lnTo>
                  <a:pt x="41086" y="274"/>
                </a:lnTo>
                <a:cubicBezTo>
                  <a:pt x="41292" y="274"/>
                  <a:pt x="41497" y="206"/>
                  <a:pt x="41703" y="137"/>
                </a:cubicBezTo>
                <a:cubicBezTo>
                  <a:pt x="41931" y="69"/>
                  <a:pt x="42136" y="0"/>
                  <a:pt x="42342" y="0"/>
                </a:cubicBezTo>
                <a:cubicBezTo>
                  <a:pt x="42365" y="0"/>
                  <a:pt x="42387" y="0"/>
                  <a:pt x="42410" y="0"/>
                </a:cubicBezTo>
                <a:cubicBezTo>
                  <a:pt x="42387" y="0"/>
                  <a:pt x="42365" y="0"/>
                  <a:pt x="42342" y="0"/>
                </a:cubicBezTo>
                <a:cubicBezTo>
                  <a:pt x="41931" y="0"/>
                  <a:pt x="41497" y="274"/>
                  <a:pt x="41086" y="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1844464" y="3414937"/>
            <a:ext cx="5455011" cy="605125"/>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sp>
      <p:sp>
        <p:nvSpPr>
          <p:cNvPr id="204" name="Google Shape;204;p31"/>
          <p:cNvSpPr txBox="1">
            <a:spLocks noGrp="1"/>
          </p:cNvSpPr>
          <p:nvPr>
            <p:ph type="title" idx="2"/>
          </p:nvPr>
        </p:nvSpPr>
        <p:spPr>
          <a:xfrm>
            <a:off x="2996551" y="11854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05" name="Google Shape;205;p31"/>
          <p:cNvSpPr txBox="1">
            <a:spLocks noGrp="1"/>
          </p:cNvSpPr>
          <p:nvPr>
            <p:ph type="subTitle" idx="1"/>
          </p:nvPr>
        </p:nvSpPr>
        <p:spPr>
          <a:xfrm>
            <a:off x="1942020" y="3360800"/>
            <a:ext cx="5259900" cy="713400"/>
          </a:xfrm>
          <a:prstGeom prst="rect">
            <a:avLst/>
          </a:prstGeom>
        </p:spPr>
        <p:txBody>
          <a:bodyPr spcFirstLastPara="1" wrap="square" lIns="91425" tIns="91425" rIns="91425" bIns="91425" anchor="ctr" anchorCtr="0">
            <a:noAutofit/>
          </a:bodyPr>
          <a:lstStyle/>
          <a:p>
            <a:pPr marL="0" lvl="0" indent="0"/>
            <a:r>
              <a:rPr lang="fr-FR" dirty="0"/>
              <a:t>Idée du projet</a:t>
            </a:r>
          </a:p>
        </p:txBody>
      </p:sp>
      <p:sp>
        <p:nvSpPr>
          <p:cNvPr id="206" name="Google Shape;206;p31"/>
          <p:cNvSpPr txBox="1">
            <a:spLocks noGrp="1"/>
          </p:cNvSpPr>
          <p:nvPr>
            <p:ph type="title"/>
          </p:nvPr>
        </p:nvSpPr>
        <p:spPr>
          <a:xfrm>
            <a:off x="720001" y="2334126"/>
            <a:ext cx="7704000" cy="841800"/>
          </a:xfrm>
          <a:prstGeom prst="rect">
            <a:avLst/>
          </a:prstGeom>
        </p:spPr>
        <p:txBody>
          <a:bodyPr spcFirstLastPara="1" wrap="square" lIns="91425" tIns="91425" rIns="91425" bIns="91425" anchor="ctr" anchorCtr="0">
            <a:noAutofit/>
          </a:bodyPr>
          <a:lstStyle/>
          <a:p>
            <a:pPr lvl="0"/>
            <a:r>
              <a:rPr lang="fr-FR" dirty="0"/>
              <a:t>PING-PONG</a:t>
            </a:r>
          </a:p>
        </p:txBody>
      </p:sp>
      <p:sp>
        <p:nvSpPr>
          <p:cNvPr id="207" name="Google Shape;207;p31"/>
          <p:cNvSpPr/>
          <p:nvPr/>
        </p:nvSpPr>
        <p:spPr>
          <a:xfrm>
            <a:off x="3314355" y="1045999"/>
            <a:ext cx="2515292" cy="1066645"/>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35680552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wipe(down)">
                                      <p:cBhvr>
                                        <p:cTn id="7" dur="580">
                                          <p:stCondLst>
                                            <p:cond delay="0"/>
                                          </p:stCondLst>
                                        </p:cTn>
                                        <p:tgtEl>
                                          <p:spTgt spid="204"/>
                                        </p:tgtEl>
                                      </p:cBhvr>
                                    </p:animEffect>
                                    <p:anim calcmode="lin" valueType="num">
                                      <p:cBhvr>
                                        <p:cTn id="8" dur="1822" tmFilter="0,0; 0.14,0.36; 0.43,0.73; 0.71,0.91; 1.0,1.0">
                                          <p:stCondLst>
                                            <p:cond delay="0"/>
                                          </p:stCondLst>
                                        </p:cTn>
                                        <p:tgtEl>
                                          <p:spTgt spid="20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4"/>
                                        </p:tgtEl>
                                        <p:attrNameLst>
                                          <p:attrName>ppt_y</p:attrName>
                                        </p:attrNameLst>
                                      </p:cBhvr>
                                      <p:tavLst>
                                        <p:tav tm="0" fmla="#ppt_y-sin(pi*$)/81">
                                          <p:val>
                                            <p:fltVal val="0"/>
                                          </p:val>
                                        </p:tav>
                                        <p:tav tm="100000">
                                          <p:val>
                                            <p:fltVal val="1"/>
                                          </p:val>
                                        </p:tav>
                                      </p:tavLst>
                                    </p:anim>
                                    <p:animScale>
                                      <p:cBhvr>
                                        <p:cTn id="13" dur="26">
                                          <p:stCondLst>
                                            <p:cond delay="650"/>
                                          </p:stCondLst>
                                        </p:cTn>
                                        <p:tgtEl>
                                          <p:spTgt spid="204"/>
                                        </p:tgtEl>
                                      </p:cBhvr>
                                      <p:to x="100000" y="60000"/>
                                    </p:animScale>
                                    <p:animScale>
                                      <p:cBhvr>
                                        <p:cTn id="14" dur="166" decel="50000">
                                          <p:stCondLst>
                                            <p:cond delay="676"/>
                                          </p:stCondLst>
                                        </p:cTn>
                                        <p:tgtEl>
                                          <p:spTgt spid="204"/>
                                        </p:tgtEl>
                                      </p:cBhvr>
                                      <p:to x="100000" y="100000"/>
                                    </p:animScale>
                                    <p:animScale>
                                      <p:cBhvr>
                                        <p:cTn id="15" dur="26">
                                          <p:stCondLst>
                                            <p:cond delay="1312"/>
                                          </p:stCondLst>
                                        </p:cTn>
                                        <p:tgtEl>
                                          <p:spTgt spid="204"/>
                                        </p:tgtEl>
                                      </p:cBhvr>
                                      <p:to x="100000" y="80000"/>
                                    </p:animScale>
                                    <p:animScale>
                                      <p:cBhvr>
                                        <p:cTn id="16" dur="166" decel="50000">
                                          <p:stCondLst>
                                            <p:cond delay="1338"/>
                                          </p:stCondLst>
                                        </p:cTn>
                                        <p:tgtEl>
                                          <p:spTgt spid="204"/>
                                        </p:tgtEl>
                                      </p:cBhvr>
                                      <p:to x="100000" y="100000"/>
                                    </p:animScale>
                                    <p:animScale>
                                      <p:cBhvr>
                                        <p:cTn id="17" dur="26">
                                          <p:stCondLst>
                                            <p:cond delay="1642"/>
                                          </p:stCondLst>
                                        </p:cTn>
                                        <p:tgtEl>
                                          <p:spTgt spid="204"/>
                                        </p:tgtEl>
                                      </p:cBhvr>
                                      <p:to x="100000" y="90000"/>
                                    </p:animScale>
                                    <p:animScale>
                                      <p:cBhvr>
                                        <p:cTn id="18" dur="166" decel="50000">
                                          <p:stCondLst>
                                            <p:cond delay="1668"/>
                                          </p:stCondLst>
                                        </p:cTn>
                                        <p:tgtEl>
                                          <p:spTgt spid="204"/>
                                        </p:tgtEl>
                                      </p:cBhvr>
                                      <p:to x="100000" y="100000"/>
                                    </p:animScale>
                                    <p:animScale>
                                      <p:cBhvr>
                                        <p:cTn id="19" dur="26">
                                          <p:stCondLst>
                                            <p:cond delay="1808"/>
                                          </p:stCondLst>
                                        </p:cTn>
                                        <p:tgtEl>
                                          <p:spTgt spid="204"/>
                                        </p:tgtEl>
                                      </p:cBhvr>
                                      <p:to x="100000" y="95000"/>
                                    </p:animScale>
                                    <p:animScale>
                                      <p:cBhvr>
                                        <p:cTn id="20" dur="166" decel="50000">
                                          <p:stCondLst>
                                            <p:cond delay="1834"/>
                                          </p:stCondLst>
                                        </p:cTn>
                                        <p:tgtEl>
                                          <p:spTgt spid="20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07"/>
                                        </p:tgtEl>
                                        <p:attrNameLst>
                                          <p:attrName>style.visibility</p:attrName>
                                        </p:attrNameLst>
                                      </p:cBhvr>
                                      <p:to>
                                        <p:strVal val="visible"/>
                                      </p:to>
                                    </p:set>
                                    <p:anim calcmode="lin" valueType="num">
                                      <p:cBhvr>
                                        <p:cTn id="25" dur="1000" fill="hold"/>
                                        <p:tgtEl>
                                          <p:spTgt spid="207"/>
                                        </p:tgtEl>
                                        <p:attrNameLst>
                                          <p:attrName>ppt_w</p:attrName>
                                        </p:attrNameLst>
                                      </p:cBhvr>
                                      <p:tavLst>
                                        <p:tav tm="0">
                                          <p:val>
                                            <p:fltVal val="0"/>
                                          </p:val>
                                        </p:tav>
                                        <p:tav tm="100000">
                                          <p:val>
                                            <p:strVal val="#ppt_w"/>
                                          </p:val>
                                        </p:tav>
                                      </p:tavLst>
                                    </p:anim>
                                    <p:anim calcmode="lin" valueType="num">
                                      <p:cBhvr>
                                        <p:cTn id="26" dur="1000" fill="hold"/>
                                        <p:tgtEl>
                                          <p:spTgt spid="207"/>
                                        </p:tgtEl>
                                        <p:attrNameLst>
                                          <p:attrName>ppt_h</p:attrName>
                                        </p:attrNameLst>
                                      </p:cBhvr>
                                      <p:tavLst>
                                        <p:tav tm="0">
                                          <p:val>
                                            <p:fltVal val="0"/>
                                          </p:val>
                                        </p:tav>
                                        <p:tav tm="100000">
                                          <p:val>
                                            <p:strVal val="#ppt_h"/>
                                          </p:val>
                                        </p:tav>
                                      </p:tavLst>
                                    </p:anim>
                                    <p:anim calcmode="lin" valueType="num">
                                      <p:cBhvr>
                                        <p:cTn id="27" dur="1000" fill="hold"/>
                                        <p:tgtEl>
                                          <p:spTgt spid="207"/>
                                        </p:tgtEl>
                                        <p:attrNameLst>
                                          <p:attrName>style.rotation</p:attrName>
                                        </p:attrNameLst>
                                      </p:cBhvr>
                                      <p:tavLst>
                                        <p:tav tm="0">
                                          <p:val>
                                            <p:fltVal val="90"/>
                                          </p:val>
                                        </p:tav>
                                        <p:tav tm="100000">
                                          <p:val>
                                            <p:fltVal val="0"/>
                                          </p:val>
                                        </p:tav>
                                      </p:tavLst>
                                    </p:anim>
                                    <p:animEffect transition="in" filter="fade">
                                      <p:cBhvr>
                                        <p:cTn id="28" dur="1000"/>
                                        <p:tgtEl>
                                          <p:spTgt spid="20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2"/>
                                        </p:tgtEl>
                                        <p:attrNameLst>
                                          <p:attrName>style.visibility</p:attrName>
                                        </p:attrNameLst>
                                      </p:cBhvr>
                                      <p:to>
                                        <p:strVal val="visible"/>
                                      </p:to>
                                    </p:set>
                                    <p:anim calcmode="lin" valueType="num">
                                      <p:cBhvr>
                                        <p:cTn id="33" dur="500" fill="hold"/>
                                        <p:tgtEl>
                                          <p:spTgt spid="202"/>
                                        </p:tgtEl>
                                        <p:attrNameLst>
                                          <p:attrName>ppt_w</p:attrName>
                                        </p:attrNameLst>
                                      </p:cBhvr>
                                      <p:tavLst>
                                        <p:tav tm="0">
                                          <p:val>
                                            <p:fltVal val="0"/>
                                          </p:val>
                                        </p:tav>
                                        <p:tav tm="100000">
                                          <p:val>
                                            <p:strVal val="#ppt_w"/>
                                          </p:val>
                                        </p:tav>
                                      </p:tavLst>
                                    </p:anim>
                                    <p:anim calcmode="lin" valueType="num">
                                      <p:cBhvr>
                                        <p:cTn id="34" dur="500" fill="hold"/>
                                        <p:tgtEl>
                                          <p:spTgt spid="202"/>
                                        </p:tgtEl>
                                        <p:attrNameLst>
                                          <p:attrName>ppt_h</p:attrName>
                                        </p:attrNameLst>
                                      </p:cBhvr>
                                      <p:tavLst>
                                        <p:tav tm="0">
                                          <p:val>
                                            <p:fltVal val="0"/>
                                          </p:val>
                                        </p:tav>
                                        <p:tav tm="100000">
                                          <p:val>
                                            <p:strVal val="#ppt_h"/>
                                          </p:val>
                                        </p:tav>
                                      </p:tavLst>
                                    </p:anim>
                                    <p:animEffect transition="in" filter="fade">
                                      <p:cBhvr>
                                        <p:cTn id="35" dur="500"/>
                                        <p:tgtEl>
                                          <p:spTgt spid="20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06"/>
                                        </p:tgtEl>
                                        <p:attrNameLst>
                                          <p:attrName>style.visibility</p:attrName>
                                        </p:attrNameLst>
                                      </p:cBhvr>
                                      <p:to>
                                        <p:strVal val="visible"/>
                                      </p:to>
                                    </p:set>
                                    <p:anim calcmode="lin" valueType="num">
                                      <p:cBhvr additive="base">
                                        <p:cTn id="40" dur="500" fill="hold"/>
                                        <p:tgtEl>
                                          <p:spTgt spid="206"/>
                                        </p:tgtEl>
                                        <p:attrNameLst>
                                          <p:attrName>ppt_x</p:attrName>
                                        </p:attrNameLst>
                                      </p:cBhvr>
                                      <p:tavLst>
                                        <p:tav tm="0">
                                          <p:val>
                                            <p:strVal val="0-#ppt_w/2"/>
                                          </p:val>
                                        </p:tav>
                                        <p:tav tm="100000">
                                          <p:val>
                                            <p:strVal val="#ppt_x"/>
                                          </p:val>
                                        </p:tav>
                                      </p:tavLst>
                                    </p:anim>
                                    <p:anim calcmode="lin" valueType="num">
                                      <p:cBhvr additive="base">
                                        <p:cTn id="41" dur="500" fill="hold"/>
                                        <p:tgtEl>
                                          <p:spTgt spid="20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03"/>
                                        </p:tgtEl>
                                        <p:attrNameLst>
                                          <p:attrName>style.visibility</p:attrName>
                                        </p:attrNameLst>
                                      </p:cBhvr>
                                      <p:to>
                                        <p:strVal val="visible"/>
                                      </p:to>
                                    </p:set>
                                    <p:animEffect transition="in" filter="barn(inVertical)">
                                      <p:cBhvr>
                                        <p:cTn id="46" dur="500"/>
                                        <p:tgtEl>
                                          <p:spTgt spid="20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205">
                                            <p:txEl>
                                              <p:pRg st="0" end="0"/>
                                            </p:txEl>
                                          </p:spTgt>
                                        </p:tgtEl>
                                        <p:attrNameLst>
                                          <p:attrName>style.visibility</p:attrName>
                                        </p:attrNameLst>
                                      </p:cBhvr>
                                      <p:to>
                                        <p:strVal val="visible"/>
                                      </p:to>
                                    </p:set>
                                    <p:anim calcmode="lin" valueType="num">
                                      <p:cBhvr additive="base">
                                        <p:cTn id="51" dur="500" fill="hold"/>
                                        <p:tgtEl>
                                          <p:spTgt spid="205">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0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204" grpId="0"/>
      <p:bldP spid="20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pic>
        <p:nvPicPr>
          <p:cNvPr id="5" name="Espace réservé pour une image  4">
            <a:extLst>
              <a:ext uri="{FF2B5EF4-FFF2-40B4-BE49-F238E27FC236}">
                <a16:creationId xmlns:a16="http://schemas.microsoft.com/office/drawing/2014/main" id="{2643C339-05F2-4A96-9875-FD66798F282E}"/>
              </a:ext>
            </a:extLst>
          </p:cNvPr>
          <p:cNvPicPr>
            <a:picLocks noGrp="1" noChangeAspect="1"/>
          </p:cNvPicPr>
          <p:nvPr>
            <p:ph type="pic" idx="2"/>
          </p:nvPr>
        </p:nvPicPr>
        <p:blipFill>
          <a:blip r:embed="rId3"/>
          <a:srcRect t="24462" b="24462"/>
          <a:stretch>
            <a:fillRect/>
          </a:stretch>
        </p:blipFill>
        <p:spPr>
          <a:xfrm>
            <a:off x="0" y="0"/>
            <a:ext cx="9144000" cy="5143500"/>
          </a:xfrm>
        </p:spPr>
      </p:pic>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1"/>
          <p:cNvSpPr/>
          <p:nvPr/>
        </p:nvSpPr>
        <p:spPr>
          <a:xfrm>
            <a:off x="690606" y="1372576"/>
            <a:ext cx="4292172" cy="3550378"/>
          </a:xfrm>
          <a:custGeom>
            <a:avLst/>
            <a:gdLst/>
            <a:ahLst/>
            <a:cxnLst/>
            <a:rect l="l" t="t" r="r" b="b"/>
            <a:pathLst>
              <a:path w="53115" h="45264" extrusionOk="0">
                <a:moveTo>
                  <a:pt x="6551" y="45263"/>
                </a:moveTo>
                <a:cubicBezTo>
                  <a:pt x="6551" y="45263"/>
                  <a:pt x="6551" y="45263"/>
                  <a:pt x="6528" y="45263"/>
                </a:cubicBezTo>
                <a:lnTo>
                  <a:pt x="6551" y="45263"/>
                </a:lnTo>
                <a:cubicBezTo>
                  <a:pt x="6734" y="45263"/>
                  <a:pt x="6871" y="45172"/>
                  <a:pt x="7031" y="45172"/>
                </a:cubicBezTo>
                <a:lnTo>
                  <a:pt x="7053" y="45172"/>
                </a:lnTo>
                <a:lnTo>
                  <a:pt x="7031" y="45172"/>
                </a:lnTo>
                <a:cubicBezTo>
                  <a:pt x="6962" y="45172"/>
                  <a:pt x="6871" y="45195"/>
                  <a:pt x="6802" y="45217"/>
                </a:cubicBezTo>
                <a:cubicBezTo>
                  <a:pt x="6711" y="45240"/>
                  <a:pt x="6643" y="45263"/>
                  <a:pt x="6551" y="45263"/>
                </a:cubicBezTo>
                <a:moveTo>
                  <a:pt x="6528" y="45263"/>
                </a:moveTo>
                <a:cubicBezTo>
                  <a:pt x="6437" y="45263"/>
                  <a:pt x="6323" y="45217"/>
                  <a:pt x="6255" y="45195"/>
                </a:cubicBezTo>
                <a:cubicBezTo>
                  <a:pt x="6323" y="45217"/>
                  <a:pt x="6437" y="45263"/>
                  <a:pt x="6528" y="45263"/>
                </a:cubicBezTo>
                <a:close/>
                <a:moveTo>
                  <a:pt x="7053" y="45172"/>
                </a:moveTo>
                <a:lnTo>
                  <a:pt x="7053" y="45172"/>
                </a:lnTo>
                <a:lnTo>
                  <a:pt x="7053" y="45172"/>
                </a:lnTo>
                <a:close/>
                <a:moveTo>
                  <a:pt x="4566" y="45149"/>
                </a:moveTo>
                <a:cubicBezTo>
                  <a:pt x="4543" y="45149"/>
                  <a:pt x="4520" y="45149"/>
                  <a:pt x="4497" y="45149"/>
                </a:cubicBezTo>
                <a:lnTo>
                  <a:pt x="4566" y="45149"/>
                </a:lnTo>
                <a:cubicBezTo>
                  <a:pt x="4588" y="45149"/>
                  <a:pt x="4634" y="45149"/>
                  <a:pt x="4657" y="45149"/>
                </a:cubicBezTo>
                <a:cubicBezTo>
                  <a:pt x="4634" y="45149"/>
                  <a:pt x="4588" y="45149"/>
                  <a:pt x="4566" y="45149"/>
                </a:cubicBezTo>
                <a:close/>
                <a:moveTo>
                  <a:pt x="7441" y="45149"/>
                </a:moveTo>
                <a:cubicBezTo>
                  <a:pt x="7441" y="45149"/>
                  <a:pt x="7441" y="45149"/>
                  <a:pt x="7441" y="45149"/>
                </a:cubicBezTo>
                <a:cubicBezTo>
                  <a:pt x="7441" y="45149"/>
                  <a:pt x="7441" y="45149"/>
                  <a:pt x="7441" y="45149"/>
                </a:cubicBezTo>
                <a:close/>
                <a:moveTo>
                  <a:pt x="4497" y="45149"/>
                </a:moveTo>
                <a:cubicBezTo>
                  <a:pt x="4269" y="45103"/>
                  <a:pt x="4063" y="44989"/>
                  <a:pt x="3812" y="44989"/>
                </a:cubicBezTo>
                <a:lnTo>
                  <a:pt x="3812" y="44989"/>
                </a:lnTo>
                <a:lnTo>
                  <a:pt x="3812" y="44989"/>
                </a:lnTo>
                <a:cubicBezTo>
                  <a:pt x="4063" y="44989"/>
                  <a:pt x="4269" y="45103"/>
                  <a:pt x="4497" y="45149"/>
                </a:cubicBezTo>
                <a:close/>
                <a:moveTo>
                  <a:pt x="5182" y="45080"/>
                </a:moveTo>
                <a:lnTo>
                  <a:pt x="5205" y="45080"/>
                </a:lnTo>
                <a:cubicBezTo>
                  <a:pt x="5205" y="45080"/>
                  <a:pt x="5205" y="45080"/>
                  <a:pt x="5182" y="45080"/>
                </a:cubicBezTo>
                <a:close/>
                <a:moveTo>
                  <a:pt x="5090" y="45058"/>
                </a:moveTo>
                <a:cubicBezTo>
                  <a:pt x="5090" y="45058"/>
                  <a:pt x="5090" y="45058"/>
                  <a:pt x="5090" y="45058"/>
                </a:cubicBezTo>
                <a:cubicBezTo>
                  <a:pt x="5068" y="45058"/>
                  <a:pt x="5022" y="45058"/>
                  <a:pt x="4999" y="45058"/>
                </a:cubicBezTo>
                <a:lnTo>
                  <a:pt x="4999" y="45058"/>
                </a:lnTo>
                <a:lnTo>
                  <a:pt x="4999" y="45058"/>
                </a:lnTo>
                <a:cubicBezTo>
                  <a:pt x="5022" y="45058"/>
                  <a:pt x="5068" y="45058"/>
                  <a:pt x="5090" y="45058"/>
                </a:cubicBezTo>
                <a:close/>
                <a:moveTo>
                  <a:pt x="3196" y="45012"/>
                </a:moveTo>
                <a:cubicBezTo>
                  <a:pt x="3150" y="45012"/>
                  <a:pt x="3128" y="45012"/>
                  <a:pt x="3082" y="44989"/>
                </a:cubicBezTo>
                <a:cubicBezTo>
                  <a:pt x="3128" y="45012"/>
                  <a:pt x="3150" y="45012"/>
                  <a:pt x="3196" y="45012"/>
                </a:cubicBezTo>
                <a:close/>
                <a:moveTo>
                  <a:pt x="3698" y="44989"/>
                </a:moveTo>
                <a:cubicBezTo>
                  <a:pt x="3744" y="44989"/>
                  <a:pt x="3789" y="44989"/>
                  <a:pt x="3812" y="44989"/>
                </a:cubicBezTo>
                <a:cubicBezTo>
                  <a:pt x="3789" y="44989"/>
                  <a:pt x="3744" y="44989"/>
                  <a:pt x="3698" y="44989"/>
                </a:cubicBezTo>
                <a:close/>
                <a:moveTo>
                  <a:pt x="6551" y="44898"/>
                </a:moveTo>
                <a:cubicBezTo>
                  <a:pt x="6460" y="44898"/>
                  <a:pt x="6369" y="44852"/>
                  <a:pt x="6255" y="44807"/>
                </a:cubicBezTo>
                <a:cubicBezTo>
                  <a:pt x="6095" y="44715"/>
                  <a:pt x="5867" y="44624"/>
                  <a:pt x="5615" y="44624"/>
                </a:cubicBezTo>
                <a:lnTo>
                  <a:pt x="5615" y="44624"/>
                </a:lnTo>
                <a:lnTo>
                  <a:pt x="5593" y="44624"/>
                </a:lnTo>
                <a:cubicBezTo>
                  <a:pt x="5479" y="44624"/>
                  <a:pt x="5364" y="44670"/>
                  <a:pt x="5296" y="44692"/>
                </a:cubicBezTo>
                <a:cubicBezTo>
                  <a:pt x="5250" y="44692"/>
                  <a:pt x="5205" y="44715"/>
                  <a:pt x="5182" y="44715"/>
                </a:cubicBezTo>
                <a:lnTo>
                  <a:pt x="5136" y="44715"/>
                </a:lnTo>
                <a:cubicBezTo>
                  <a:pt x="5090" y="44692"/>
                  <a:pt x="5045" y="44692"/>
                  <a:pt x="4999" y="44692"/>
                </a:cubicBezTo>
                <a:cubicBezTo>
                  <a:pt x="4954" y="44692"/>
                  <a:pt x="4931" y="44692"/>
                  <a:pt x="4885" y="44715"/>
                </a:cubicBezTo>
                <a:cubicBezTo>
                  <a:pt x="4817" y="44715"/>
                  <a:pt x="4748" y="44738"/>
                  <a:pt x="4702" y="44761"/>
                </a:cubicBezTo>
                <a:cubicBezTo>
                  <a:pt x="4634" y="44784"/>
                  <a:pt x="4588" y="44784"/>
                  <a:pt x="4543" y="44784"/>
                </a:cubicBezTo>
                <a:lnTo>
                  <a:pt x="4543" y="44784"/>
                </a:lnTo>
                <a:cubicBezTo>
                  <a:pt x="4474" y="44784"/>
                  <a:pt x="4406" y="44761"/>
                  <a:pt x="4314" y="44738"/>
                </a:cubicBezTo>
                <a:cubicBezTo>
                  <a:pt x="4177" y="44692"/>
                  <a:pt x="4018" y="44624"/>
                  <a:pt x="3812" y="44624"/>
                </a:cubicBezTo>
                <a:lnTo>
                  <a:pt x="3812" y="44624"/>
                </a:lnTo>
                <a:cubicBezTo>
                  <a:pt x="3744" y="44647"/>
                  <a:pt x="3652" y="44647"/>
                  <a:pt x="3584" y="44647"/>
                </a:cubicBezTo>
                <a:cubicBezTo>
                  <a:pt x="3493" y="44647"/>
                  <a:pt x="3401" y="44647"/>
                  <a:pt x="3310" y="44647"/>
                </a:cubicBezTo>
                <a:cubicBezTo>
                  <a:pt x="3242" y="44647"/>
                  <a:pt x="3173" y="44647"/>
                  <a:pt x="3128" y="44647"/>
                </a:cubicBezTo>
                <a:cubicBezTo>
                  <a:pt x="2991" y="44624"/>
                  <a:pt x="2899" y="44510"/>
                  <a:pt x="2785" y="44327"/>
                </a:cubicBezTo>
                <a:lnTo>
                  <a:pt x="2717" y="44236"/>
                </a:lnTo>
                <a:cubicBezTo>
                  <a:pt x="2671" y="44167"/>
                  <a:pt x="2625" y="44076"/>
                  <a:pt x="2534" y="43962"/>
                </a:cubicBezTo>
                <a:cubicBezTo>
                  <a:pt x="2420" y="43848"/>
                  <a:pt x="2306" y="43779"/>
                  <a:pt x="2214" y="43734"/>
                </a:cubicBezTo>
                <a:cubicBezTo>
                  <a:pt x="2169" y="43711"/>
                  <a:pt x="2146" y="43688"/>
                  <a:pt x="2100" y="43665"/>
                </a:cubicBezTo>
                <a:cubicBezTo>
                  <a:pt x="2055" y="43620"/>
                  <a:pt x="1986" y="43574"/>
                  <a:pt x="1941" y="43528"/>
                </a:cubicBezTo>
                <a:cubicBezTo>
                  <a:pt x="1804" y="43391"/>
                  <a:pt x="1644" y="43232"/>
                  <a:pt x="1393" y="43163"/>
                </a:cubicBezTo>
                <a:cubicBezTo>
                  <a:pt x="1347" y="43140"/>
                  <a:pt x="1279" y="43118"/>
                  <a:pt x="1233" y="43118"/>
                </a:cubicBezTo>
                <a:cubicBezTo>
                  <a:pt x="1165" y="43095"/>
                  <a:pt x="1096" y="43072"/>
                  <a:pt x="1073" y="43072"/>
                </a:cubicBezTo>
                <a:cubicBezTo>
                  <a:pt x="1050" y="43026"/>
                  <a:pt x="1028" y="42958"/>
                  <a:pt x="1005" y="42912"/>
                </a:cubicBezTo>
                <a:cubicBezTo>
                  <a:pt x="959" y="42821"/>
                  <a:pt x="913" y="42775"/>
                  <a:pt x="868" y="42752"/>
                </a:cubicBezTo>
                <a:lnTo>
                  <a:pt x="845" y="42707"/>
                </a:lnTo>
                <a:cubicBezTo>
                  <a:pt x="822" y="42661"/>
                  <a:pt x="799" y="42570"/>
                  <a:pt x="777" y="42478"/>
                </a:cubicBezTo>
                <a:cubicBezTo>
                  <a:pt x="731" y="42296"/>
                  <a:pt x="685" y="42068"/>
                  <a:pt x="503" y="41885"/>
                </a:cubicBezTo>
                <a:cubicBezTo>
                  <a:pt x="388" y="41771"/>
                  <a:pt x="252" y="41725"/>
                  <a:pt x="160" y="41702"/>
                </a:cubicBezTo>
                <a:lnTo>
                  <a:pt x="92" y="41680"/>
                </a:lnTo>
                <a:cubicBezTo>
                  <a:pt x="92" y="41657"/>
                  <a:pt x="69" y="41611"/>
                  <a:pt x="23" y="41588"/>
                </a:cubicBezTo>
                <a:lnTo>
                  <a:pt x="0" y="41565"/>
                </a:lnTo>
                <a:lnTo>
                  <a:pt x="0" y="1"/>
                </a:lnTo>
                <a:lnTo>
                  <a:pt x="53115" y="1"/>
                </a:lnTo>
                <a:lnTo>
                  <a:pt x="53115" y="41771"/>
                </a:lnTo>
                <a:cubicBezTo>
                  <a:pt x="52978" y="41794"/>
                  <a:pt x="52704" y="41816"/>
                  <a:pt x="52613" y="41839"/>
                </a:cubicBezTo>
                <a:lnTo>
                  <a:pt x="52499" y="41839"/>
                </a:lnTo>
                <a:cubicBezTo>
                  <a:pt x="52385" y="41862"/>
                  <a:pt x="52293" y="41862"/>
                  <a:pt x="52202" y="41862"/>
                </a:cubicBezTo>
                <a:cubicBezTo>
                  <a:pt x="52042" y="41862"/>
                  <a:pt x="51905" y="41839"/>
                  <a:pt x="51745" y="41816"/>
                </a:cubicBezTo>
                <a:cubicBezTo>
                  <a:pt x="51723" y="41794"/>
                  <a:pt x="51677" y="41794"/>
                  <a:pt x="51631" y="41794"/>
                </a:cubicBezTo>
                <a:cubicBezTo>
                  <a:pt x="51494" y="41748"/>
                  <a:pt x="51357" y="41702"/>
                  <a:pt x="51175" y="41702"/>
                </a:cubicBezTo>
                <a:cubicBezTo>
                  <a:pt x="51106" y="41702"/>
                  <a:pt x="51038" y="41725"/>
                  <a:pt x="50969" y="41725"/>
                </a:cubicBezTo>
                <a:cubicBezTo>
                  <a:pt x="50764" y="41771"/>
                  <a:pt x="50627" y="41839"/>
                  <a:pt x="50490" y="41908"/>
                </a:cubicBezTo>
                <a:cubicBezTo>
                  <a:pt x="50399" y="41953"/>
                  <a:pt x="50307" y="41999"/>
                  <a:pt x="50239" y="41999"/>
                </a:cubicBezTo>
                <a:cubicBezTo>
                  <a:pt x="50148" y="41999"/>
                  <a:pt x="50034" y="41953"/>
                  <a:pt x="49897" y="41908"/>
                </a:cubicBezTo>
                <a:cubicBezTo>
                  <a:pt x="49737" y="41862"/>
                  <a:pt x="49554" y="41794"/>
                  <a:pt x="49326" y="41794"/>
                </a:cubicBezTo>
                <a:lnTo>
                  <a:pt x="49303" y="41794"/>
                </a:lnTo>
                <a:lnTo>
                  <a:pt x="49303" y="41794"/>
                </a:lnTo>
                <a:cubicBezTo>
                  <a:pt x="49235" y="41794"/>
                  <a:pt x="49166" y="41794"/>
                  <a:pt x="49098" y="41794"/>
                </a:cubicBezTo>
                <a:cubicBezTo>
                  <a:pt x="48687" y="41794"/>
                  <a:pt x="48367" y="41771"/>
                  <a:pt x="48116" y="41702"/>
                </a:cubicBezTo>
                <a:cubicBezTo>
                  <a:pt x="48071" y="41702"/>
                  <a:pt x="48048" y="41702"/>
                  <a:pt x="48025" y="41680"/>
                </a:cubicBezTo>
                <a:lnTo>
                  <a:pt x="48025" y="41680"/>
                </a:lnTo>
                <a:lnTo>
                  <a:pt x="47956" y="41497"/>
                </a:lnTo>
                <a:lnTo>
                  <a:pt x="47751" y="41451"/>
                </a:lnTo>
                <a:cubicBezTo>
                  <a:pt x="47637" y="41428"/>
                  <a:pt x="47523" y="41406"/>
                  <a:pt x="47386" y="41406"/>
                </a:cubicBezTo>
                <a:cubicBezTo>
                  <a:pt x="47294" y="41406"/>
                  <a:pt x="47203" y="41428"/>
                  <a:pt x="47135" y="41428"/>
                </a:cubicBezTo>
                <a:cubicBezTo>
                  <a:pt x="47043" y="41428"/>
                  <a:pt x="46975" y="41428"/>
                  <a:pt x="46906" y="41428"/>
                </a:cubicBezTo>
                <a:cubicBezTo>
                  <a:pt x="46815" y="41428"/>
                  <a:pt x="46769" y="41428"/>
                  <a:pt x="46701" y="41428"/>
                </a:cubicBezTo>
                <a:cubicBezTo>
                  <a:pt x="46633" y="41406"/>
                  <a:pt x="46587" y="41383"/>
                  <a:pt x="46496" y="41360"/>
                </a:cubicBezTo>
                <a:cubicBezTo>
                  <a:pt x="46427" y="41337"/>
                  <a:pt x="46359" y="41314"/>
                  <a:pt x="46267" y="41314"/>
                </a:cubicBezTo>
                <a:cubicBezTo>
                  <a:pt x="46153" y="41291"/>
                  <a:pt x="46039" y="41269"/>
                  <a:pt x="45902" y="41269"/>
                </a:cubicBezTo>
                <a:cubicBezTo>
                  <a:pt x="45765" y="41269"/>
                  <a:pt x="45628" y="41291"/>
                  <a:pt x="45514" y="41314"/>
                </a:cubicBezTo>
                <a:cubicBezTo>
                  <a:pt x="45377" y="41337"/>
                  <a:pt x="45217" y="41360"/>
                  <a:pt x="45080" y="41406"/>
                </a:cubicBezTo>
                <a:cubicBezTo>
                  <a:pt x="44989" y="41428"/>
                  <a:pt x="44921" y="41451"/>
                  <a:pt x="44829" y="41474"/>
                </a:cubicBezTo>
                <a:cubicBezTo>
                  <a:pt x="44784" y="41474"/>
                  <a:pt x="44715" y="41497"/>
                  <a:pt x="44670" y="41497"/>
                </a:cubicBezTo>
                <a:cubicBezTo>
                  <a:pt x="44396" y="41543"/>
                  <a:pt x="44053" y="41611"/>
                  <a:pt x="43848" y="41816"/>
                </a:cubicBezTo>
                <a:cubicBezTo>
                  <a:pt x="43779" y="41908"/>
                  <a:pt x="43734" y="41953"/>
                  <a:pt x="43688" y="42022"/>
                </a:cubicBezTo>
                <a:lnTo>
                  <a:pt x="43688" y="42022"/>
                </a:lnTo>
                <a:cubicBezTo>
                  <a:pt x="43346" y="42113"/>
                  <a:pt x="42980" y="42205"/>
                  <a:pt x="42570" y="42296"/>
                </a:cubicBezTo>
                <a:cubicBezTo>
                  <a:pt x="42501" y="42319"/>
                  <a:pt x="42433" y="42319"/>
                  <a:pt x="42364" y="42341"/>
                </a:cubicBezTo>
                <a:cubicBezTo>
                  <a:pt x="42113" y="42387"/>
                  <a:pt x="41816" y="42433"/>
                  <a:pt x="41565" y="42570"/>
                </a:cubicBezTo>
                <a:lnTo>
                  <a:pt x="41497" y="42593"/>
                </a:lnTo>
                <a:lnTo>
                  <a:pt x="41497" y="42593"/>
                </a:lnTo>
                <a:lnTo>
                  <a:pt x="41428" y="42593"/>
                </a:lnTo>
                <a:cubicBezTo>
                  <a:pt x="41383" y="42570"/>
                  <a:pt x="41337" y="42570"/>
                  <a:pt x="41291" y="42570"/>
                </a:cubicBezTo>
                <a:cubicBezTo>
                  <a:pt x="41177" y="42570"/>
                  <a:pt x="41040" y="42593"/>
                  <a:pt x="40926" y="42638"/>
                </a:cubicBezTo>
                <a:cubicBezTo>
                  <a:pt x="40858" y="42638"/>
                  <a:pt x="40766" y="42638"/>
                  <a:pt x="40675" y="42661"/>
                </a:cubicBezTo>
                <a:cubicBezTo>
                  <a:pt x="40493" y="42661"/>
                  <a:pt x="40310" y="42684"/>
                  <a:pt x="40150" y="42752"/>
                </a:cubicBezTo>
                <a:cubicBezTo>
                  <a:pt x="39968" y="42798"/>
                  <a:pt x="39853" y="42866"/>
                  <a:pt x="39762" y="42935"/>
                </a:cubicBezTo>
                <a:lnTo>
                  <a:pt x="39671" y="43003"/>
                </a:lnTo>
                <a:cubicBezTo>
                  <a:pt x="39488" y="43118"/>
                  <a:pt x="39146" y="43209"/>
                  <a:pt x="38849" y="43209"/>
                </a:cubicBezTo>
                <a:cubicBezTo>
                  <a:pt x="38803" y="43209"/>
                  <a:pt x="38781" y="43209"/>
                  <a:pt x="38735" y="43209"/>
                </a:cubicBezTo>
                <a:cubicBezTo>
                  <a:pt x="38621" y="43209"/>
                  <a:pt x="38507" y="43163"/>
                  <a:pt x="38393" y="43118"/>
                </a:cubicBezTo>
                <a:cubicBezTo>
                  <a:pt x="38324" y="43118"/>
                  <a:pt x="38278" y="43095"/>
                  <a:pt x="38233" y="43072"/>
                </a:cubicBezTo>
                <a:cubicBezTo>
                  <a:pt x="38142" y="43049"/>
                  <a:pt x="38142" y="43049"/>
                  <a:pt x="38050" y="42958"/>
                </a:cubicBezTo>
                <a:lnTo>
                  <a:pt x="37982" y="42889"/>
                </a:lnTo>
                <a:cubicBezTo>
                  <a:pt x="37776" y="42684"/>
                  <a:pt x="37457" y="42570"/>
                  <a:pt x="37206" y="42501"/>
                </a:cubicBezTo>
                <a:cubicBezTo>
                  <a:pt x="37137" y="42478"/>
                  <a:pt x="37092" y="42456"/>
                  <a:pt x="37046" y="42456"/>
                </a:cubicBezTo>
                <a:cubicBezTo>
                  <a:pt x="36909" y="42410"/>
                  <a:pt x="36795" y="42364"/>
                  <a:pt x="36681" y="42319"/>
                </a:cubicBezTo>
                <a:cubicBezTo>
                  <a:pt x="36521" y="42273"/>
                  <a:pt x="36361" y="42227"/>
                  <a:pt x="36224" y="42182"/>
                </a:cubicBezTo>
                <a:cubicBezTo>
                  <a:pt x="36064" y="42113"/>
                  <a:pt x="35996" y="42068"/>
                  <a:pt x="35927" y="41999"/>
                </a:cubicBezTo>
                <a:cubicBezTo>
                  <a:pt x="35905" y="41953"/>
                  <a:pt x="35859" y="41908"/>
                  <a:pt x="35836" y="41885"/>
                </a:cubicBezTo>
                <a:cubicBezTo>
                  <a:pt x="35722" y="41725"/>
                  <a:pt x="35608" y="41588"/>
                  <a:pt x="35311" y="41497"/>
                </a:cubicBezTo>
                <a:cubicBezTo>
                  <a:pt x="35151" y="41451"/>
                  <a:pt x="35014" y="41406"/>
                  <a:pt x="34855" y="41337"/>
                </a:cubicBezTo>
                <a:cubicBezTo>
                  <a:pt x="34718" y="41291"/>
                  <a:pt x="34558" y="41223"/>
                  <a:pt x="34421" y="41177"/>
                </a:cubicBezTo>
                <a:cubicBezTo>
                  <a:pt x="34216" y="41109"/>
                  <a:pt x="34056" y="41086"/>
                  <a:pt x="33850" y="41063"/>
                </a:cubicBezTo>
                <a:lnTo>
                  <a:pt x="33828" y="41063"/>
                </a:lnTo>
                <a:lnTo>
                  <a:pt x="33736" y="41063"/>
                </a:lnTo>
                <a:cubicBezTo>
                  <a:pt x="33691" y="40972"/>
                  <a:pt x="33645" y="40903"/>
                  <a:pt x="33622" y="40881"/>
                </a:cubicBezTo>
                <a:cubicBezTo>
                  <a:pt x="33554" y="40789"/>
                  <a:pt x="33462" y="40744"/>
                  <a:pt x="33417" y="40721"/>
                </a:cubicBezTo>
                <a:lnTo>
                  <a:pt x="33394" y="40698"/>
                </a:lnTo>
                <a:lnTo>
                  <a:pt x="33348" y="40675"/>
                </a:lnTo>
                <a:cubicBezTo>
                  <a:pt x="33325" y="40630"/>
                  <a:pt x="33280" y="40561"/>
                  <a:pt x="33211" y="40515"/>
                </a:cubicBezTo>
                <a:cubicBezTo>
                  <a:pt x="32960" y="40310"/>
                  <a:pt x="32755" y="40310"/>
                  <a:pt x="32595" y="40310"/>
                </a:cubicBezTo>
                <a:lnTo>
                  <a:pt x="32595" y="40310"/>
                </a:lnTo>
                <a:cubicBezTo>
                  <a:pt x="32549" y="40310"/>
                  <a:pt x="32504" y="40310"/>
                  <a:pt x="32458" y="40310"/>
                </a:cubicBezTo>
                <a:lnTo>
                  <a:pt x="32412" y="40264"/>
                </a:lnTo>
                <a:cubicBezTo>
                  <a:pt x="32321" y="40219"/>
                  <a:pt x="32184" y="40150"/>
                  <a:pt x="32024" y="40150"/>
                </a:cubicBezTo>
                <a:lnTo>
                  <a:pt x="31956" y="40173"/>
                </a:lnTo>
                <a:cubicBezTo>
                  <a:pt x="31819" y="40173"/>
                  <a:pt x="31659" y="40242"/>
                  <a:pt x="31522" y="40310"/>
                </a:cubicBezTo>
                <a:cubicBezTo>
                  <a:pt x="31454" y="40333"/>
                  <a:pt x="31408" y="40356"/>
                  <a:pt x="31362" y="40378"/>
                </a:cubicBezTo>
                <a:lnTo>
                  <a:pt x="31271" y="40401"/>
                </a:lnTo>
                <a:cubicBezTo>
                  <a:pt x="31043" y="40470"/>
                  <a:pt x="30792" y="40561"/>
                  <a:pt x="30609" y="40744"/>
                </a:cubicBezTo>
                <a:cubicBezTo>
                  <a:pt x="30495" y="40858"/>
                  <a:pt x="30449" y="40995"/>
                  <a:pt x="30427" y="41063"/>
                </a:cubicBezTo>
                <a:lnTo>
                  <a:pt x="30381" y="41063"/>
                </a:lnTo>
                <a:lnTo>
                  <a:pt x="30335" y="41063"/>
                </a:lnTo>
                <a:lnTo>
                  <a:pt x="30267" y="41063"/>
                </a:lnTo>
                <a:cubicBezTo>
                  <a:pt x="29970" y="41063"/>
                  <a:pt x="29719" y="41155"/>
                  <a:pt x="29468" y="41246"/>
                </a:cubicBezTo>
                <a:cubicBezTo>
                  <a:pt x="29422" y="41269"/>
                  <a:pt x="29354" y="41291"/>
                  <a:pt x="29285" y="41314"/>
                </a:cubicBezTo>
                <a:cubicBezTo>
                  <a:pt x="29171" y="41360"/>
                  <a:pt x="29057" y="41360"/>
                  <a:pt x="28897" y="41360"/>
                </a:cubicBezTo>
                <a:lnTo>
                  <a:pt x="28806" y="41360"/>
                </a:lnTo>
                <a:cubicBezTo>
                  <a:pt x="28669" y="41360"/>
                  <a:pt x="28509" y="41383"/>
                  <a:pt x="28372" y="41406"/>
                </a:cubicBezTo>
                <a:cubicBezTo>
                  <a:pt x="28235" y="41428"/>
                  <a:pt x="28121" y="41428"/>
                  <a:pt x="28007" y="41428"/>
                </a:cubicBezTo>
                <a:lnTo>
                  <a:pt x="27939" y="41428"/>
                </a:lnTo>
                <a:cubicBezTo>
                  <a:pt x="27847" y="41428"/>
                  <a:pt x="27756" y="41406"/>
                  <a:pt x="27642" y="41406"/>
                </a:cubicBezTo>
                <a:cubicBezTo>
                  <a:pt x="27528" y="41383"/>
                  <a:pt x="27368" y="41360"/>
                  <a:pt x="27231" y="41360"/>
                </a:cubicBezTo>
                <a:cubicBezTo>
                  <a:pt x="27071" y="41360"/>
                  <a:pt x="26957" y="41383"/>
                  <a:pt x="26843" y="41406"/>
                </a:cubicBezTo>
                <a:cubicBezTo>
                  <a:pt x="26752" y="41406"/>
                  <a:pt x="26660" y="41428"/>
                  <a:pt x="26592" y="41428"/>
                </a:cubicBezTo>
                <a:cubicBezTo>
                  <a:pt x="26546" y="41428"/>
                  <a:pt x="26523" y="41428"/>
                  <a:pt x="26478" y="41451"/>
                </a:cubicBezTo>
                <a:cubicBezTo>
                  <a:pt x="26432" y="41451"/>
                  <a:pt x="26386" y="41451"/>
                  <a:pt x="26318" y="41451"/>
                </a:cubicBezTo>
                <a:cubicBezTo>
                  <a:pt x="26295" y="41428"/>
                  <a:pt x="26227" y="41383"/>
                  <a:pt x="26135" y="41360"/>
                </a:cubicBezTo>
                <a:cubicBezTo>
                  <a:pt x="26090" y="41360"/>
                  <a:pt x="26044" y="41360"/>
                  <a:pt x="25976" y="41360"/>
                </a:cubicBezTo>
                <a:cubicBezTo>
                  <a:pt x="25793" y="41360"/>
                  <a:pt x="25610" y="41428"/>
                  <a:pt x="25496" y="41474"/>
                </a:cubicBezTo>
                <a:cubicBezTo>
                  <a:pt x="25428" y="41497"/>
                  <a:pt x="25382" y="41520"/>
                  <a:pt x="25337" y="41543"/>
                </a:cubicBezTo>
                <a:cubicBezTo>
                  <a:pt x="25268" y="41565"/>
                  <a:pt x="25200" y="41588"/>
                  <a:pt x="25131" y="41588"/>
                </a:cubicBezTo>
                <a:cubicBezTo>
                  <a:pt x="24994" y="41634"/>
                  <a:pt x="24834" y="41680"/>
                  <a:pt x="24652" y="41748"/>
                </a:cubicBezTo>
                <a:cubicBezTo>
                  <a:pt x="24538" y="41816"/>
                  <a:pt x="24309" y="41839"/>
                  <a:pt x="24104" y="41839"/>
                </a:cubicBezTo>
                <a:cubicBezTo>
                  <a:pt x="23990" y="41839"/>
                  <a:pt x="23853" y="41816"/>
                  <a:pt x="23762" y="41794"/>
                </a:cubicBezTo>
                <a:cubicBezTo>
                  <a:pt x="23716" y="41794"/>
                  <a:pt x="23670" y="41771"/>
                  <a:pt x="23625" y="41748"/>
                </a:cubicBezTo>
                <a:cubicBezTo>
                  <a:pt x="23511" y="41702"/>
                  <a:pt x="23396" y="41657"/>
                  <a:pt x="23237" y="41634"/>
                </a:cubicBezTo>
                <a:cubicBezTo>
                  <a:pt x="23191" y="41634"/>
                  <a:pt x="23168" y="41634"/>
                  <a:pt x="23122" y="41634"/>
                </a:cubicBezTo>
                <a:cubicBezTo>
                  <a:pt x="23054" y="41634"/>
                  <a:pt x="22986" y="41634"/>
                  <a:pt x="22940" y="41634"/>
                </a:cubicBezTo>
                <a:cubicBezTo>
                  <a:pt x="22894" y="41657"/>
                  <a:pt x="22849" y="41657"/>
                  <a:pt x="22803" y="41657"/>
                </a:cubicBezTo>
                <a:lnTo>
                  <a:pt x="22780" y="41657"/>
                </a:lnTo>
                <a:cubicBezTo>
                  <a:pt x="22712" y="41634"/>
                  <a:pt x="22620" y="41611"/>
                  <a:pt x="22529" y="41565"/>
                </a:cubicBezTo>
                <a:cubicBezTo>
                  <a:pt x="22415" y="41520"/>
                  <a:pt x="22278" y="41474"/>
                  <a:pt x="22118" y="41451"/>
                </a:cubicBezTo>
                <a:cubicBezTo>
                  <a:pt x="22004" y="41428"/>
                  <a:pt x="21913" y="41428"/>
                  <a:pt x="21799" y="41428"/>
                </a:cubicBezTo>
                <a:cubicBezTo>
                  <a:pt x="21639" y="41428"/>
                  <a:pt x="21479" y="41451"/>
                  <a:pt x="21319" y="41497"/>
                </a:cubicBezTo>
                <a:cubicBezTo>
                  <a:pt x="21251" y="41497"/>
                  <a:pt x="21205" y="41520"/>
                  <a:pt x="21160" y="41543"/>
                </a:cubicBezTo>
                <a:cubicBezTo>
                  <a:pt x="21091" y="41565"/>
                  <a:pt x="21023" y="41565"/>
                  <a:pt x="20977" y="41565"/>
                </a:cubicBezTo>
                <a:cubicBezTo>
                  <a:pt x="20954" y="41565"/>
                  <a:pt x="20908" y="41565"/>
                  <a:pt x="20840" y="41543"/>
                </a:cubicBezTo>
                <a:cubicBezTo>
                  <a:pt x="20771" y="41520"/>
                  <a:pt x="20657" y="41497"/>
                  <a:pt x="20520" y="41497"/>
                </a:cubicBezTo>
                <a:lnTo>
                  <a:pt x="20475" y="41497"/>
                </a:lnTo>
                <a:cubicBezTo>
                  <a:pt x="20246" y="41520"/>
                  <a:pt x="19881" y="41588"/>
                  <a:pt x="19630" y="41725"/>
                </a:cubicBezTo>
                <a:cubicBezTo>
                  <a:pt x="19470" y="41816"/>
                  <a:pt x="19402" y="41885"/>
                  <a:pt x="19333" y="41953"/>
                </a:cubicBezTo>
                <a:lnTo>
                  <a:pt x="19311" y="41999"/>
                </a:lnTo>
                <a:cubicBezTo>
                  <a:pt x="19242" y="42068"/>
                  <a:pt x="19128" y="42113"/>
                  <a:pt x="18991" y="42159"/>
                </a:cubicBezTo>
                <a:cubicBezTo>
                  <a:pt x="18854" y="42205"/>
                  <a:pt x="18717" y="42250"/>
                  <a:pt x="18603" y="42341"/>
                </a:cubicBezTo>
                <a:cubicBezTo>
                  <a:pt x="18489" y="42410"/>
                  <a:pt x="18375" y="42478"/>
                  <a:pt x="18284" y="42547"/>
                </a:cubicBezTo>
                <a:cubicBezTo>
                  <a:pt x="18169" y="42661"/>
                  <a:pt x="18032" y="42752"/>
                  <a:pt x="17918" y="42798"/>
                </a:cubicBezTo>
                <a:cubicBezTo>
                  <a:pt x="17873" y="42798"/>
                  <a:pt x="17827" y="42821"/>
                  <a:pt x="17781" y="42821"/>
                </a:cubicBezTo>
                <a:cubicBezTo>
                  <a:pt x="17667" y="42844"/>
                  <a:pt x="17553" y="42866"/>
                  <a:pt x="17416" y="42935"/>
                </a:cubicBezTo>
                <a:cubicBezTo>
                  <a:pt x="17325" y="42981"/>
                  <a:pt x="17234" y="43026"/>
                  <a:pt x="17165" y="43072"/>
                </a:cubicBezTo>
                <a:cubicBezTo>
                  <a:pt x="17051" y="43140"/>
                  <a:pt x="16982" y="43186"/>
                  <a:pt x="16891" y="43232"/>
                </a:cubicBezTo>
                <a:lnTo>
                  <a:pt x="16777" y="43277"/>
                </a:lnTo>
                <a:cubicBezTo>
                  <a:pt x="16549" y="43369"/>
                  <a:pt x="16298" y="43483"/>
                  <a:pt x="16092" y="43483"/>
                </a:cubicBezTo>
                <a:cubicBezTo>
                  <a:pt x="16047" y="43483"/>
                  <a:pt x="16001" y="43460"/>
                  <a:pt x="15955" y="43460"/>
                </a:cubicBezTo>
                <a:lnTo>
                  <a:pt x="15933" y="43437"/>
                </a:lnTo>
                <a:lnTo>
                  <a:pt x="15910" y="43369"/>
                </a:lnTo>
                <a:cubicBezTo>
                  <a:pt x="15887" y="43323"/>
                  <a:pt x="15864" y="43254"/>
                  <a:pt x="15818" y="43186"/>
                </a:cubicBezTo>
                <a:cubicBezTo>
                  <a:pt x="15636" y="42844"/>
                  <a:pt x="15339" y="42844"/>
                  <a:pt x="15248" y="42844"/>
                </a:cubicBezTo>
                <a:lnTo>
                  <a:pt x="15134" y="42866"/>
                </a:lnTo>
                <a:lnTo>
                  <a:pt x="15065" y="42866"/>
                </a:lnTo>
                <a:lnTo>
                  <a:pt x="15019" y="42866"/>
                </a:lnTo>
                <a:cubicBezTo>
                  <a:pt x="14928" y="42844"/>
                  <a:pt x="14837" y="42844"/>
                  <a:pt x="14723" y="42821"/>
                </a:cubicBezTo>
                <a:cubicBezTo>
                  <a:pt x="14586" y="42798"/>
                  <a:pt x="14449" y="42775"/>
                  <a:pt x="14289" y="42775"/>
                </a:cubicBezTo>
                <a:lnTo>
                  <a:pt x="14243" y="42775"/>
                </a:lnTo>
                <a:cubicBezTo>
                  <a:pt x="14106" y="42775"/>
                  <a:pt x="14038" y="42775"/>
                  <a:pt x="13947" y="42752"/>
                </a:cubicBezTo>
                <a:cubicBezTo>
                  <a:pt x="13787" y="42729"/>
                  <a:pt x="13604" y="42707"/>
                  <a:pt x="13445" y="42684"/>
                </a:cubicBezTo>
                <a:cubicBezTo>
                  <a:pt x="13330" y="42684"/>
                  <a:pt x="13216" y="42684"/>
                  <a:pt x="13125" y="42661"/>
                </a:cubicBezTo>
                <a:cubicBezTo>
                  <a:pt x="13034" y="42638"/>
                  <a:pt x="12942" y="42638"/>
                  <a:pt x="12851" y="42638"/>
                </a:cubicBezTo>
                <a:cubicBezTo>
                  <a:pt x="12258" y="42638"/>
                  <a:pt x="11801" y="42981"/>
                  <a:pt x="11390" y="43254"/>
                </a:cubicBezTo>
                <a:cubicBezTo>
                  <a:pt x="11185" y="43414"/>
                  <a:pt x="11002" y="43551"/>
                  <a:pt x="10820" y="43642"/>
                </a:cubicBezTo>
                <a:cubicBezTo>
                  <a:pt x="10546" y="43757"/>
                  <a:pt x="10158" y="43825"/>
                  <a:pt x="9678" y="43848"/>
                </a:cubicBezTo>
                <a:cubicBezTo>
                  <a:pt x="9176" y="43871"/>
                  <a:pt x="8948" y="44076"/>
                  <a:pt x="8743" y="44282"/>
                </a:cubicBezTo>
                <a:lnTo>
                  <a:pt x="8651" y="44350"/>
                </a:lnTo>
                <a:cubicBezTo>
                  <a:pt x="8606" y="44373"/>
                  <a:pt x="8423" y="44396"/>
                  <a:pt x="8332" y="44419"/>
                </a:cubicBezTo>
                <a:cubicBezTo>
                  <a:pt x="8172" y="44419"/>
                  <a:pt x="8012" y="44441"/>
                  <a:pt x="7852" y="44487"/>
                </a:cubicBezTo>
                <a:cubicBezTo>
                  <a:pt x="7670" y="44556"/>
                  <a:pt x="7510" y="44670"/>
                  <a:pt x="7396" y="44738"/>
                </a:cubicBezTo>
                <a:cubicBezTo>
                  <a:pt x="7350" y="44784"/>
                  <a:pt x="7305" y="44807"/>
                  <a:pt x="7259" y="44829"/>
                </a:cubicBezTo>
                <a:lnTo>
                  <a:pt x="7259" y="44829"/>
                </a:lnTo>
                <a:lnTo>
                  <a:pt x="7213" y="44829"/>
                </a:lnTo>
                <a:cubicBezTo>
                  <a:pt x="7168" y="44829"/>
                  <a:pt x="7099" y="44829"/>
                  <a:pt x="7031" y="44829"/>
                </a:cubicBezTo>
                <a:cubicBezTo>
                  <a:pt x="6894" y="44829"/>
                  <a:pt x="6780" y="44852"/>
                  <a:pt x="6688" y="44875"/>
                </a:cubicBezTo>
                <a:cubicBezTo>
                  <a:pt x="6643" y="44898"/>
                  <a:pt x="6597" y="44898"/>
                  <a:pt x="6551" y="44898"/>
                </a:cubicBezTo>
                <a:moveTo>
                  <a:pt x="10957" y="43962"/>
                </a:moveTo>
                <a:cubicBezTo>
                  <a:pt x="11573" y="43688"/>
                  <a:pt x="12098" y="43003"/>
                  <a:pt x="12851" y="43003"/>
                </a:cubicBezTo>
                <a:cubicBezTo>
                  <a:pt x="12098" y="43003"/>
                  <a:pt x="11573" y="43688"/>
                  <a:pt x="10957" y="43962"/>
                </a:cubicBezTo>
                <a:close/>
                <a:moveTo>
                  <a:pt x="16092" y="43848"/>
                </a:moveTo>
                <a:cubicBezTo>
                  <a:pt x="16069" y="43848"/>
                  <a:pt x="16047" y="43825"/>
                  <a:pt x="16024" y="43825"/>
                </a:cubicBezTo>
                <a:cubicBezTo>
                  <a:pt x="16047" y="43825"/>
                  <a:pt x="16069" y="43848"/>
                  <a:pt x="16092" y="43848"/>
                </a:cubicBezTo>
                <a:cubicBezTo>
                  <a:pt x="16229" y="43848"/>
                  <a:pt x="16366" y="43802"/>
                  <a:pt x="16503" y="43757"/>
                </a:cubicBezTo>
                <a:cubicBezTo>
                  <a:pt x="16366" y="43802"/>
                  <a:pt x="16229" y="43848"/>
                  <a:pt x="16092" y="43848"/>
                </a:cubicBezTo>
                <a:moveTo>
                  <a:pt x="15499" y="43369"/>
                </a:moveTo>
                <a:cubicBezTo>
                  <a:pt x="15430" y="43232"/>
                  <a:pt x="15339" y="43209"/>
                  <a:pt x="15248" y="43209"/>
                </a:cubicBezTo>
                <a:cubicBezTo>
                  <a:pt x="15202" y="43209"/>
                  <a:pt x="15179" y="43209"/>
                  <a:pt x="15156" y="43209"/>
                </a:cubicBezTo>
                <a:cubicBezTo>
                  <a:pt x="15111" y="43209"/>
                  <a:pt x="15088" y="43209"/>
                  <a:pt x="15065" y="43209"/>
                </a:cubicBezTo>
                <a:cubicBezTo>
                  <a:pt x="15042" y="43209"/>
                  <a:pt x="15019" y="43209"/>
                  <a:pt x="14997" y="43209"/>
                </a:cubicBezTo>
                <a:lnTo>
                  <a:pt x="15065" y="43209"/>
                </a:lnTo>
                <a:cubicBezTo>
                  <a:pt x="15134" y="43209"/>
                  <a:pt x="15179" y="43209"/>
                  <a:pt x="15248" y="43209"/>
                </a:cubicBezTo>
                <a:cubicBezTo>
                  <a:pt x="15339" y="43209"/>
                  <a:pt x="15430" y="43232"/>
                  <a:pt x="15499" y="43369"/>
                </a:cubicBezTo>
                <a:moveTo>
                  <a:pt x="777" y="43300"/>
                </a:moveTo>
                <a:cubicBezTo>
                  <a:pt x="731" y="43232"/>
                  <a:pt x="731" y="43163"/>
                  <a:pt x="685" y="43095"/>
                </a:cubicBezTo>
                <a:cubicBezTo>
                  <a:pt x="731" y="43163"/>
                  <a:pt x="731" y="43232"/>
                  <a:pt x="777" y="43300"/>
                </a:cubicBezTo>
                <a:close/>
                <a:moveTo>
                  <a:pt x="13057" y="43026"/>
                </a:moveTo>
                <a:cubicBezTo>
                  <a:pt x="13011" y="43003"/>
                  <a:pt x="12942" y="43003"/>
                  <a:pt x="12897" y="43003"/>
                </a:cubicBezTo>
                <a:cubicBezTo>
                  <a:pt x="12942" y="43003"/>
                  <a:pt x="13011" y="43003"/>
                  <a:pt x="13057" y="43026"/>
                </a:cubicBezTo>
                <a:close/>
                <a:moveTo>
                  <a:pt x="40995" y="42981"/>
                </a:moveTo>
                <a:cubicBezTo>
                  <a:pt x="41109" y="42958"/>
                  <a:pt x="41200" y="42935"/>
                  <a:pt x="41291" y="42935"/>
                </a:cubicBezTo>
                <a:lnTo>
                  <a:pt x="41291" y="42935"/>
                </a:lnTo>
                <a:lnTo>
                  <a:pt x="41291" y="42935"/>
                </a:lnTo>
                <a:cubicBezTo>
                  <a:pt x="41200" y="42935"/>
                  <a:pt x="41109" y="42958"/>
                  <a:pt x="40995" y="42981"/>
                </a:cubicBezTo>
                <a:close/>
                <a:moveTo>
                  <a:pt x="36087" y="42524"/>
                </a:moveTo>
                <a:cubicBezTo>
                  <a:pt x="35882" y="42433"/>
                  <a:pt x="35791" y="42364"/>
                  <a:pt x="35654" y="42227"/>
                </a:cubicBezTo>
                <a:cubicBezTo>
                  <a:pt x="35791" y="42364"/>
                  <a:pt x="35882" y="42433"/>
                  <a:pt x="36087" y="42524"/>
                </a:cubicBezTo>
                <a:close/>
                <a:moveTo>
                  <a:pt x="50239" y="42364"/>
                </a:moveTo>
                <a:lnTo>
                  <a:pt x="50239" y="42364"/>
                </a:lnTo>
                <a:lnTo>
                  <a:pt x="50239" y="42364"/>
                </a:lnTo>
                <a:cubicBezTo>
                  <a:pt x="50513" y="42364"/>
                  <a:pt x="50718" y="42136"/>
                  <a:pt x="51015" y="42090"/>
                </a:cubicBezTo>
                <a:cubicBezTo>
                  <a:pt x="50718" y="42136"/>
                  <a:pt x="50513" y="42364"/>
                  <a:pt x="50239" y="42364"/>
                </a:cubicBezTo>
                <a:close/>
                <a:moveTo>
                  <a:pt x="50239" y="42364"/>
                </a:moveTo>
                <a:cubicBezTo>
                  <a:pt x="50102" y="42364"/>
                  <a:pt x="49988" y="42319"/>
                  <a:pt x="49874" y="42296"/>
                </a:cubicBezTo>
                <a:cubicBezTo>
                  <a:pt x="49988" y="42319"/>
                  <a:pt x="50102" y="42364"/>
                  <a:pt x="50239" y="42364"/>
                </a:cubicBezTo>
                <a:close/>
                <a:moveTo>
                  <a:pt x="49874" y="42296"/>
                </a:moveTo>
                <a:lnTo>
                  <a:pt x="49874" y="42296"/>
                </a:lnTo>
                <a:lnTo>
                  <a:pt x="49874" y="42296"/>
                </a:lnTo>
                <a:close/>
                <a:moveTo>
                  <a:pt x="52476" y="42205"/>
                </a:moveTo>
                <a:cubicBezTo>
                  <a:pt x="52499" y="42205"/>
                  <a:pt x="52521" y="42205"/>
                  <a:pt x="52544" y="42205"/>
                </a:cubicBezTo>
                <a:cubicBezTo>
                  <a:pt x="52521" y="42205"/>
                  <a:pt x="52499" y="42205"/>
                  <a:pt x="52476" y="42205"/>
                </a:cubicBezTo>
                <a:close/>
                <a:moveTo>
                  <a:pt x="24127" y="42205"/>
                </a:moveTo>
                <a:cubicBezTo>
                  <a:pt x="24355" y="42205"/>
                  <a:pt x="24629" y="42159"/>
                  <a:pt x="24812" y="42068"/>
                </a:cubicBezTo>
                <a:cubicBezTo>
                  <a:pt x="24629" y="42159"/>
                  <a:pt x="24355" y="42205"/>
                  <a:pt x="24127" y="42205"/>
                </a:cubicBezTo>
                <a:close/>
                <a:moveTo>
                  <a:pt x="23807" y="42182"/>
                </a:moveTo>
                <a:lnTo>
                  <a:pt x="23807" y="42182"/>
                </a:lnTo>
                <a:lnTo>
                  <a:pt x="23807" y="42182"/>
                </a:lnTo>
                <a:close/>
                <a:moveTo>
                  <a:pt x="23807" y="42182"/>
                </a:moveTo>
                <a:cubicBezTo>
                  <a:pt x="23762" y="42182"/>
                  <a:pt x="23716" y="42159"/>
                  <a:pt x="23670" y="42159"/>
                </a:cubicBezTo>
                <a:cubicBezTo>
                  <a:pt x="23511" y="42113"/>
                  <a:pt x="23396" y="42022"/>
                  <a:pt x="23237" y="41999"/>
                </a:cubicBezTo>
                <a:cubicBezTo>
                  <a:pt x="23396" y="42022"/>
                  <a:pt x="23511" y="42113"/>
                  <a:pt x="23670" y="42159"/>
                </a:cubicBezTo>
                <a:cubicBezTo>
                  <a:pt x="23716" y="42159"/>
                  <a:pt x="23762" y="42182"/>
                  <a:pt x="23807" y="42182"/>
                </a:cubicBezTo>
                <a:close/>
                <a:moveTo>
                  <a:pt x="22803" y="42022"/>
                </a:moveTo>
                <a:cubicBezTo>
                  <a:pt x="22780" y="42022"/>
                  <a:pt x="22780" y="42022"/>
                  <a:pt x="22757" y="41999"/>
                </a:cubicBezTo>
                <a:lnTo>
                  <a:pt x="22803" y="42022"/>
                </a:lnTo>
                <a:close/>
                <a:moveTo>
                  <a:pt x="23008" y="41999"/>
                </a:moveTo>
                <a:cubicBezTo>
                  <a:pt x="23031" y="41999"/>
                  <a:pt x="23077" y="41999"/>
                  <a:pt x="23122" y="41999"/>
                </a:cubicBezTo>
                <a:lnTo>
                  <a:pt x="23122" y="41999"/>
                </a:lnTo>
                <a:lnTo>
                  <a:pt x="23122" y="41999"/>
                </a:lnTo>
                <a:cubicBezTo>
                  <a:pt x="23077" y="41999"/>
                  <a:pt x="23031" y="41999"/>
                  <a:pt x="23008" y="41999"/>
                </a:cubicBezTo>
                <a:close/>
                <a:moveTo>
                  <a:pt x="20977" y="41931"/>
                </a:moveTo>
                <a:lnTo>
                  <a:pt x="20977" y="41931"/>
                </a:lnTo>
                <a:lnTo>
                  <a:pt x="20977" y="41931"/>
                </a:lnTo>
                <a:cubicBezTo>
                  <a:pt x="21114" y="41931"/>
                  <a:pt x="21205" y="41885"/>
                  <a:pt x="21319" y="41862"/>
                </a:cubicBezTo>
                <a:cubicBezTo>
                  <a:pt x="21205" y="41885"/>
                  <a:pt x="21114" y="41931"/>
                  <a:pt x="20977" y="41931"/>
                </a:cubicBezTo>
                <a:close/>
                <a:moveTo>
                  <a:pt x="20977" y="41931"/>
                </a:moveTo>
                <a:cubicBezTo>
                  <a:pt x="20817" y="41931"/>
                  <a:pt x="20680" y="41862"/>
                  <a:pt x="20520" y="41862"/>
                </a:cubicBezTo>
                <a:lnTo>
                  <a:pt x="20520" y="41862"/>
                </a:lnTo>
                <a:lnTo>
                  <a:pt x="20520" y="41862"/>
                </a:lnTo>
                <a:cubicBezTo>
                  <a:pt x="20680" y="41862"/>
                  <a:pt x="20817" y="41931"/>
                  <a:pt x="20977" y="41931"/>
                </a:cubicBezTo>
                <a:moveTo>
                  <a:pt x="25451" y="41885"/>
                </a:moveTo>
                <a:cubicBezTo>
                  <a:pt x="25633" y="41839"/>
                  <a:pt x="25770" y="41748"/>
                  <a:pt x="25930" y="41725"/>
                </a:cubicBezTo>
                <a:cubicBezTo>
                  <a:pt x="25770" y="41748"/>
                  <a:pt x="25633" y="41839"/>
                  <a:pt x="25451" y="41885"/>
                </a:cubicBezTo>
                <a:close/>
                <a:moveTo>
                  <a:pt x="26318" y="41816"/>
                </a:moveTo>
                <a:cubicBezTo>
                  <a:pt x="26318" y="41816"/>
                  <a:pt x="26295" y="41816"/>
                  <a:pt x="26272" y="41816"/>
                </a:cubicBezTo>
                <a:cubicBezTo>
                  <a:pt x="26295" y="41816"/>
                  <a:pt x="26318" y="41816"/>
                  <a:pt x="26318" y="41816"/>
                </a:cubicBezTo>
                <a:cubicBezTo>
                  <a:pt x="26409" y="41816"/>
                  <a:pt x="26523" y="41794"/>
                  <a:pt x="26592" y="41794"/>
                </a:cubicBezTo>
                <a:cubicBezTo>
                  <a:pt x="26523" y="41794"/>
                  <a:pt x="26409" y="41816"/>
                  <a:pt x="26318" y="41816"/>
                </a:cubicBezTo>
                <a:moveTo>
                  <a:pt x="21548" y="41816"/>
                </a:moveTo>
                <a:cubicBezTo>
                  <a:pt x="21639" y="41794"/>
                  <a:pt x="21707" y="41794"/>
                  <a:pt x="21799" y="41794"/>
                </a:cubicBezTo>
                <a:cubicBezTo>
                  <a:pt x="21890" y="41794"/>
                  <a:pt x="21981" y="41794"/>
                  <a:pt x="22050" y="41816"/>
                </a:cubicBezTo>
                <a:cubicBezTo>
                  <a:pt x="21981" y="41794"/>
                  <a:pt x="21890" y="41794"/>
                  <a:pt x="21799" y="41794"/>
                </a:cubicBezTo>
                <a:cubicBezTo>
                  <a:pt x="21707" y="41794"/>
                  <a:pt x="21639" y="41794"/>
                  <a:pt x="21548" y="41816"/>
                </a:cubicBezTo>
                <a:close/>
                <a:moveTo>
                  <a:pt x="47660" y="41794"/>
                </a:moveTo>
                <a:cubicBezTo>
                  <a:pt x="47568" y="41771"/>
                  <a:pt x="47477" y="41771"/>
                  <a:pt x="47386" y="41771"/>
                </a:cubicBezTo>
                <a:cubicBezTo>
                  <a:pt x="47317" y="41771"/>
                  <a:pt x="47249" y="41771"/>
                  <a:pt x="47203" y="41771"/>
                </a:cubicBezTo>
                <a:cubicBezTo>
                  <a:pt x="47249" y="41771"/>
                  <a:pt x="47317" y="41771"/>
                  <a:pt x="47386" y="41771"/>
                </a:cubicBezTo>
                <a:cubicBezTo>
                  <a:pt x="47477" y="41771"/>
                  <a:pt x="47568" y="41771"/>
                  <a:pt x="47660" y="41794"/>
                </a:cubicBezTo>
                <a:moveTo>
                  <a:pt x="27984" y="41794"/>
                </a:moveTo>
                <a:cubicBezTo>
                  <a:pt x="27961" y="41794"/>
                  <a:pt x="27961" y="41794"/>
                  <a:pt x="27939" y="41794"/>
                </a:cubicBezTo>
                <a:lnTo>
                  <a:pt x="27984" y="41794"/>
                </a:lnTo>
                <a:close/>
                <a:moveTo>
                  <a:pt x="46199" y="41657"/>
                </a:moveTo>
                <a:cubicBezTo>
                  <a:pt x="46176" y="41657"/>
                  <a:pt x="46130" y="41657"/>
                  <a:pt x="46085" y="41657"/>
                </a:cubicBezTo>
                <a:cubicBezTo>
                  <a:pt x="46130" y="41657"/>
                  <a:pt x="46176" y="41657"/>
                  <a:pt x="46199" y="41657"/>
                </a:cubicBezTo>
                <a:close/>
                <a:moveTo>
                  <a:pt x="33622" y="41451"/>
                </a:moveTo>
                <a:cubicBezTo>
                  <a:pt x="33622" y="41451"/>
                  <a:pt x="33599" y="41428"/>
                  <a:pt x="33599" y="41428"/>
                </a:cubicBezTo>
                <a:cubicBezTo>
                  <a:pt x="33599" y="41428"/>
                  <a:pt x="33622" y="41451"/>
                  <a:pt x="33622" y="41451"/>
                </a:cubicBezTo>
                <a:cubicBezTo>
                  <a:pt x="33645" y="41451"/>
                  <a:pt x="33645" y="41428"/>
                  <a:pt x="33668" y="41428"/>
                </a:cubicBezTo>
                <a:cubicBezTo>
                  <a:pt x="33645" y="41451"/>
                  <a:pt x="33645" y="41451"/>
                  <a:pt x="33622" y="41451"/>
                </a:cubicBezTo>
                <a:close/>
                <a:moveTo>
                  <a:pt x="30381" y="41428"/>
                </a:moveTo>
                <a:cubicBezTo>
                  <a:pt x="30358" y="41428"/>
                  <a:pt x="30335" y="41428"/>
                  <a:pt x="30312" y="41428"/>
                </a:cubicBezTo>
                <a:cubicBezTo>
                  <a:pt x="30335" y="41428"/>
                  <a:pt x="30358" y="41428"/>
                  <a:pt x="30381" y="41428"/>
                </a:cubicBezTo>
                <a:cubicBezTo>
                  <a:pt x="30495" y="41428"/>
                  <a:pt x="30609" y="41428"/>
                  <a:pt x="30678" y="41337"/>
                </a:cubicBezTo>
                <a:cubicBezTo>
                  <a:pt x="30609" y="41428"/>
                  <a:pt x="30495" y="41428"/>
                  <a:pt x="30381" y="41428"/>
                </a:cubicBezTo>
                <a:close/>
                <a:moveTo>
                  <a:pt x="32823" y="40698"/>
                </a:moveTo>
                <a:cubicBezTo>
                  <a:pt x="32709" y="40652"/>
                  <a:pt x="32595" y="40675"/>
                  <a:pt x="32412" y="40652"/>
                </a:cubicBezTo>
                <a:cubicBezTo>
                  <a:pt x="32595" y="40675"/>
                  <a:pt x="32709" y="40652"/>
                  <a:pt x="32823" y="40698"/>
                </a:cubicBezTo>
                <a:close/>
                <a:moveTo>
                  <a:pt x="32412" y="40652"/>
                </a:moveTo>
                <a:cubicBezTo>
                  <a:pt x="32275" y="40630"/>
                  <a:pt x="32161" y="40515"/>
                  <a:pt x="32024" y="40515"/>
                </a:cubicBezTo>
                <a:lnTo>
                  <a:pt x="32024" y="40515"/>
                </a:lnTo>
                <a:lnTo>
                  <a:pt x="32024" y="40515"/>
                </a:lnTo>
                <a:cubicBezTo>
                  <a:pt x="32161" y="40515"/>
                  <a:pt x="32275" y="40630"/>
                  <a:pt x="32412" y="40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41"/>
          <p:cNvSpPr/>
          <p:nvPr/>
        </p:nvSpPr>
        <p:spPr>
          <a:xfrm>
            <a:off x="5543707" y="633825"/>
            <a:ext cx="3387675" cy="4204875"/>
          </a:xfrm>
          <a:custGeom>
            <a:avLst/>
            <a:gdLst/>
            <a:ahLst/>
            <a:cxnLst/>
            <a:rect l="l" t="t" r="r" b="b"/>
            <a:pathLst>
              <a:path w="135507" h="168195" extrusionOk="0">
                <a:moveTo>
                  <a:pt x="133156" y="0"/>
                </a:moveTo>
                <a:lnTo>
                  <a:pt x="135507" y="168195"/>
                </a:lnTo>
                <a:lnTo>
                  <a:pt x="1776" y="160956"/>
                </a:lnTo>
                <a:lnTo>
                  <a:pt x="0" y="4365"/>
                </a:lnTo>
                <a:close/>
              </a:path>
            </a:pathLst>
          </a:custGeom>
          <a:solidFill>
            <a:schemeClr val="dk2"/>
          </a:solidFill>
          <a:ln>
            <a:noFill/>
          </a:ln>
        </p:spPr>
      </p:sp>
      <p:sp>
        <p:nvSpPr>
          <p:cNvPr id="457" name="Google Shape;457;p41"/>
          <p:cNvSpPr/>
          <p:nvPr/>
        </p:nvSpPr>
        <p:spPr>
          <a:xfrm>
            <a:off x="375789" y="1253592"/>
            <a:ext cx="4921804" cy="3464031"/>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sp>
      <p:sp>
        <p:nvSpPr>
          <p:cNvPr id="458" name="Google Shape;458;p41"/>
          <p:cNvSpPr txBox="1">
            <a:spLocks noGrp="1"/>
          </p:cNvSpPr>
          <p:nvPr>
            <p:ph type="title"/>
          </p:nvPr>
        </p:nvSpPr>
        <p:spPr>
          <a:xfrm>
            <a:off x="613278" y="373330"/>
            <a:ext cx="4369500" cy="1524000"/>
          </a:xfrm>
          <a:prstGeom prst="rect">
            <a:avLst/>
          </a:prstGeom>
        </p:spPr>
        <p:txBody>
          <a:bodyPr spcFirstLastPara="1" wrap="square" lIns="91425" tIns="91425" rIns="91425" bIns="91425" anchor="t" anchorCtr="0">
            <a:noAutofit/>
          </a:bodyPr>
          <a:lstStyle/>
          <a:p>
            <a:pPr lvl="0"/>
            <a:r>
              <a:rPr lang="fr-FR" dirty="0"/>
              <a:t>PING-PONG</a:t>
            </a:r>
          </a:p>
        </p:txBody>
      </p:sp>
      <p:sp>
        <p:nvSpPr>
          <p:cNvPr id="459" name="Google Shape;459;p41"/>
          <p:cNvSpPr txBox="1">
            <a:spLocks noGrp="1"/>
          </p:cNvSpPr>
          <p:nvPr>
            <p:ph type="subTitle" idx="1"/>
          </p:nvPr>
        </p:nvSpPr>
        <p:spPr>
          <a:xfrm>
            <a:off x="851399" y="1423763"/>
            <a:ext cx="3970583" cy="3123688"/>
          </a:xfrm>
          <a:prstGeom prst="rect">
            <a:avLst/>
          </a:prstGeom>
        </p:spPr>
        <p:txBody>
          <a:bodyPr spcFirstLastPara="1" wrap="square" lIns="91425" tIns="91425" rIns="91425" bIns="91425" anchor="ctr" anchorCtr="0">
            <a:noAutofit/>
          </a:bodyPr>
          <a:lstStyle/>
          <a:p>
            <a:pPr marL="0" lvl="0" indent="0"/>
            <a:r>
              <a:rPr lang="fr-FR" dirty="0"/>
              <a:t>Le projet consiste en un jeu de ping-pong interactif, mettant en scène deux joueurs s'affrontant sur une table de ping-pong virtuelle. Chaque joueur utilise une raquette pour frapper une balle, l'objectif étant de faire passer la balle de l'autre côté du filet sans que l'adversaire ne puisse la renvoyer. Le jeu nécessite rapidité, précision et stratégie, chaque point étant marqué lorsqu'un joueur ne parvient pas à renvoyer la balle correctement. C'est un jeu dynamique et compétitif qui teste les réflexes et la coordination des joueurs</a:t>
            </a:r>
            <a:endParaRPr dirty="0"/>
          </a:p>
        </p:txBody>
      </p:sp>
      <p:pic>
        <p:nvPicPr>
          <p:cNvPr id="5" name="Image 4">
            <a:extLst>
              <a:ext uri="{FF2B5EF4-FFF2-40B4-BE49-F238E27FC236}">
                <a16:creationId xmlns:a16="http://schemas.microsoft.com/office/drawing/2014/main" id="{D0649A22-BF5D-4AB7-8739-DAB522FB1FDE}"/>
              </a:ext>
            </a:extLst>
          </p:cNvPr>
          <p:cNvPicPr>
            <a:picLocks noChangeAspect="1"/>
          </p:cNvPicPr>
          <p:nvPr/>
        </p:nvPicPr>
        <p:blipFill>
          <a:blip r:embed="rId3"/>
          <a:stretch>
            <a:fillRect/>
          </a:stretch>
        </p:blipFill>
        <p:spPr>
          <a:xfrm>
            <a:off x="5656090" y="1073530"/>
            <a:ext cx="3162908" cy="3197181"/>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8"/>
                                        </p:tgtEl>
                                        <p:attrNameLst>
                                          <p:attrName>style.visibility</p:attrName>
                                        </p:attrNameLst>
                                      </p:cBhvr>
                                      <p:to>
                                        <p:strVal val="visible"/>
                                      </p:to>
                                    </p:set>
                                    <p:anim calcmode="lin" valueType="num">
                                      <p:cBhvr additive="base">
                                        <p:cTn id="7" dur="500" fill="hold"/>
                                        <p:tgtEl>
                                          <p:spTgt spid="458"/>
                                        </p:tgtEl>
                                        <p:attrNameLst>
                                          <p:attrName>ppt_x</p:attrName>
                                        </p:attrNameLst>
                                      </p:cBhvr>
                                      <p:tavLst>
                                        <p:tav tm="0">
                                          <p:val>
                                            <p:strVal val="1+#ppt_w/2"/>
                                          </p:val>
                                        </p:tav>
                                        <p:tav tm="100000">
                                          <p:val>
                                            <p:strVal val="#ppt_x"/>
                                          </p:val>
                                        </p:tav>
                                      </p:tavLst>
                                    </p:anim>
                                    <p:anim calcmode="lin" valueType="num">
                                      <p:cBhvr additive="base">
                                        <p:cTn id="8" dur="500" fill="hold"/>
                                        <p:tgtEl>
                                          <p:spTgt spid="4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5"/>
                                        </p:tgtEl>
                                        <p:attrNameLst>
                                          <p:attrName>style.visibility</p:attrName>
                                        </p:attrNameLst>
                                      </p:cBhvr>
                                      <p:to>
                                        <p:strVal val="visible"/>
                                      </p:to>
                                    </p:set>
                                    <p:anim calcmode="lin" valueType="num">
                                      <p:cBhvr additive="base">
                                        <p:cTn id="13" dur="500" fill="hold"/>
                                        <p:tgtEl>
                                          <p:spTgt spid="455"/>
                                        </p:tgtEl>
                                        <p:attrNameLst>
                                          <p:attrName>ppt_x</p:attrName>
                                        </p:attrNameLst>
                                      </p:cBhvr>
                                      <p:tavLst>
                                        <p:tav tm="0">
                                          <p:val>
                                            <p:strVal val="#ppt_x"/>
                                          </p:val>
                                        </p:tav>
                                        <p:tav tm="100000">
                                          <p:val>
                                            <p:strVal val="#ppt_x"/>
                                          </p:val>
                                        </p:tav>
                                      </p:tavLst>
                                    </p:anim>
                                    <p:anim calcmode="lin" valueType="num">
                                      <p:cBhvr additive="base">
                                        <p:cTn id="14" dur="500" fill="hold"/>
                                        <p:tgtEl>
                                          <p:spTgt spid="45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nodeType="clickEffect">
                                  <p:stCondLst>
                                    <p:cond delay="0"/>
                                  </p:stCondLst>
                                  <p:childTnLst>
                                    <p:set>
                                      <p:cBhvr>
                                        <p:cTn id="36" dur="1" fill="hold">
                                          <p:stCondLst>
                                            <p:cond delay="0"/>
                                          </p:stCondLst>
                                        </p:cTn>
                                        <p:tgtEl>
                                          <p:spTgt spid="457"/>
                                        </p:tgtEl>
                                        <p:attrNameLst>
                                          <p:attrName>style.visibility</p:attrName>
                                        </p:attrNameLst>
                                      </p:cBhvr>
                                      <p:to>
                                        <p:strVal val="visible"/>
                                      </p:to>
                                    </p:set>
                                    <p:animEffect transition="in" filter="wheel(1)">
                                      <p:cBhvr>
                                        <p:cTn id="37" dur="2000"/>
                                        <p:tgtEl>
                                          <p:spTgt spid="45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54"/>
                                        </p:tgtEl>
                                        <p:attrNameLst>
                                          <p:attrName>style.visibility</p:attrName>
                                        </p:attrNameLst>
                                      </p:cBhvr>
                                      <p:to>
                                        <p:strVal val="visible"/>
                                      </p:to>
                                    </p:set>
                                    <p:animEffect transition="in" filter="wipe(down)">
                                      <p:cBhvr>
                                        <p:cTn id="42" dur="500"/>
                                        <p:tgtEl>
                                          <p:spTgt spid="454"/>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459">
                                            <p:txEl>
                                              <p:pRg st="0" end="0"/>
                                            </p:txEl>
                                          </p:spTgt>
                                        </p:tgtEl>
                                        <p:attrNameLst>
                                          <p:attrName>style.visibility</p:attrName>
                                        </p:attrNameLst>
                                      </p:cBhvr>
                                      <p:to>
                                        <p:strVal val="visible"/>
                                      </p:to>
                                    </p:set>
                                    <p:anim calcmode="lin" valueType="num">
                                      <p:cBhvr>
                                        <p:cTn id="47" dur="500" fill="hold"/>
                                        <p:tgtEl>
                                          <p:spTgt spid="459">
                                            <p:txEl>
                                              <p:pRg st="0" end="0"/>
                                            </p:txEl>
                                          </p:spTgt>
                                        </p:tgtEl>
                                        <p:attrNameLst>
                                          <p:attrName>ppt_w</p:attrName>
                                        </p:attrNameLst>
                                      </p:cBhvr>
                                      <p:tavLst>
                                        <p:tav tm="0">
                                          <p:val>
                                            <p:fltVal val="0"/>
                                          </p:val>
                                        </p:tav>
                                        <p:tav tm="100000">
                                          <p:val>
                                            <p:strVal val="#ppt_w"/>
                                          </p:val>
                                        </p:tav>
                                      </p:tavLst>
                                    </p:anim>
                                    <p:anim calcmode="lin" valueType="num">
                                      <p:cBhvr>
                                        <p:cTn id="48" dur="500" fill="hold"/>
                                        <p:tgtEl>
                                          <p:spTgt spid="459">
                                            <p:txEl>
                                              <p:pRg st="0" end="0"/>
                                            </p:txEl>
                                          </p:spTgt>
                                        </p:tgtEl>
                                        <p:attrNameLst>
                                          <p:attrName>ppt_h</p:attrName>
                                        </p:attrNameLst>
                                      </p:cBhvr>
                                      <p:tavLst>
                                        <p:tav tm="0">
                                          <p:val>
                                            <p:fltVal val="0"/>
                                          </p:val>
                                        </p:tav>
                                        <p:tav tm="100000">
                                          <p:val>
                                            <p:strVal val="#ppt_h"/>
                                          </p:val>
                                        </p:tav>
                                      </p:tavLst>
                                    </p:anim>
                                    <p:animEffect transition="in" filter="fade">
                                      <p:cBhvr>
                                        <p:cTn id="49" dur="500"/>
                                        <p:tgtEl>
                                          <p:spTgt spid="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 grpId="0" animBg="1"/>
      <p:bldP spid="458" grpId="0"/>
      <p:bldP spid="45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0"/>
          <p:cNvSpPr/>
          <p:nvPr/>
        </p:nvSpPr>
        <p:spPr>
          <a:xfrm>
            <a:off x="5323120" y="3084974"/>
            <a:ext cx="2337060" cy="1059291"/>
          </a:xfrm>
          <a:custGeom>
            <a:avLst/>
            <a:gdLst/>
            <a:ahLst/>
            <a:cxnLst/>
            <a:rect l="l" t="t" r="r" b="b"/>
            <a:pathLst>
              <a:path w="53115" h="45264" extrusionOk="0">
                <a:moveTo>
                  <a:pt x="6551" y="45263"/>
                </a:moveTo>
                <a:cubicBezTo>
                  <a:pt x="6551" y="45263"/>
                  <a:pt x="6551" y="45263"/>
                  <a:pt x="6528" y="45263"/>
                </a:cubicBezTo>
                <a:lnTo>
                  <a:pt x="6551" y="45263"/>
                </a:lnTo>
                <a:cubicBezTo>
                  <a:pt x="6734" y="45263"/>
                  <a:pt x="6871" y="45172"/>
                  <a:pt x="7031" y="45172"/>
                </a:cubicBezTo>
                <a:lnTo>
                  <a:pt x="7053" y="45172"/>
                </a:lnTo>
                <a:lnTo>
                  <a:pt x="7031" y="45172"/>
                </a:lnTo>
                <a:cubicBezTo>
                  <a:pt x="6962" y="45172"/>
                  <a:pt x="6871" y="45195"/>
                  <a:pt x="6802" y="45217"/>
                </a:cubicBezTo>
                <a:cubicBezTo>
                  <a:pt x="6711" y="45240"/>
                  <a:pt x="6643" y="45263"/>
                  <a:pt x="6551" y="45263"/>
                </a:cubicBezTo>
                <a:moveTo>
                  <a:pt x="6528" y="45263"/>
                </a:moveTo>
                <a:cubicBezTo>
                  <a:pt x="6437" y="45263"/>
                  <a:pt x="6323" y="45217"/>
                  <a:pt x="6255" y="45195"/>
                </a:cubicBezTo>
                <a:cubicBezTo>
                  <a:pt x="6323" y="45217"/>
                  <a:pt x="6437" y="45263"/>
                  <a:pt x="6528" y="45263"/>
                </a:cubicBezTo>
                <a:close/>
                <a:moveTo>
                  <a:pt x="7053" y="45172"/>
                </a:moveTo>
                <a:lnTo>
                  <a:pt x="7053" y="45172"/>
                </a:lnTo>
                <a:lnTo>
                  <a:pt x="7053" y="45172"/>
                </a:lnTo>
                <a:close/>
                <a:moveTo>
                  <a:pt x="4566" y="45149"/>
                </a:moveTo>
                <a:cubicBezTo>
                  <a:pt x="4543" y="45149"/>
                  <a:pt x="4520" y="45149"/>
                  <a:pt x="4497" y="45149"/>
                </a:cubicBezTo>
                <a:lnTo>
                  <a:pt x="4566" y="45149"/>
                </a:lnTo>
                <a:cubicBezTo>
                  <a:pt x="4588" y="45149"/>
                  <a:pt x="4634" y="45149"/>
                  <a:pt x="4657" y="45149"/>
                </a:cubicBezTo>
                <a:cubicBezTo>
                  <a:pt x="4634" y="45149"/>
                  <a:pt x="4588" y="45149"/>
                  <a:pt x="4566" y="45149"/>
                </a:cubicBezTo>
                <a:close/>
                <a:moveTo>
                  <a:pt x="7441" y="45149"/>
                </a:moveTo>
                <a:cubicBezTo>
                  <a:pt x="7441" y="45149"/>
                  <a:pt x="7441" y="45149"/>
                  <a:pt x="7441" y="45149"/>
                </a:cubicBezTo>
                <a:cubicBezTo>
                  <a:pt x="7441" y="45149"/>
                  <a:pt x="7441" y="45149"/>
                  <a:pt x="7441" y="45149"/>
                </a:cubicBezTo>
                <a:close/>
                <a:moveTo>
                  <a:pt x="4497" y="45149"/>
                </a:moveTo>
                <a:cubicBezTo>
                  <a:pt x="4269" y="45103"/>
                  <a:pt x="4063" y="44989"/>
                  <a:pt x="3812" y="44989"/>
                </a:cubicBezTo>
                <a:lnTo>
                  <a:pt x="3812" y="44989"/>
                </a:lnTo>
                <a:lnTo>
                  <a:pt x="3812" y="44989"/>
                </a:lnTo>
                <a:cubicBezTo>
                  <a:pt x="4063" y="44989"/>
                  <a:pt x="4269" y="45103"/>
                  <a:pt x="4497" y="45149"/>
                </a:cubicBezTo>
                <a:close/>
                <a:moveTo>
                  <a:pt x="5182" y="45080"/>
                </a:moveTo>
                <a:lnTo>
                  <a:pt x="5205" y="45080"/>
                </a:lnTo>
                <a:cubicBezTo>
                  <a:pt x="5205" y="45080"/>
                  <a:pt x="5205" y="45080"/>
                  <a:pt x="5182" y="45080"/>
                </a:cubicBezTo>
                <a:close/>
                <a:moveTo>
                  <a:pt x="5090" y="45058"/>
                </a:moveTo>
                <a:cubicBezTo>
                  <a:pt x="5090" y="45058"/>
                  <a:pt x="5090" y="45058"/>
                  <a:pt x="5090" y="45058"/>
                </a:cubicBezTo>
                <a:cubicBezTo>
                  <a:pt x="5068" y="45058"/>
                  <a:pt x="5022" y="45058"/>
                  <a:pt x="4999" y="45058"/>
                </a:cubicBezTo>
                <a:lnTo>
                  <a:pt x="4999" y="45058"/>
                </a:lnTo>
                <a:lnTo>
                  <a:pt x="4999" y="45058"/>
                </a:lnTo>
                <a:cubicBezTo>
                  <a:pt x="5022" y="45058"/>
                  <a:pt x="5068" y="45058"/>
                  <a:pt x="5090" y="45058"/>
                </a:cubicBezTo>
                <a:close/>
                <a:moveTo>
                  <a:pt x="3196" y="45012"/>
                </a:moveTo>
                <a:cubicBezTo>
                  <a:pt x="3150" y="45012"/>
                  <a:pt x="3128" y="45012"/>
                  <a:pt x="3082" y="44989"/>
                </a:cubicBezTo>
                <a:cubicBezTo>
                  <a:pt x="3128" y="45012"/>
                  <a:pt x="3150" y="45012"/>
                  <a:pt x="3196" y="45012"/>
                </a:cubicBezTo>
                <a:close/>
                <a:moveTo>
                  <a:pt x="3698" y="44989"/>
                </a:moveTo>
                <a:cubicBezTo>
                  <a:pt x="3744" y="44989"/>
                  <a:pt x="3789" y="44989"/>
                  <a:pt x="3812" y="44989"/>
                </a:cubicBezTo>
                <a:cubicBezTo>
                  <a:pt x="3789" y="44989"/>
                  <a:pt x="3744" y="44989"/>
                  <a:pt x="3698" y="44989"/>
                </a:cubicBezTo>
                <a:close/>
                <a:moveTo>
                  <a:pt x="6551" y="44898"/>
                </a:moveTo>
                <a:cubicBezTo>
                  <a:pt x="6460" y="44898"/>
                  <a:pt x="6369" y="44852"/>
                  <a:pt x="6255" y="44807"/>
                </a:cubicBezTo>
                <a:cubicBezTo>
                  <a:pt x="6095" y="44715"/>
                  <a:pt x="5867" y="44624"/>
                  <a:pt x="5615" y="44624"/>
                </a:cubicBezTo>
                <a:lnTo>
                  <a:pt x="5615" y="44624"/>
                </a:lnTo>
                <a:lnTo>
                  <a:pt x="5593" y="44624"/>
                </a:lnTo>
                <a:cubicBezTo>
                  <a:pt x="5479" y="44624"/>
                  <a:pt x="5364" y="44670"/>
                  <a:pt x="5296" y="44692"/>
                </a:cubicBezTo>
                <a:cubicBezTo>
                  <a:pt x="5250" y="44692"/>
                  <a:pt x="5205" y="44715"/>
                  <a:pt x="5182" y="44715"/>
                </a:cubicBezTo>
                <a:lnTo>
                  <a:pt x="5136" y="44715"/>
                </a:lnTo>
                <a:cubicBezTo>
                  <a:pt x="5090" y="44692"/>
                  <a:pt x="5045" y="44692"/>
                  <a:pt x="4999" y="44692"/>
                </a:cubicBezTo>
                <a:cubicBezTo>
                  <a:pt x="4954" y="44692"/>
                  <a:pt x="4931" y="44692"/>
                  <a:pt x="4885" y="44715"/>
                </a:cubicBezTo>
                <a:cubicBezTo>
                  <a:pt x="4817" y="44715"/>
                  <a:pt x="4748" y="44738"/>
                  <a:pt x="4702" y="44761"/>
                </a:cubicBezTo>
                <a:cubicBezTo>
                  <a:pt x="4634" y="44784"/>
                  <a:pt x="4588" y="44784"/>
                  <a:pt x="4543" y="44784"/>
                </a:cubicBezTo>
                <a:lnTo>
                  <a:pt x="4543" y="44784"/>
                </a:lnTo>
                <a:cubicBezTo>
                  <a:pt x="4474" y="44784"/>
                  <a:pt x="4406" y="44761"/>
                  <a:pt x="4314" y="44738"/>
                </a:cubicBezTo>
                <a:cubicBezTo>
                  <a:pt x="4177" y="44692"/>
                  <a:pt x="4018" y="44624"/>
                  <a:pt x="3812" y="44624"/>
                </a:cubicBezTo>
                <a:lnTo>
                  <a:pt x="3812" y="44624"/>
                </a:lnTo>
                <a:cubicBezTo>
                  <a:pt x="3744" y="44647"/>
                  <a:pt x="3652" y="44647"/>
                  <a:pt x="3584" y="44647"/>
                </a:cubicBezTo>
                <a:cubicBezTo>
                  <a:pt x="3493" y="44647"/>
                  <a:pt x="3401" y="44647"/>
                  <a:pt x="3310" y="44647"/>
                </a:cubicBezTo>
                <a:cubicBezTo>
                  <a:pt x="3242" y="44647"/>
                  <a:pt x="3173" y="44647"/>
                  <a:pt x="3128" y="44647"/>
                </a:cubicBezTo>
                <a:cubicBezTo>
                  <a:pt x="2991" y="44624"/>
                  <a:pt x="2899" y="44510"/>
                  <a:pt x="2785" y="44327"/>
                </a:cubicBezTo>
                <a:lnTo>
                  <a:pt x="2717" y="44236"/>
                </a:lnTo>
                <a:cubicBezTo>
                  <a:pt x="2671" y="44167"/>
                  <a:pt x="2625" y="44076"/>
                  <a:pt x="2534" y="43962"/>
                </a:cubicBezTo>
                <a:cubicBezTo>
                  <a:pt x="2420" y="43848"/>
                  <a:pt x="2306" y="43779"/>
                  <a:pt x="2214" y="43734"/>
                </a:cubicBezTo>
                <a:cubicBezTo>
                  <a:pt x="2169" y="43711"/>
                  <a:pt x="2146" y="43688"/>
                  <a:pt x="2100" y="43665"/>
                </a:cubicBezTo>
                <a:cubicBezTo>
                  <a:pt x="2055" y="43620"/>
                  <a:pt x="1986" y="43574"/>
                  <a:pt x="1941" y="43528"/>
                </a:cubicBezTo>
                <a:cubicBezTo>
                  <a:pt x="1804" y="43391"/>
                  <a:pt x="1644" y="43232"/>
                  <a:pt x="1393" y="43163"/>
                </a:cubicBezTo>
                <a:cubicBezTo>
                  <a:pt x="1347" y="43140"/>
                  <a:pt x="1279" y="43118"/>
                  <a:pt x="1233" y="43118"/>
                </a:cubicBezTo>
                <a:cubicBezTo>
                  <a:pt x="1165" y="43095"/>
                  <a:pt x="1096" y="43072"/>
                  <a:pt x="1073" y="43072"/>
                </a:cubicBezTo>
                <a:cubicBezTo>
                  <a:pt x="1050" y="43026"/>
                  <a:pt x="1028" y="42958"/>
                  <a:pt x="1005" y="42912"/>
                </a:cubicBezTo>
                <a:cubicBezTo>
                  <a:pt x="959" y="42821"/>
                  <a:pt x="913" y="42775"/>
                  <a:pt x="868" y="42752"/>
                </a:cubicBezTo>
                <a:lnTo>
                  <a:pt x="845" y="42707"/>
                </a:lnTo>
                <a:cubicBezTo>
                  <a:pt x="822" y="42661"/>
                  <a:pt x="799" y="42570"/>
                  <a:pt x="777" y="42478"/>
                </a:cubicBezTo>
                <a:cubicBezTo>
                  <a:pt x="731" y="42296"/>
                  <a:pt x="685" y="42068"/>
                  <a:pt x="503" y="41885"/>
                </a:cubicBezTo>
                <a:cubicBezTo>
                  <a:pt x="388" y="41771"/>
                  <a:pt x="252" y="41725"/>
                  <a:pt x="160" y="41702"/>
                </a:cubicBezTo>
                <a:lnTo>
                  <a:pt x="92" y="41680"/>
                </a:lnTo>
                <a:cubicBezTo>
                  <a:pt x="92" y="41657"/>
                  <a:pt x="69" y="41611"/>
                  <a:pt x="23" y="41588"/>
                </a:cubicBezTo>
                <a:lnTo>
                  <a:pt x="0" y="41565"/>
                </a:lnTo>
                <a:lnTo>
                  <a:pt x="0" y="1"/>
                </a:lnTo>
                <a:lnTo>
                  <a:pt x="53115" y="1"/>
                </a:lnTo>
                <a:lnTo>
                  <a:pt x="53115" y="41771"/>
                </a:lnTo>
                <a:cubicBezTo>
                  <a:pt x="52978" y="41794"/>
                  <a:pt x="52704" y="41816"/>
                  <a:pt x="52613" y="41839"/>
                </a:cubicBezTo>
                <a:lnTo>
                  <a:pt x="52499" y="41839"/>
                </a:lnTo>
                <a:cubicBezTo>
                  <a:pt x="52385" y="41862"/>
                  <a:pt x="52293" y="41862"/>
                  <a:pt x="52202" y="41862"/>
                </a:cubicBezTo>
                <a:cubicBezTo>
                  <a:pt x="52042" y="41862"/>
                  <a:pt x="51905" y="41839"/>
                  <a:pt x="51745" y="41816"/>
                </a:cubicBezTo>
                <a:cubicBezTo>
                  <a:pt x="51723" y="41794"/>
                  <a:pt x="51677" y="41794"/>
                  <a:pt x="51631" y="41794"/>
                </a:cubicBezTo>
                <a:cubicBezTo>
                  <a:pt x="51494" y="41748"/>
                  <a:pt x="51357" y="41702"/>
                  <a:pt x="51175" y="41702"/>
                </a:cubicBezTo>
                <a:cubicBezTo>
                  <a:pt x="51106" y="41702"/>
                  <a:pt x="51038" y="41725"/>
                  <a:pt x="50969" y="41725"/>
                </a:cubicBezTo>
                <a:cubicBezTo>
                  <a:pt x="50764" y="41771"/>
                  <a:pt x="50627" y="41839"/>
                  <a:pt x="50490" y="41908"/>
                </a:cubicBezTo>
                <a:cubicBezTo>
                  <a:pt x="50399" y="41953"/>
                  <a:pt x="50307" y="41999"/>
                  <a:pt x="50239" y="41999"/>
                </a:cubicBezTo>
                <a:cubicBezTo>
                  <a:pt x="50148" y="41999"/>
                  <a:pt x="50034" y="41953"/>
                  <a:pt x="49897" y="41908"/>
                </a:cubicBezTo>
                <a:cubicBezTo>
                  <a:pt x="49737" y="41862"/>
                  <a:pt x="49554" y="41794"/>
                  <a:pt x="49326" y="41794"/>
                </a:cubicBezTo>
                <a:lnTo>
                  <a:pt x="49303" y="41794"/>
                </a:lnTo>
                <a:lnTo>
                  <a:pt x="49303" y="41794"/>
                </a:lnTo>
                <a:cubicBezTo>
                  <a:pt x="49235" y="41794"/>
                  <a:pt x="49166" y="41794"/>
                  <a:pt x="49098" y="41794"/>
                </a:cubicBezTo>
                <a:cubicBezTo>
                  <a:pt x="48687" y="41794"/>
                  <a:pt x="48367" y="41771"/>
                  <a:pt x="48116" y="41702"/>
                </a:cubicBezTo>
                <a:cubicBezTo>
                  <a:pt x="48071" y="41702"/>
                  <a:pt x="48048" y="41702"/>
                  <a:pt x="48025" y="41680"/>
                </a:cubicBezTo>
                <a:lnTo>
                  <a:pt x="48025" y="41680"/>
                </a:lnTo>
                <a:lnTo>
                  <a:pt x="47956" y="41497"/>
                </a:lnTo>
                <a:lnTo>
                  <a:pt x="47751" y="41451"/>
                </a:lnTo>
                <a:cubicBezTo>
                  <a:pt x="47637" y="41428"/>
                  <a:pt x="47523" y="41406"/>
                  <a:pt x="47386" y="41406"/>
                </a:cubicBezTo>
                <a:cubicBezTo>
                  <a:pt x="47294" y="41406"/>
                  <a:pt x="47203" y="41428"/>
                  <a:pt x="47135" y="41428"/>
                </a:cubicBezTo>
                <a:cubicBezTo>
                  <a:pt x="47043" y="41428"/>
                  <a:pt x="46975" y="41428"/>
                  <a:pt x="46906" y="41428"/>
                </a:cubicBezTo>
                <a:cubicBezTo>
                  <a:pt x="46815" y="41428"/>
                  <a:pt x="46769" y="41428"/>
                  <a:pt x="46701" y="41428"/>
                </a:cubicBezTo>
                <a:cubicBezTo>
                  <a:pt x="46633" y="41406"/>
                  <a:pt x="46587" y="41383"/>
                  <a:pt x="46496" y="41360"/>
                </a:cubicBezTo>
                <a:cubicBezTo>
                  <a:pt x="46427" y="41337"/>
                  <a:pt x="46359" y="41314"/>
                  <a:pt x="46267" y="41314"/>
                </a:cubicBezTo>
                <a:cubicBezTo>
                  <a:pt x="46153" y="41291"/>
                  <a:pt x="46039" y="41269"/>
                  <a:pt x="45902" y="41269"/>
                </a:cubicBezTo>
                <a:cubicBezTo>
                  <a:pt x="45765" y="41269"/>
                  <a:pt x="45628" y="41291"/>
                  <a:pt x="45514" y="41314"/>
                </a:cubicBezTo>
                <a:cubicBezTo>
                  <a:pt x="45377" y="41337"/>
                  <a:pt x="45217" y="41360"/>
                  <a:pt x="45080" y="41406"/>
                </a:cubicBezTo>
                <a:cubicBezTo>
                  <a:pt x="44989" y="41428"/>
                  <a:pt x="44921" y="41451"/>
                  <a:pt x="44829" y="41474"/>
                </a:cubicBezTo>
                <a:cubicBezTo>
                  <a:pt x="44784" y="41474"/>
                  <a:pt x="44715" y="41497"/>
                  <a:pt x="44670" y="41497"/>
                </a:cubicBezTo>
                <a:cubicBezTo>
                  <a:pt x="44396" y="41543"/>
                  <a:pt x="44053" y="41611"/>
                  <a:pt x="43848" y="41816"/>
                </a:cubicBezTo>
                <a:cubicBezTo>
                  <a:pt x="43779" y="41908"/>
                  <a:pt x="43734" y="41953"/>
                  <a:pt x="43688" y="42022"/>
                </a:cubicBezTo>
                <a:lnTo>
                  <a:pt x="43688" y="42022"/>
                </a:lnTo>
                <a:cubicBezTo>
                  <a:pt x="43346" y="42113"/>
                  <a:pt x="42980" y="42205"/>
                  <a:pt x="42570" y="42296"/>
                </a:cubicBezTo>
                <a:cubicBezTo>
                  <a:pt x="42501" y="42319"/>
                  <a:pt x="42433" y="42319"/>
                  <a:pt x="42364" y="42341"/>
                </a:cubicBezTo>
                <a:cubicBezTo>
                  <a:pt x="42113" y="42387"/>
                  <a:pt x="41816" y="42433"/>
                  <a:pt x="41565" y="42570"/>
                </a:cubicBezTo>
                <a:lnTo>
                  <a:pt x="41497" y="42593"/>
                </a:lnTo>
                <a:lnTo>
                  <a:pt x="41497" y="42593"/>
                </a:lnTo>
                <a:lnTo>
                  <a:pt x="41428" y="42593"/>
                </a:lnTo>
                <a:cubicBezTo>
                  <a:pt x="41383" y="42570"/>
                  <a:pt x="41337" y="42570"/>
                  <a:pt x="41291" y="42570"/>
                </a:cubicBezTo>
                <a:cubicBezTo>
                  <a:pt x="41177" y="42570"/>
                  <a:pt x="41040" y="42593"/>
                  <a:pt x="40926" y="42638"/>
                </a:cubicBezTo>
                <a:cubicBezTo>
                  <a:pt x="40858" y="42638"/>
                  <a:pt x="40766" y="42638"/>
                  <a:pt x="40675" y="42661"/>
                </a:cubicBezTo>
                <a:cubicBezTo>
                  <a:pt x="40493" y="42661"/>
                  <a:pt x="40310" y="42684"/>
                  <a:pt x="40150" y="42752"/>
                </a:cubicBezTo>
                <a:cubicBezTo>
                  <a:pt x="39968" y="42798"/>
                  <a:pt x="39853" y="42866"/>
                  <a:pt x="39762" y="42935"/>
                </a:cubicBezTo>
                <a:lnTo>
                  <a:pt x="39671" y="43003"/>
                </a:lnTo>
                <a:cubicBezTo>
                  <a:pt x="39488" y="43118"/>
                  <a:pt x="39146" y="43209"/>
                  <a:pt x="38849" y="43209"/>
                </a:cubicBezTo>
                <a:cubicBezTo>
                  <a:pt x="38803" y="43209"/>
                  <a:pt x="38781" y="43209"/>
                  <a:pt x="38735" y="43209"/>
                </a:cubicBezTo>
                <a:cubicBezTo>
                  <a:pt x="38621" y="43209"/>
                  <a:pt x="38507" y="43163"/>
                  <a:pt x="38393" y="43118"/>
                </a:cubicBezTo>
                <a:cubicBezTo>
                  <a:pt x="38324" y="43118"/>
                  <a:pt x="38278" y="43095"/>
                  <a:pt x="38233" y="43072"/>
                </a:cubicBezTo>
                <a:cubicBezTo>
                  <a:pt x="38142" y="43049"/>
                  <a:pt x="38142" y="43049"/>
                  <a:pt x="38050" y="42958"/>
                </a:cubicBezTo>
                <a:lnTo>
                  <a:pt x="37982" y="42889"/>
                </a:lnTo>
                <a:cubicBezTo>
                  <a:pt x="37776" y="42684"/>
                  <a:pt x="37457" y="42570"/>
                  <a:pt x="37206" y="42501"/>
                </a:cubicBezTo>
                <a:cubicBezTo>
                  <a:pt x="37137" y="42478"/>
                  <a:pt x="37092" y="42456"/>
                  <a:pt x="37046" y="42456"/>
                </a:cubicBezTo>
                <a:cubicBezTo>
                  <a:pt x="36909" y="42410"/>
                  <a:pt x="36795" y="42364"/>
                  <a:pt x="36681" y="42319"/>
                </a:cubicBezTo>
                <a:cubicBezTo>
                  <a:pt x="36521" y="42273"/>
                  <a:pt x="36361" y="42227"/>
                  <a:pt x="36224" y="42182"/>
                </a:cubicBezTo>
                <a:cubicBezTo>
                  <a:pt x="36064" y="42113"/>
                  <a:pt x="35996" y="42068"/>
                  <a:pt x="35927" y="41999"/>
                </a:cubicBezTo>
                <a:cubicBezTo>
                  <a:pt x="35905" y="41953"/>
                  <a:pt x="35859" y="41908"/>
                  <a:pt x="35836" y="41885"/>
                </a:cubicBezTo>
                <a:cubicBezTo>
                  <a:pt x="35722" y="41725"/>
                  <a:pt x="35608" y="41588"/>
                  <a:pt x="35311" y="41497"/>
                </a:cubicBezTo>
                <a:cubicBezTo>
                  <a:pt x="35151" y="41451"/>
                  <a:pt x="35014" y="41406"/>
                  <a:pt x="34855" y="41337"/>
                </a:cubicBezTo>
                <a:cubicBezTo>
                  <a:pt x="34718" y="41291"/>
                  <a:pt x="34558" y="41223"/>
                  <a:pt x="34421" y="41177"/>
                </a:cubicBezTo>
                <a:cubicBezTo>
                  <a:pt x="34216" y="41109"/>
                  <a:pt x="34056" y="41086"/>
                  <a:pt x="33850" y="41063"/>
                </a:cubicBezTo>
                <a:lnTo>
                  <a:pt x="33828" y="41063"/>
                </a:lnTo>
                <a:lnTo>
                  <a:pt x="33736" y="41063"/>
                </a:lnTo>
                <a:cubicBezTo>
                  <a:pt x="33691" y="40972"/>
                  <a:pt x="33645" y="40903"/>
                  <a:pt x="33622" y="40881"/>
                </a:cubicBezTo>
                <a:cubicBezTo>
                  <a:pt x="33554" y="40789"/>
                  <a:pt x="33462" y="40744"/>
                  <a:pt x="33417" y="40721"/>
                </a:cubicBezTo>
                <a:lnTo>
                  <a:pt x="33394" y="40698"/>
                </a:lnTo>
                <a:lnTo>
                  <a:pt x="33348" y="40675"/>
                </a:lnTo>
                <a:cubicBezTo>
                  <a:pt x="33325" y="40630"/>
                  <a:pt x="33280" y="40561"/>
                  <a:pt x="33211" y="40515"/>
                </a:cubicBezTo>
                <a:cubicBezTo>
                  <a:pt x="32960" y="40310"/>
                  <a:pt x="32755" y="40310"/>
                  <a:pt x="32595" y="40310"/>
                </a:cubicBezTo>
                <a:lnTo>
                  <a:pt x="32595" y="40310"/>
                </a:lnTo>
                <a:cubicBezTo>
                  <a:pt x="32549" y="40310"/>
                  <a:pt x="32504" y="40310"/>
                  <a:pt x="32458" y="40310"/>
                </a:cubicBezTo>
                <a:lnTo>
                  <a:pt x="32412" y="40264"/>
                </a:lnTo>
                <a:cubicBezTo>
                  <a:pt x="32321" y="40219"/>
                  <a:pt x="32184" y="40150"/>
                  <a:pt x="32024" y="40150"/>
                </a:cubicBezTo>
                <a:lnTo>
                  <a:pt x="31956" y="40173"/>
                </a:lnTo>
                <a:cubicBezTo>
                  <a:pt x="31819" y="40173"/>
                  <a:pt x="31659" y="40242"/>
                  <a:pt x="31522" y="40310"/>
                </a:cubicBezTo>
                <a:cubicBezTo>
                  <a:pt x="31454" y="40333"/>
                  <a:pt x="31408" y="40356"/>
                  <a:pt x="31362" y="40378"/>
                </a:cubicBezTo>
                <a:lnTo>
                  <a:pt x="31271" y="40401"/>
                </a:lnTo>
                <a:cubicBezTo>
                  <a:pt x="31043" y="40470"/>
                  <a:pt x="30792" y="40561"/>
                  <a:pt x="30609" y="40744"/>
                </a:cubicBezTo>
                <a:cubicBezTo>
                  <a:pt x="30495" y="40858"/>
                  <a:pt x="30449" y="40995"/>
                  <a:pt x="30427" y="41063"/>
                </a:cubicBezTo>
                <a:lnTo>
                  <a:pt x="30381" y="41063"/>
                </a:lnTo>
                <a:lnTo>
                  <a:pt x="30335" y="41063"/>
                </a:lnTo>
                <a:lnTo>
                  <a:pt x="30267" y="41063"/>
                </a:lnTo>
                <a:cubicBezTo>
                  <a:pt x="29970" y="41063"/>
                  <a:pt x="29719" y="41155"/>
                  <a:pt x="29468" y="41246"/>
                </a:cubicBezTo>
                <a:cubicBezTo>
                  <a:pt x="29422" y="41269"/>
                  <a:pt x="29354" y="41291"/>
                  <a:pt x="29285" y="41314"/>
                </a:cubicBezTo>
                <a:cubicBezTo>
                  <a:pt x="29171" y="41360"/>
                  <a:pt x="29057" y="41360"/>
                  <a:pt x="28897" y="41360"/>
                </a:cubicBezTo>
                <a:lnTo>
                  <a:pt x="28806" y="41360"/>
                </a:lnTo>
                <a:cubicBezTo>
                  <a:pt x="28669" y="41360"/>
                  <a:pt x="28509" y="41383"/>
                  <a:pt x="28372" y="41406"/>
                </a:cubicBezTo>
                <a:cubicBezTo>
                  <a:pt x="28235" y="41428"/>
                  <a:pt x="28121" y="41428"/>
                  <a:pt x="28007" y="41428"/>
                </a:cubicBezTo>
                <a:lnTo>
                  <a:pt x="27939" y="41428"/>
                </a:lnTo>
                <a:cubicBezTo>
                  <a:pt x="27847" y="41428"/>
                  <a:pt x="27756" y="41406"/>
                  <a:pt x="27642" y="41406"/>
                </a:cubicBezTo>
                <a:cubicBezTo>
                  <a:pt x="27528" y="41383"/>
                  <a:pt x="27368" y="41360"/>
                  <a:pt x="27231" y="41360"/>
                </a:cubicBezTo>
                <a:cubicBezTo>
                  <a:pt x="27071" y="41360"/>
                  <a:pt x="26957" y="41383"/>
                  <a:pt x="26843" y="41406"/>
                </a:cubicBezTo>
                <a:cubicBezTo>
                  <a:pt x="26752" y="41406"/>
                  <a:pt x="26660" y="41428"/>
                  <a:pt x="26592" y="41428"/>
                </a:cubicBezTo>
                <a:cubicBezTo>
                  <a:pt x="26546" y="41428"/>
                  <a:pt x="26523" y="41428"/>
                  <a:pt x="26478" y="41451"/>
                </a:cubicBezTo>
                <a:cubicBezTo>
                  <a:pt x="26432" y="41451"/>
                  <a:pt x="26386" y="41451"/>
                  <a:pt x="26318" y="41451"/>
                </a:cubicBezTo>
                <a:cubicBezTo>
                  <a:pt x="26295" y="41428"/>
                  <a:pt x="26227" y="41383"/>
                  <a:pt x="26135" y="41360"/>
                </a:cubicBezTo>
                <a:cubicBezTo>
                  <a:pt x="26090" y="41360"/>
                  <a:pt x="26044" y="41360"/>
                  <a:pt x="25976" y="41360"/>
                </a:cubicBezTo>
                <a:cubicBezTo>
                  <a:pt x="25793" y="41360"/>
                  <a:pt x="25610" y="41428"/>
                  <a:pt x="25496" y="41474"/>
                </a:cubicBezTo>
                <a:cubicBezTo>
                  <a:pt x="25428" y="41497"/>
                  <a:pt x="25382" y="41520"/>
                  <a:pt x="25337" y="41543"/>
                </a:cubicBezTo>
                <a:cubicBezTo>
                  <a:pt x="25268" y="41565"/>
                  <a:pt x="25200" y="41588"/>
                  <a:pt x="25131" y="41588"/>
                </a:cubicBezTo>
                <a:cubicBezTo>
                  <a:pt x="24994" y="41634"/>
                  <a:pt x="24834" y="41680"/>
                  <a:pt x="24652" y="41748"/>
                </a:cubicBezTo>
                <a:cubicBezTo>
                  <a:pt x="24538" y="41816"/>
                  <a:pt x="24309" y="41839"/>
                  <a:pt x="24104" y="41839"/>
                </a:cubicBezTo>
                <a:cubicBezTo>
                  <a:pt x="23990" y="41839"/>
                  <a:pt x="23853" y="41816"/>
                  <a:pt x="23762" y="41794"/>
                </a:cubicBezTo>
                <a:cubicBezTo>
                  <a:pt x="23716" y="41794"/>
                  <a:pt x="23670" y="41771"/>
                  <a:pt x="23625" y="41748"/>
                </a:cubicBezTo>
                <a:cubicBezTo>
                  <a:pt x="23511" y="41702"/>
                  <a:pt x="23396" y="41657"/>
                  <a:pt x="23237" y="41634"/>
                </a:cubicBezTo>
                <a:cubicBezTo>
                  <a:pt x="23191" y="41634"/>
                  <a:pt x="23168" y="41634"/>
                  <a:pt x="23122" y="41634"/>
                </a:cubicBezTo>
                <a:cubicBezTo>
                  <a:pt x="23054" y="41634"/>
                  <a:pt x="22986" y="41634"/>
                  <a:pt x="22940" y="41634"/>
                </a:cubicBezTo>
                <a:cubicBezTo>
                  <a:pt x="22894" y="41657"/>
                  <a:pt x="22849" y="41657"/>
                  <a:pt x="22803" y="41657"/>
                </a:cubicBezTo>
                <a:lnTo>
                  <a:pt x="22780" y="41657"/>
                </a:lnTo>
                <a:cubicBezTo>
                  <a:pt x="22712" y="41634"/>
                  <a:pt x="22620" y="41611"/>
                  <a:pt x="22529" y="41565"/>
                </a:cubicBezTo>
                <a:cubicBezTo>
                  <a:pt x="22415" y="41520"/>
                  <a:pt x="22278" y="41474"/>
                  <a:pt x="22118" y="41451"/>
                </a:cubicBezTo>
                <a:cubicBezTo>
                  <a:pt x="22004" y="41428"/>
                  <a:pt x="21913" y="41428"/>
                  <a:pt x="21799" y="41428"/>
                </a:cubicBezTo>
                <a:cubicBezTo>
                  <a:pt x="21639" y="41428"/>
                  <a:pt x="21479" y="41451"/>
                  <a:pt x="21319" y="41497"/>
                </a:cubicBezTo>
                <a:cubicBezTo>
                  <a:pt x="21251" y="41497"/>
                  <a:pt x="21205" y="41520"/>
                  <a:pt x="21160" y="41543"/>
                </a:cubicBezTo>
                <a:cubicBezTo>
                  <a:pt x="21091" y="41565"/>
                  <a:pt x="21023" y="41565"/>
                  <a:pt x="20977" y="41565"/>
                </a:cubicBezTo>
                <a:cubicBezTo>
                  <a:pt x="20954" y="41565"/>
                  <a:pt x="20908" y="41565"/>
                  <a:pt x="20840" y="41543"/>
                </a:cubicBezTo>
                <a:cubicBezTo>
                  <a:pt x="20771" y="41520"/>
                  <a:pt x="20657" y="41497"/>
                  <a:pt x="20520" y="41497"/>
                </a:cubicBezTo>
                <a:lnTo>
                  <a:pt x="20475" y="41497"/>
                </a:lnTo>
                <a:cubicBezTo>
                  <a:pt x="20246" y="41520"/>
                  <a:pt x="19881" y="41588"/>
                  <a:pt x="19630" y="41725"/>
                </a:cubicBezTo>
                <a:cubicBezTo>
                  <a:pt x="19470" y="41816"/>
                  <a:pt x="19402" y="41885"/>
                  <a:pt x="19333" y="41953"/>
                </a:cubicBezTo>
                <a:lnTo>
                  <a:pt x="19311" y="41999"/>
                </a:lnTo>
                <a:cubicBezTo>
                  <a:pt x="19242" y="42068"/>
                  <a:pt x="19128" y="42113"/>
                  <a:pt x="18991" y="42159"/>
                </a:cubicBezTo>
                <a:cubicBezTo>
                  <a:pt x="18854" y="42205"/>
                  <a:pt x="18717" y="42250"/>
                  <a:pt x="18603" y="42341"/>
                </a:cubicBezTo>
                <a:cubicBezTo>
                  <a:pt x="18489" y="42410"/>
                  <a:pt x="18375" y="42478"/>
                  <a:pt x="18284" y="42547"/>
                </a:cubicBezTo>
                <a:cubicBezTo>
                  <a:pt x="18169" y="42661"/>
                  <a:pt x="18032" y="42752"/>
                  <a:pt x="17918" y="42798"/>
                </a:cubicBezTo>
                <a:cubicBezTo>
                  <a:pt x="17873" y="42798"/>
                  <a:pt x="17827" y="42821"/>
                  <a:pt x="17781" y="42821"/>
                </a:cubicBezTo>
                <a:cubicBezTo>
                  <a:pt x="17667" y="42844"/>
                  <a:pt x="17553" y="42866"/>
                  <a:pt x="17416" y="42935"/>
                </a:cubicBezTo>
                <a:cubicBezTo>
                  <a:pt x="17325" y="42981"/>
                  <a:pt x="17234" y="43026"/>
                  <a:pt x="17165" y="43072"/>
                </a:cubicBezTo>
                <a:cubicBezTo>
                  <a:pt x="17051" y="43140"/>
                  <a:pt x="16982" y="43186"/>
                  <a:pt x="16891" y="43232"/>
                </a:cubicBezTo>
                <a:lnTo>
                  <a:pt x="16777" y="43277"/>
                </a:lnTo>
                <a:cubicBezTo>
                  <a:pt x="16549" y="43369"/>
                  <a:pt x="16298" y="43483"/>
                  <a:pt x="16092" y="43483"/>
                </a:cubicBezTo>
                <a:cubicBezTo>
                  <a:pt x="16047" y="43483"/>
                  <a:pt x="16001" y="43460"/>
                  <a:pt x="15955" y="43460"/>
                </a:cubicBezTo>
                <a:lnTo>
                  <a:pt x="15933" y="43437"/>
                </a:lnTo>
                <a:lnTo>
                  <a:pt x="15910" y="43369"/>
                </a:lnTo>
                <a:cubicBezTo>
                  <a:pt x="15887" y="43323"/>
                  <a:pt x="15864" y="43254"/>
                  <a:pt x="15818" y="43186"/>
                </a:cubicBezTo>
                <a:cubicBezTo>
                  <a:pt x="15636" y="42844"/>
                  <a:pt x="15339" y="42844"/>
                  <a:pt x="15248" y="42844"/>
                </a:cubicBezTo>
                <a:lnTo>
                  <a:pt x="15134" y="42866"/>
                </a:lnTo>
                <a:lnTo>
                  <a:pt x="15065" y="42866"/>
                </a:lnTo>
                <a:lnTo>
                  <a:pt x="15019" y="42866"/>
                </a:lnTo>
                <a:cubicBezTo>
                  <a:pt x="14928" y="42844"/>
                  <a:pt x="14837" y="42844"/>
                  <a:pt x="14723" y="42821"/>
                </a:cubicBezTo>
                <a:cubicBezTo>
                  <a:pt x="14586" y="42798"/>
                  <a:pt x="14449" y="42775"/>
                  <a:pt x="14289" y="42775"/>
                </a:cubicBezTo>
                <a:lnTo>
                  <a:pt x="14243" y="42775"/>
                </a:lnTo>
                <a:cubicBezTo>
                  <a:pt x="14106" y="42775"/>
                  <a:pt x="14038" y="42775"/>
                  <a:pt x="13947" y="42752"/>
                </a:cubicBezTo>
                <a:cubicBezTo>
                  <a:pt x="13787" y="42729"/>
                  <a:pt x="13604" y="42707"/>
                  <a:pt x="13445" y="42684"/>
                </a:cubicBezTo>
                <a:cubicBezTo>
                  <a:pt x="13330" y="42684"/>
                  <a:pt x="13216" y="42684"/>
                  <a:pt x="13125" y="42661"/>
                </a:cubicBezTo>
                <a:cubicBezTo>
                  <a:pt x="13034" y="42638"/>
                  <a:pt x="12942" y="42638"/>
                  <a:pt x="12851" y="42638"/>
                </a:cubicBezTo>
                <a:cubicBezTo>
                  <a:pt x="12258" y="42638"/>
                  <a:pt x="11801" y="42981"/>
                  <a:pt x="11390" y="43254"/>
                </a:cubicBezTo>
                <a:cubicBezTo>
                  <a:pt x="11185" y="43414"/>
                  <a:pt x="11002" y="43551"/>
                  <a:pt x="10820" y="43642"/>
                </a:cubicBezTo>
                <a:cubicBezTo>
                  <a:pt x="10546" y="43757"/>
                  <a:pt x="10158" y="43825"/>
                  <a:pt x="9678" y="43848"/>
                </a:cubicBezTo>
                <a:cubicBezTo>
                  <a:pt x="9176" y="43871"/>
                  <a:pt x="8948" y="44076"/>
                  <a:pt x="8743" y="44282"/>
                </a:cubicBezTo>
                <a:lnTo>
                  <a:pt x="8651" y="44350"/>
                </a:lnTo>
                <a:cubicBezTo>
                  <a:pt x="8606" y="44373"/>
                  <a:pt x="8423" y="44396"/>
                  <a:pt x="8332" y="44419"/>
                </a:cubicBezTo>
                <a:cubicBezTo>
                  <a:pt x="8172" y="44419"/>
                  <a:pt x="8012" y="44441"/>
                  <a:pt x="7852" y="44487"/>
                </a:cubicBezTo>
                <a:cubicBezTo>
                  <a:pt x="7670" y="44556"/>
                  <a:pt x="7510" y="44670"/>
                  <a:pt x="7396" y="44738"/>
                </a:cubicBezTo>
                <a:cubicBezTo>
                  <a:pt x="7350" y="44784"/>
                  <a:pt x="7305" y="44807"/>
                  <a:pt x="7259" y="44829"/>
                </a:cubicBezTo>
                <a:lnTo>
                  <a:pt x="7259" y="44829"/>
                </a:lnTo>
                <a:lnTo>
                  <a:pt x="7213" y="44829"/>
                </a:lnTo>
                <a:cubicBezTo>
                  <a:pt x="7168" y="44829"/>
                  <a:pt x="7099" y="44829"/>
                  <a:pt x="7031" y="44829"/>
                </a:cubicBezTo>
                <a:cubicBezTo>
                  <a:pt x="6894" y="44829"/>
                  <a:pt x="6780" y="44852"/>
                  <a:pt x="6688" y="44875"/>
                </a:cubicBezTo>
                <a:cubicBezTo>
                  <a:pt x="6643" y="44898"/>
                  <a:pt x="6597" y="44898"/>
                  <a:pt x="6551" y="44898"/>
                </a:cubicBezTo>
                <a:moveTo>
                  <a:pt x="10957" y="43962"/>
                </a:moveTo>
                <a:cubicBezTo>
                  <a:pt x="11573" y="43688"/>
                  <a:pt x="12098" y="43003"/>
                  <a:pt x="12851" y="43003"/>
                </a:cubicBezTo>
                <a:cubicBezTo>
                  <a:pt x="12098" y="43003"/>
                  <a:pt x="11573" y="43688"/>
                  <a:pt x="10957" y="43962"/>
                </a:cubicBezTo>
                <a:close/>
                <a:moveTo>
                  <a:pt x="16092" y="43848"/>
                </a:moveTo>
                <a:cubicBezTo>
                  <a:pt x="16069" y="43848"/>
                  <a:pt x="16047" y="43825"/>
                  <a:pt x="16024" y="43825"/>
                </a:cubicBezTo>
                <a:cubicBezTo>
                  <a:pt x="16047" y="43825"/>
                  <a:pt x="16069" y="43848"/>
                  <a:pt x="16092" y="43848"/>
                </a:cubicBezTo>
                <a:cubicBezTo>
                  <a:pt x="16229" y="43848"/>
                  <a:pt x="16366" y="43802"/>
                  <a:pt x="16503" y="43757"/>
                </a:cubicBezTo>
                <a:cubicBezTo>
                  <a:pt x="16366" y="43802"/>
                  <a:pt x="16229" y="43848"/>
                  <a:pt x="16092" y="43848"/>
                </a:cubicBezTo>
                <a:moveTo>
                  <a:pt x="15499" y="43369"/>
                </a:moveTo>
                <a:cubicBezTo>
                  <a:pt x="15430" y="43232"/>
                  <a:pt x="15339" y="43209"/>
                  <a:pt x="15248" y="43209"/>
                </a:cubicBezTo>
                <a:cubicBezTo>
                  <a:pt x="15202" y="43209"/>
                  <a:pt x="15179" y="43209"/>
                  <a:pt x="15156" y="43209"/>
                </a:cubicBezTo>
                <a:cubicBezTo>
                  <a:pt x="15111" y="43209"/>
                  <a:pt x="15088" y="43209"/>
                  <a:pt x="15065" y="43209"/>
                </a:cubicBezTo>
                <a:cubicBezTo>
                  <a:pt x="15042" y="43209"/>
                  <a:pt x="15019" y="43209"/>
                  <a:pt x="14997" y="43209"/>
                </a:cubicBezTo>
                <a:lnTo>
                  <a:pt x="15065" y="43209"/>
                </a:lnTo>
                <a:cubicBezTo>
                  <a:pt x="15134" y="43209"/>
                  <a:pt x="15179" y="43209"/>
                  <a:pt x="15248" y="43209"/>
                </a:cubicBezTo>
                <a:cubicBezTo>
                  <a:pt x="15339" y="43209"/>
                  <a:pt x="15430" y="43232"/>
                  <a:pt x="15499" y="43369"/>
                </a:cubicBezTo>
                <a:moveTo>
                  <a:pt x="777" y="43300"/>
                </a:moveTo>
                <a:cubicBezTo>
                  <a:pt x="731" y="43232"/>
                  <a:pt x="731" y="43163"/>
                  <a:pt x="685" y="43095"/>
                </a:cubicBezTo>
                <a:cubicBezTo>
                  <a:pt x="731" y="43163"/>
                  <a:pt x="731" y="43232"/>
                  <a:pt x="777" y="43300"/>
                </a:cubicBezTo>
                <a:close/>
                <a:moveTo>
                  <a:pt x="13057" y="43026"/>
                </a:moveTo>
                <a:cubicBezTo>
                  <a:pt x="13011" y="43003"/>
                  <a:pt x="12942" y="43003"/>
                  <a:pt x="12897" y="43003"/>
                </a:cubicBezTo>
                <a:cubicBezTo>
                  <a:pt x="12942" y="43003"/>
                  <a:pt x="13011" y="43003"/>
                  <a:pt x="13057" y="43026"/>
                </a:cubicBezTo>
                <a:close/>
                <a:moveTo>
                  <a:pt x="40995" y="42981"/>
                </a:moveTo>
                <a:cubicBezTo>
                  <a:pt x="41109" y="42958"/>
                  <a:pt x="41200" y="42935"/>
                  <a:pt x="41291" y="42935"/>
                </a:cubicBezTo>
                <a:lnTo>
                  <a:pt x="41291" y="42935"/>
                </a:lnTo>
                <a:lnTo>
                  <a:pt x="41291" y="42935"/>
                </a:lnTo>
                <a:cubicBezTo>
                  <a:pt x="41200" y="42935"/>
                  <a:pt x="41109" y="42958"/>
                  <a:pt x="40995" y="42981"/>
                </a:cubicBezTo>
                <a:close/>
                <a:moveTo>
                  <a:pt x="36087" y="42524"/>
                </a:moveTo>
                <a:cubicBezTo>
                  <a:pt x="35882" y="42433"/>
                  <a:pt x="35791" y="42364"/>
                  <a:pt x="35654" y="42227"/>
                </a:cubicBezTo>
                <a:cubicBezTo>
                  <a:pt x="35791" y="42364"/>
                  <a:pt x="35882" y="42433"/>
                  <a:pt x="36087" y="42524"/>
                </a:cubicBezTo>
                <a:close/>
                <a:moveTo>
                  <a:pt x="50239" y="42364"/>
                </a:moveTo>
                <a:lnTo>
                  <a:pt x="50239" y="42364"/>
                </a:lnTo>
                <a:lnTo>
                  <a:pt x="50239" y="42364"/>
                </a:lnTo>
                <a:cubicBezTo>
                  <a:pt x="50513" y="42364"/>
                  <a:pt x="50718" y="42136"/>
                  <a:pt x="51015" y="42090"/>
                </a:cubicBezTo>
                <a:cubicBezTo>
                  <a:pt x="50718" y="42136"/>
                  <a:pt x="50513" y="42364"/>
                  <a:pt x="50239" y="42364"/>
                </a:cubicBezTo>
                <a:close/>
                <a:moveTo>
                  <a:pt x="50239" y="42364"/>
                </a:moveTo>
                <a:cubicBezTo>
                  <a:pt x="50102" y="42364"/>
                  <a:pt x="49988" y="42319"/>
                  <a:pt x="49874" y="42296"/>
                </a:cubicBezTo>
                <a:cubicBezTo>
                  <a:pt x="49988" y="42319"/>
                  <a:pt x="50102" y="42364"/>
                  <a:pt x="50239" y="42364"/>
                </a:cubicBezTo>
                <a:close/>
                <a:moveTo>
                  <a:pt x="49874" y="42296"/>
                </a:moveTo>
                <a:lnTo>
                  <a:pt x="49874" y="42296"/>
                </a:lnTo>
                <a:lnTo>
                  <a:pt x="49874" y="42296"/>
                </a:lnTo>
                <a:close/>
                <a:moveTo>
                  <a:pt x="52476" y="42205"/>
                </a:moveTo>
                <a:cubicBezTo>
                  <a:pt x="52499" y="42205"/>
                  <a:pt x="52521" y="42205"/>
                  <a:pt x="52544" y="42205"/>
                </a:cubicBezTo>
                <a:cubicBezTo>
                  <a:pt x="52521" y="42205"/>
                  <a:pt x="52499" y="42205"/>
                  <a:pt x="52476" y="42205"/>
                </a:cubicBezTo>
                <a:close/>
                <a:moveTo>
                  <a:pt x="24127" y="42205"/>
                </a:moveTo>
                <a:cubicBezTo>
                  <a:pt x="24355" y="42205"/>
                  <a:pt x="24629" y="42159"/>
                  <a:pt x="24812" y="42068"/>
                </a:cubicBezTo>
                <a:cubicBezTo>
                  <a:pt x="24629" y="42159"/>
                  <a:pt x="24355" y="42205"/>
                  <a:pt x="24127" y="42205"/>
                </a:cubicBezTo>
                <a:close/>
                <a:moveTo>
                  <a:pt x="23807" y="42182"/>
                </a:moveTo>
                <a:lnTo>
                  <a:pt x="23807" y="42182"/>
                </a:lnTo>
                <a:lnTo>
                  <a:pt x="23807" y="42182"/>
                </a:lnTo>
                <a:close/>
                <a:moveTo>
                  <a:pt x="23807" y="42182"/>
                </a:moveTo>
                <a:cubicBezTo>
                  <a:pt x="23762" y="42182"/>
                  <a:pt x="23716" y="42159"/>
                  <a:pt x="23670" y="42159"/>
                </a:cubicBezTo>
                <a:cubicBezTo>
                  <a:pt x="23511" y="42113"/>
                  <a:pt x="23396" y="42022"/>
                  <a:pt x="23237" y="41999"/>
                </a:cubicBezTo>
                <a:cubicBezTo>
                  <a:pt x="23396" y="42022"/>
                  <a:pt x="23511" y="42113"/>
                  <a:pt x="23670" y="42159"/>
                </a:cubicBezTo>
                <a:cubicBezTo>
                  <a:pt x="23716" y="42159"/>
                  <a:pt x="23762" y="42182"/>
                  <a:pt x="23807" y="42182"/>
                </a:cubicBezTo>
                <a:close/>
                <a:moveTo>
                  <a:pt x="22803" y="42022"/>
                </a:moveTo>
                <a:cubicBezTo>
                  <a:pt x="22780" y="42022"/>
                  <a:pt x="22780" y="42022"/>
                  <a:pt x="22757" y="41999"/>
                </a:cubicBezTo>
                <a:lnTo>
                  <a:pt x="22803" y="42022"/>
                </a:lnTo>
                <a:close/>
                <a:moveTo>
                  <a:pt x="23008" y="41999"/>
                </a:moveTo>
                <a:cubicBezTo>
                  <a:pt x="23031" y="41999"/>
                  <a:pt x="23077" y="41999"/>
                  <a:pt x="23122" y="41999"/>
                </a:cubicBezTo>
                <a:lnTo>
                  <a:pt x="23122" y="41999"/>
                </a:lnTo>
                <a:lnTo>
                  <a:pt x="23122" y="41999"/>
                </a:lnTo>
                <a:cubicBezTo>
                  <a:pt x="23077" y="41999"/>
                  <a:pt x="23031" y="41999"/>
                  <a:pt x="23008" y="41999"/>
                </a:cubicBezTo>
                <a:close/>
                <a:moveTo>
                  <a:pt x="20977" y="41931"/>
                </a:moveTo>
                <a:lnTo>
                  <a:pt x="20977" y="41931"/>
                </a:lnTo>
                <a:lnTo>
                  <a:pt x="20977" y="41931"/>
                </a:lnTo>
                <a:cubicBezTo>
                  <a:pt x="21114" y="41931"/>
                  <a:pt x="21205" y="41885"/>
                  <a:pt x="21319" y="41862"/>
                </a:cubicBezTo>
                <a:cubicBezTo>
                  <a:pt x="21205" y="41885"/>
                  <a:pt x="21114" y="41931"/>
                  <a:pt x="20977" y="41931"/>
                </a:cubicBezTo>
                <a:close/>
                <a:moveTo>
                  <a:pt x="20977" y="41931"/>
                </a:moveTo>
                <a:cubicBezTo>
                  <a:pt x="20817" y="41931"/>
                  <a:pt x="20680" y="41862"/>
                  <a:pt x="20520" y="41862"/>
                </a:cubicBezTo>
                <a:lnTo>
                  <a:pt x="20520" y="41862"/>
                </a:lnTo>
                <a:lnTo>
                  <a:pt x="20520" y="41862"/>
                </a:lnTo>
                <a:cubicBezTo>
                  <a:pt x="20680" y="41862"/>
                  <a:pt x="20817" y="41931"/>
                  <a:pt x="20977" y="41931"/>
                </a:cubicBezTo>
                <a:moveTo>
                  <a:pt x="25451" y="41885"/>
                </a:moveTo>
                <a:cubicBezTo>
                  <a:pt x="25633" y="41839"/>
                  <a:pt x="25770" y="41748"/>
                  <a:pt x="25930" y="41725"/>
                </a:cubicBezTo>
                <a:cubicBezTo>
                  <a:pt x="25770" y="41748"/>
                  <a:pt x="25633" y="41839"/>
                  <a:pt x="25451" y="41885"/>
                </a:cubicBezTo>
                <a:close/>
                <a:moveTo>
                  <a:pt x="26318" y="41816"/>
                </a:moveTo>
                <a:cubicBezTo>
                  <a:pt x="26318" y="41816"/>
                  <a:pt x="26295" y="41816"/>
                  <a:pt x="26272" y="41816"/>
                </a:cubicBezTo>
                <a:cubicBezTo>
                  <a:pt x="26295" y="41816"/>
                  <a:pt x="26318" y="41816"/>
                  <a:pt x="26318" y="41816"/>
                </a:cubicBezTo>
                <a:cubicBezTo>
                  <a:pt x="26409" y="41816"/>
                  <a:pt x="26523" y="41794"/>
                  <a:pt x="26592" y="41794"/>
                </a:cubicBezTo>
                <a:cubicBezTo>
                  <a:pt x="26523" y="41794"/>
                  <a:pt x="26409" y="41816"/>
                  <a:pt x="26318" y="41816"/>
                </a:cubicBezTo>
                <a:moveTo>
                  <a:pt x="21548" y="41816"/>
                </a:moveTo>
                <a:cubicBezTo>
                  <a:pt x="21639" y="41794"/>
                  <a:pt x="21707" y="41794"/>
                  <a:pt x="21799" y="41794"/>
                </a:cubicBezTo>
                <a:cubicBezTo>
                  <a:pt x="21890" y="41794"/>
                  <a:pt x="21981" y="41794"/>
                  <a:pt x="22050" y="41816"/>
                </a:cubicBezTo>
                <a:cubicBezTo>
                  <a:pt x="21981" y="41794"/>
                  <a:pt x="21890" y="41794"/>
                  <a:pt x="21799" y="41794"/>
                </a:cubicBezTo>
                <a:cubicBezTo>
                  <a:pt x="21707" y="41794"/>
                  <a:pt x="21639" y="41794"/>
                  <a:pt x="21548" y="41816"/>
                </a:cubicBezTo>
                <a:close/>
                <a:moveTo>
                  <a:pt x="47660" y="41794"/>
                </a:moveTo>
                <a:cubicBezTo>
                  <a:pt x="47568" y="41771"/>
                  <a:pt x="47477" y="41771"/>
                  <a:pt x="47386" y="41771"/>
                </a:cubicBezTo>
                <a:cubicBezTo>
                  <a:pt x="47317" y="41771"/>
                  <a:pt x="47249" y="41771"/>
                  <a:pt x="47203" y="41771"/>
                </a:cubicBezTo>
                <a:cubicBezTo>
                  <a:pt x="47249" y="41771"/>
                  <a:pt x="47317" y="41771"/>
                  <a:pt x="47386" y="41771"/>
                </a:cubicBezTo>
                <a:cubicBezTo>
                  <a:pt x="47477" y="41771"/>
                  <a:pt x="47568" y="41771"/>
                  <a:pt x="47660" y="41794"/>
                </a:cubicBezTo>
                <a:moveTo>
                  <a:pt x="27984" y="41794"/>
                </a:moveTo>
                <a:cubicBezTo>
                  <a:pt x="27961" y="41794"/>
                  <a:pt x="27961" y="41794"/>
                  <a:pt x="27939" y="41794"/>
                </a:cubicBezTo>
                <a:lnTo>
                  <a:pt x="27984" y="41794"/>
                </a:lnTo>
                <a:close/>
                <a:moveTo>
                  <a:pt x="46199" y="41657"/>
                </a:moveTo>
                <a:cubicBezTo>
                  <a:pt x="46176" y="41657"/>
                  <a:pt x="46130" y="41657"/>
                  <a:pt x="46085" y="41657"/>
                </a:cubicBezTo>
                <a:cubicBezTo>
                  <a:pt x="46130" y="41657"/>
                  <a:pt x="46176" y="41657"/>
                  <a:pt x="46199" y="41657"/>
                </a:cubicBezTo>
                <a:close/>
                <a:moveTo>
                  <a:pt x="33622" y="41451"/>
                </a:moveTo>
                <a:cubicBezTo>
                  <a:pt x="33622" y="41451"/>
                  <a:pt x="33599" y="41428"/>
                  <a:pt x="33599" y="41428"/>
                </a:cubicBezTo>
                <a:cubicBezTo>
                  <a:pt x="33599" y="41428"/>
                  <a:pt x="33622" y="41451"/>
                  <a:pt x="33622" y="41451"/>
                </a:cubicBezTo>
                <a:cubicBezTo>
                  <a:pt x="33645" y="41451"/>
                  <a:pt x="33645" y="41428"/>
                  <a:pt x="33668" y="41428"/>
                </a:cubicBezTo>
                <a:cubicBezTo>
                  <a:pt x="33645" y="41451"/>
                  <a:pt x="33645" y="41451"/>
                  <a:pt x="33622" y="41451"/>
                </a:cubicBezTo>
                <a:close/>
                <a:moveTo>
                  <a:pt x="30381" y="41428"/>
                </a:moveTo>
                <a:cubicBezTo>
                  <a:pt x="30358" y="41428"/>
                  <a:pt x="30335" y="41428"/>
                  <a:pt x="30312" y="41428"/>
                </a:cubicBezTo>
                <a:cubicBezTo>
                  <a:pt x="30335" y="41428"/>
                  <a:pt x="30358" y="41428"/>
                  <a:pt x="30381" y="41428"/>
                </a:cubicBezTo>
                <a:cubicBezTo>
                  <a:pt x="30495" y="41428"/>
                  <a:pt x="30609" y="41428"/>
                  <a:pt x="30678" y="41337"/>
                </a:cubicBezTo>
                <a:cubicBezTo>
                  <a:pt x="30609" y="41428"/>
                  <a:pt x="30495" y="41428"/>
                  <a:pt x="30381" y="41428"/>
                </a:cubicBezTo>
                <a:close/>
                <a:moveTo>
                  <a:pt x="32823" y="40698"/>
                </a:moveTo>
                <a:cubicBezTo>
                  <a:pt x="32709" y="40652"/>
                  <a:pt x="32595" y="40675"/>
                  <a:pt x="32412" y="40652"/>
                </a:cubicBezTo>
                <a:cubicBezTo>
                  <a:pt x="32595" y="40675"/>
                  <a:pt x="32709" y="40652"/>
                  <a:pt x="32823" y="40698"/>
                </a:cubicBezTo>
                <a:close/>
                <a:moveTo>
                  <a:pt x="32412" y="40652"/>
                </a:moveTo>
                <a:cubicBezTo>
                  <a:pt x="32275" y="40630"/>
                  <a:pt x="32161" y="40515"/>
                  <a:pt x="32024" y="40515"/>
                </a:cubicBezTo>
                <a:lnTo>
                  <a:pt x="32024" y="40515"/>
                </a:lnTo>
                <a:lnTo>
                  <a:pt x="32024" y="40515"/>
                </a:lnTo>
                <a:cubicBezTo>
                  <a:pt x="32161" y="40515"/>
                  <a:pt x="32275" y="40630"/>
                  <a:pt x="32412" y="40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1475520" y="3084998"/>
            <a:ext cx="2340860" cy="1059291"/>
          </a:xfrm>
          <a:custGeom>
            <a:avLst/>
            <a:gdLst/>
            <a:ahLst/>
            <a:cxnLst/>
            <a:rect l="l" t="t" r="r" b="b"/>
            <a:pathLst>
              <a:path w="61948" h="39146" extrusionOk="0">
                <a:moveTo>
                  <a:pt x="5022" y="39146"/>
                </a:moveTo>
                <a:cubicBezTo>
                  <a:pt x="4999" y="39146"/>
                  <a:pt x="4976" y="39123"/>
                  <a:pt x="4976" y="39123"/>
                </a:cubicBezTo>
                <a:lnTo>
                  <a:pt x="5022" y="39146"/>
                </a:lnTo>
                <a:close/>
                <a:moveTo>
                  <a:pt x="5022" y="38758"/>
                </a:moveTo>
                <a:cubicBezTo>
                  <a:pt x="4976" y="38735"/>
                  <a:pt x="4930" y="38735"/>
                  <a:pt x="4908" y="38735"/>
                </a:cubicBezTo>
                <a:cubicBezTo>
                  <a:pt x="4793" y="38689"/>
                  <a:pt x="4657" y="38666"/>
                  <a:pt x="4474" y="38666"/>
                </a:cubicBezTo>
                <a:lnTo>
                  <a:pt x="4474" y="38666"/>
                </a:lnTo>
                <a:lnTo>
                  <a:pt x="4405" y="38666"/>
                </a:lnTo>
                <a:cubicBezTo>
                  <a:pt x="4337" y="38666"/>
                  <a:pt x="4291" y="38666"/>
                  <a:pt x="4246" y="38666"/>
                </a:cubicBezTo>
                <a:cubicBezTo>
                  <a:pt x="4132" y="38666"/>
                  <a:pt x="3995" y="38666"/>
                  <a:pt x="3880" y="38644"/>
                </a:cubicBezTo>
                <a:cubicBezTo>
                  <a:pt x="3789" y="38621"/>
                  <a:pt x="3698" y="38598"/>
                  <a:pt x="3607" y="38598"/>
                </a:cubicBezTo>
                <a:cubicBezTo>
                  <a:pt x="3515" y="38575"/>
                  <a:pt x="3424" y="38575"/>
                  <a:pt x="3378" y="38552"/>
                </a:cubicBezTo>
                <a:lnTo>
                  <a:pt x="3333" y="38529"/>
                </a:lnTo>
                <a:cubicBezTo>
                  <a:pt x="3310" y="38507"/>
                  <a:pt x="3241" y="38461"/>
                  <a:pt x="3173" y="38438"/>
                </a:cubicBezTo>
                <a:cubicBezTo>
                  <a:pt x="3059" y="38393"/>
                  <a:pt x="2967" y="38393"/>
                  <a:pt x="2899" y="38370"/>
                </a:cubicBezTo>
                <a:lnTo>
                  <a:pt x="2853" y="38370"/>
                </a:lnTo>
                <a:cubicBezTo>
                  <a:pt x="2808" y="38370"/>
                  <a:pt x="2785" y="38347"/>
                  <a:pt x="2739" y="38324"/>
                </a:cubicBezTo>
                <a:cubicBezTo>
                  <a:pt x="2648" y="38278"/>
                  <a:pt x="2511" y="38210"/>
                  <a:pt x="2351" y="38210"/>
                </a:cubicBezTo>
                <a:lnTo>
                  <a:pt x="2260" y="38187"/>
                </a:lnTo>
                <a:cubicBezTo>
                  <a:pt x="2123" y="38187"/>
                  <a:pt x="1986" y="38233"/>
                  <a:pt x="1895" y="38256"/>
                </a:cubicBezTo>
                <a:cubicBezTo>
                  <a:pt x="1849" y="38278"/>
                  <a:pt x="1803" y="38278"/>
                  <a:pt x="1758" y="38278"/>
                </a:cubicBezTo>
                <a:lnTo>
                  <a:pt x="1666" y="38164"/>
                </a:lnTo>
                <a:cubicBezTo>
                  <a:pt x="1598" y="38096"/>
                  <a:pt x="1507" y="38004"/>
                  <a:pt x="1415" y="37936"/>
                </a:cubicBezTo>
                <a:cubicBezTo>
                  <a:pt x="1370" y="37913"/>
                  <a:pt x="1324" y="37868"/>
                  <a:pt x="1278" y="37845"/>
                </a:cubicBezTo>
                <a:cubicBezTo>
                  <a:pt x="1187" y="37753"/>
                  <a:pt x="1073" y="37662"/>
                  <a:pt x="936" y="37594"/>
                </a:cubicBezTo>
                <a:cubicBezTo>
                  <a:pt x="822" y="37548"/>
                  <a:pt x="685" y="37525"/>
                  <a:pt x="571" y="37480"/>
                </a:cubicBezTo>
                <a:cubicBezTo>
                  <a:pt x="479" y="37457"/>
                  <a:pt x="388" y="37434"/>
                  <a:pt x="343" y="37411"/>
                </a:cubicBezTo>
                <a:cubicBezTo>
                  <a:pt x="297" y="37388"/>
                  <a:pt x="274" y="37365"/>
                  <a:pt x="251" y="37343"/>
                </a:cubicBezTo>
                <a:cubicBezTo>
                  <a:pt x="183" y="37297"/>
                  <a:pt x="91" y="37251"/>
                  <a:pt x="0" y="37183"/>
                </a:cubicBezTo>
                <a:lnTo>
                  <a:pt x="0" y="0"/>
                </a:lnTo>
                <a:lnTo>
                  <a:pt x="61948" y="0"/>
                </a:lnTo>
                <a:lnTo>
                  <a:pt x="61948" y="38050"/>
                </a:lnTo>
                <a:cubicBezTo>
                  <a:pt x="61811" y="38027"/>
                  <a:pt x="61674" y="37982"/>
                  <a:pt x="61514" y="37959"/>
                </a:cubicBezTo>
                <a:cubicBezTo>
                  <a:pt x="61446" y="37959"/>
                  <a:pt x="61377" y="37959"/>
                  <a:pt x="61309" y="37959"/>
                </a:cubicBezTo>
                <a:cubicBezTo>
                  <a:pt x="60989" y="37959"/>
                  <a:pt x="60738" y="38073"/>
                  <a:pt x="60510" y="38164"/>
                </a:cubicBezTo>
                <a:cubicBezTo>
                  <a:pt x="60419" y="38210"/>
                  <a:pt x="60327" y="38256"/>
                  <a:pt x="60213" y="38278"/>
                </a:cubicBezTo>
                <a:cubicBezTo>
                  <a:pt x="60054" y="38347"/>
                  <a:pt x="59894" y="38370"/>
                  <a:pt x="59711" y="38370"/>
                </a:cubicBezTo>
                <a:cubicBezTo>
                  <a:pt x="59392" y="38370"/>
                  <a:pt x="59072" y="38301"/>
                  <a:pt x="58730" y="38210"/>
                </a:cubicBezTo>
                <a:cubicBezTo>
                  <a:pt x="58364" y="38141"/>
                  <a:pt x="57999" y="38050"/>
                  <a:pt x="57588" y="38050"/>
                </a:cubicBezTo>
                <a:cubicBezTo>
                  <a:pt x="57520" y="38050"/>
                  <a:pt x="57474" y="38050"/>
                  <a:pt x="57429" y="38050"/>
                </a:cubicBezTo>
                <a:cubicBezTo>
                  <a:pt x="57360" y="38050"/>
                  <a:pt x="57314" y="38050"/>
                  <a:pt x="57269" y="38073"/>
                </a:cubicBezTo>
                <a:cubicBezTo>
                  <a:pt x="57200" y="38073"/>
                  <a:pt x="57132" y="38073"/>
                  <a:pt x="57086" y="38073"/>
                </a:cubicBezTo>
                <a:cubicBezTo>
                  <a:pt x="57018" y="38073"/>
                  <a:pt x="56972" y="38073"/>
                  <a:pt x="56904" y="38050"/>
                </a:cubicBezTo>
                <a:cubicBezTo>
                  <a:pt x="56744" y="38027"/>
                  <a:pt x="56607" y="38004"/>
                  <a:pt x="56447" y="38004"/>
                </a:cubicBezTo>
                <a:cubicBezTo>
                  <a:pt x="56356" y="38004"/>
                  <a:pt x="56242" y="37982"/>
                  <a:pt x="56150" y="37982"/>
                </a:cubicBezTo>
                <a:cubicBezTo>
                  <a:pt x="56082" y="37959"/>
                  <a:pt x="56036" y="37959"/>
                  <a:pt x="55968" y="37936"/>
                </a:cubicBezTo>
                <a:cubicBezTo>
                  <a:pt x="55808" y="37913"/>
                  <a:pt x="55625" y="37890"/>
                  <a:pt x="55488" y="37845"/>
                </a:cubicBezTo>
                <a:cubicBezTo>
                  <a:pt x="55420" y="37822"/>
                  <a:pt x="55352" y="37799"/>
                  <a:pt x="55283" y="37776"/>
                </a:cubicBezTo>
                <a:cubicBezTo>
                  <a:pt x="55192" y="37731"/>
                  <a:pt x="55100" y="37685"/>
                  <a:pt x="54986" y="37662"/>
                </a:cubicBezTo>
                <a:cubicBezTo>
                  <a:pt x="54918" y="37639"/>
                  <a:pt x="54849" y="37639"/>
                  <a:pt x="54781" y="37616"/>
                </a:cubicBezTo>
                <a:cubicBezTo>
                  <a:pt x="54735" y="37616"/>
                  <a:pt x="54690" y="37616"/>
                  <a:pt x="54644" y="37594"/>
                </a:cubicBezTo>
                <a:cubicBezTo>
                  <a:pt x="54598" y="37365"/>
                  <a:pt x="54439" y="37251"/>
                  <a:pt x="54279" y="37183"/>
                </a:cubicBezTo>
                <a:cubicBezTo>
                  <a:pt x="54165" y="37137"/>
                  <a:pt x="54073" y="37091"/>
                  <a:pt x="53959" y="37046"/>
                </a:cubicBezTo>
                <a:cubicBezTo>
                  <a:pt x="53868" y="37023"/>
                  <a:pt x="53777" y="36977"/>
                  <a:pt x="53685" y="36932"/>
                </a:cubicBezTo>
                <a:lnTo>
                  <a:pt x="53617" y="36886"/>
                </a:lnTo>
                <a:cubicBezTo>
                  <a:pt x="53503" y="36818"/>
                  <a:pt x="53389" y="36749"/>
                  <a:pt x="53229" y="36703"/>
                </a:cubicBezTo>
                <a:cubicBezTo>
                  <a:pt x="53115" y="36681"/>
                  <a:pt x="52978" y="36681"/>
                  <a:pt x="52818" y="36681"/>
                </a:cubicBezTo>
                <a:cubicBezTo>
                  <a:pt x="52544" y="36681"/>
                  <a:pt x="52247" y="36703"/>
                  <a:pt x="52042" y="36772"/>
                </a:cubicBezTo>
                <a:cubicBezTo>
                  <a:pt x="51882" y="36818"/>
                  <a:pt x="51791" y="36886"/>
                  <a:pt x="51722" y="36932"/>
                </a:cubicBezTo>
                <a:lnTo>
                  <a:pt x="51654" y="36977"/>
                </a:lnTo>
                <a:cubicBezTo>
                  <a:pt x="51608" y="37000"/>
                  <a:pt x="51563" y="37023"/>
                  <a:pt x="51517" y="37046"/>
                </a:cubicBezTo>
                <a:cubicBezTo>
                  <a:pt x="51357" y="37091"/>
                  <a:pt x="51197" y="37160"/>
                  <a:pt x="51015" y="37388"/>
                </a:cubicBezTo>
                <a:lnTo>
                  <a:pt x="50992" y="37411"/>
                </a:lnTo>
                <a:lnTo>
                  <a:pt x="50992" y="37411"/>
                </a:lnTo>
                <a:lnTo>
                  <a:pt x="50923" y="37411"/>
                </a:lnTo>
                <a:lnTo>
                  <a:pt x="50855" y="37411"/>
                </a:lnTo>
                <a:cubicBezTo>
                  <a:pt x="50809" y="37411"/>
                  <a:pt x="50786" y="37411"/>
                  <a:pt x="50741" y="37434"/>
                </a:cubicBezTo>
                <a:cubicBezTo>
                  <a:pt x="50398" y="37457"/>
                  <a:pt x="50125" y="37548"/>
                  <a:pt x="49873" y="37662"/>
                </a:cubicBezTo>
                <a:cubicBezTo>
                  <a:pt x="49759" y="37685"/>
                  <a:pt x="49645" y="37731"/>
                  <a:pt x="49508" y="37776"/>
                </a:cubicBezTo>
                <a:cubicBezTo>
                  <a:pt x="49348" y="37822"/>
                  <a:pt x="49143" y="37845"/>
                  <a:pt x="48892" y="37845"/>
                </a:cubicBezTo>
                <a:cubicBezTo>
                  <a:pt x="48527" y="37845"/>
                  <a:pt x="48093" y="37776"/>
                  <a:pt x="47774" y="37685"/>
                </a:cubicBezTo>
                <a:cubicBezTo>
                  <a:pt x="47682" y="37662"/>
                  <a:pt x="47568" y="37639"/>
                  <a:pt x="47477" y="37594"/>
                </a:cubicBezTo>
                <a:cubicBezTo>
                  <a:pt x="47180" y="37525"/>
                  <a:pt x="46883" y="37434"/>
                  <a:pt x="46655" y="37343"/>
                </a:cubicBezTo>
                <a:lnTo>
                  <a:pt x="46587" y="37297"/>
                </a:lnTo>
                <a:cubicBezTo>
                  <a:pt x="46404" y="37206"/>
                  <a:pt x="46221" y="37114"/>
                  <a:pt x="45925" y="37091"/>
                </a:cubicBezTo>
                <a:cubicBezTo>
                  <a:pt x="45811" y="37091"/>
                  <a:pt x="45696" y="37069"/>
                  <a:pt x="45582" y="37046"/>
                </a:cubicBezTo>
                <a:cubicBezTo>
                  <a:pt x="45377" y="37023"/>
                  <a:pt x="45194" y="37000"/>
                  <a:pt x="44989" y="37000"/>
                </a:cubicBezTo>
                <a:cubicBezTo>
                  <a:pt x="44669" y="37000"/>
                  <a:pt x="44441" y="37069"/>
                  <a:pt x="44213" y="37206"/>
                </a:cubicBezTo>
                <a:cubicBezTo>
                  <a:pt x="44167" y="37228"/>
                  <a:pt x="44144" y="37251"/>
                  <a:pt x="44121" y="37274"/>
                </a:cubicBezTo>
                <a:lnTo>
                  <a:pt x="44099" y="37297"/>
                </a:lnTo>
                <a:lnTo>
                  <a:pt x="44030" y="37297"/>
                </a:lnTo>
                <a:cubicBezTo>
                  <a:pt x="43870" y="37320"/>
                  <a:pt x="43711" y="37365"/>
                  <a:pt x="43551" y="37411"/>
                </a:cubicBezTo>
                <a:cubicBezTo>
                  <a:pt x="43414" y="37457"/>
                  <a:pt x="43254" y="37525"/>
                  <a:pt x="43117" y="37571"/>
                </a:cubicBezTo>
                <a:cubicBezTo>
                  <a:pt x="42935" y="37662"/>
                  <a:pt x="42752" y="37731"/>
                  <a:pt x="42547" y="37776"/>
                </a:cubicBezTo>
                <a:cubicBezTo>
                  <a:pt x="42478" y="37776"/>
                  <a:pt x="42432" y="37799"/>
                  <a:pt x="42410" y="37799"/>
                </a:cubicBezTo>
                <a:cubicBezTo>
                  <a:pt x="42364" y="37799"/>
                  <a:pt x="42318" y="37776"/>
                  <a:pt x="42227" y="37753"/>
                </a:cubicBezTo>
                <a:lnTo>
                  <a:pt x="42181" y="37753"/>
                </a:lnTo>
                <a:cubicBezTo>
                  <a:pt x="42090" y="37731"/>
                  <a:pt x="41976" y="37708"/>
                  <a:pt x="41862" y="37708"/>
                </a:cubicBezTo>
                <a:cubicBezTo>
                  <a:pt x="41793" y="37708"/>
                  <a:pt x="41725" y="37731"/>
                  <a:pt x="41656" y="37731"/>
                </a:cubicBezTo>
                <a:cubicBezTo>
                  <a:pt x="41611" y="37731"/>
                  <a:pt x="41542" y="37731"/>
                  <a:pt x="41497" y="37731"/>
                </a:cubicBezTo>
                <a:lnTo>
                  <a:pt x="41474" y="37731"/>
                </a:lnTo>
                <a:cubicBezTo>
                  <a:pt x="41360" y="37731"/>
                  <a:pt x="41268" y="37708"/>
                  <a:pt x="41154" y="37685"/>
                </a:cubicBezTo>
                <a:cubicBezTo>
                  <a:pt x="41017" y="37639"/>
                  <a:pt x="40880" y="37616"/>
                  <a:pt x="40743" y="37616"/>
                </a:cubicBezTo>
                <a:lnTo>
                  <a:pt x="40698" y="37594"/>
                </a:lnTo>
                <a:cubicBezTo>
                  <a:pt x="40492" y="37594"/>
                  <a:pt x="40310" y="37662"/>
                  <a:pt x="40150" y="37731"/>
                </a:cubicBezTo>
                <a:cubicBezTo>
                  <a:pt x="40059" y="37753"/>
                  <a:pt x="39967" y="37776"/>
                  <a:pt x="39922" y="37799"/>
                </a:cubicBezTo>
                <a:cubicBezTo>
                  <a:pt x="39853" y="37799"/>
                  <a:pt x="39807" y="37799"/>
                  <a:pt x="39739" y="37799"/>
                </a:cubicBezTo>
                <a:cubicBezTo>
                  <a:pt x="39693" y="37799"/>
                  <a:pt x="39648" y="37799"/>
                  <a:pt x="39579" y="37799"/>
                </a:cubicBezTo>
                <a:cubicBezTo>
                  <a:pt x="39534" y="37799"/>
                  <a:pt x="39465" y="37799"/>
                  <a:pt x="39397" y="37799"/>
                </a:cubicBezTo>
                <a:lnTo>
                  <a:pt x="39397" y="37799"/>
                </a:lnTo>
                <a:cubicBezTo>
                  <a:pt x="39031" y="37799"/>
                  <a:pt x="38735" y="37936"/>
                  <a:pt x="38484" y="38050"/>
                </a:cubicBezTo>
                <a:cubicBezTo>
                  <a:pt x="38347" y="38096"/>
                  <a:pt x="38233" y="38141"/>
                  <a:pt x="38118" y="38187"/>
                </a:cubicBezTo>
                <a:cubicBezTo>
                  <a:pt x="37730" y="38301"/>
                  <a:pt x="37365" y="38347"/>
                  <a:pt x="37000" y="38347"/>
                </a:cubicBezTo>
                <a:cubicBezTo>
                  <a:pt x="36817" y="38347"/>
                  <a:pt x="36635" y="38347"/>
                  <a:pt x="36429" y="38324"/>
                </a:cubicBezTo>
                <a:cubicBezTo>
                  <a:pt x="36292" y="38301"/>
                  <a:pt x="36155" y="38278"/>
                  <a:pt x="36018" y="38278"/>
                </a:cubicBezTo>
                <a:cubicBezTo>
                  <a:pt x="35882" y="38278"/>
                  <a:pt x="35745" y="38256"/>
                  <a:pt x="35630" y="38233"/>
                </a:cubicBezTo>
                <a:cubicBezTo>
                  <a:pt x="35471" y="38233"/>
                  <a:pt x="35334" y="38187"/>
                  <a:pt x="35174" y="38141"/>
                </a:cubicBezTo>
                <a:cubicBezTo>
                  <a:pt x="35060" y="38119"/>
                  <a:pt x="34946" y="38073"/>
                  <a:pt x="34832" y="38050"/>
                </a:cubicBezTo>
                <a:cubicBezTo>
                  <a:pt x="34672" y="38027"/>
                  <a:pt x="34512" y="38027"/>
                  <a:pt x="34375" y="38004"/>
                </a:cubicBezTo>
                <a:cubicBezTo>
                  <a:pt x="34170" y="38004"/>
                  <a:pt x="34010" y="37982"/>
                  <a:pt x="33873" y="37913"/>
                </a:cubicBezTo>
                <a:lnTo>
                  <a:pt x="33804" y="37868"/>
                </a:lnTo>
                <a:cubicBezTo>
                  <a:pt x="33713" y="37822"/>
                  <a:pt x="33599" y="37731"/>
                  <a:pt x="33485" y="37685"/>
                </a:cubicBezTo>
                <a:lnTo>
                  <a:pt x="33462" y="37685"/>
                </a:lnTo>
                <a:lnTo>
                  <a:pt x="33439" y="37685"/>
                </a:lnTo>
                <a:lnTo>
                  <a:pt x="33416" y="37662"/>
                </a:lnTo>
                <a:cubicBezTo>
                  <a:pt x="33302" y="37616"/>
                  <a:pt x="33142" y="37616"/>
                  <a:pt x="33028" y="37594"/>
                </a:cubicBezTo>
                <a:cubicBezTo>
                  <a:pt x="32937" y="37571"/>
                  <a:pt x="32869" y="37571"/>
                  <a:pt x="32800" y="37548"/>
                </a:cubicBezTo>
                <a:cubicBezTo>
                  <a:pt x="32640" y="37525"/>
                  <a:pt x="32481" y="37457"/>
                  <a:pt x="32321" y="37388"/>
                </a:cubicBezTo>
                <a:cubicBezTo>
                  <a:pt x="32207" y="37343"/>
                  <a:pt x="32093" y="37297"/>
                  <a:pt x="31933" y="37251"/>
                </a:cubicBezTo>
                <a:cubicBezTo>
                  <a:pt x="31819" y="37206"/>
                  <a:pt x="31704" y="37160"/>
                  <a:pt x="31590" y="37114"/>
                </a:cubicBezTo>
                <a:cubicBezTo>
                  <a:pt x="31431" y="37023"/>
                  <a:pt x="31225" y="36932"/>
                  <a:pt x="30974" y="36886"/>
                </a:cubicBezTo>
                <a:lnTo>
                  <a:pt x="30883" y="36863"/>
                </a:lnTo>
                <a:cubicBezTo>
                  <a:pt x="30837" y="36863"/>
                  <a:pt x="30769" y="36840"/>
                  <a:pt x="30746" y="36840"/>
                </a:cubicBezTo>
                <a:lnTo>
                  <a:pt x="30723" y="36818"/>
                </a:lnTo>
                <a:lnTo>
                  <a:pt x="30677" y="36749"/>
                </a:lnTo>
                <a:cubicBezTo>
                  <a:pt x="30563" y="36589"/>
                  <a:pt x="30449" y="36475"/>
                  <a:pt x="30152" y="36430"/>
                </a:cubicBezTo>
                <a:cubicBezTo>
                  <a:pt x="30084" y="36430"/>
                  <a:pt x="30015" y="36430"/>
                  <a:pt x="29947" y="36430"/>
                </a:cubicBezTo>
                <a:cubicBezTo>
                  <a:pt x="29833" y="36430"/>
                  <a:pt x="29719" y="36430"/>
                  <a:pt x="29627" y="36452"/>
                </a:cubicBezTo>
                <a:cubicBezTo>
                  <a:pt x="29536" y="36452"/>
                  <a:pt x="29468" y="36475"/>
                  <a:pt x="29376" y="36475"/>
                </a:cubicBezTo>
                <a:lnTo>
                  <a:pt x="29331" y="36475"/>
                </a:lnTo>
                <a:cubicBezTo>
                  <a:pt x="29262" y="36475"/>
                  <a:pt x="29194" y="36475"/>
                  <a:pt x="29125" y="36475"/>
                </a:cubicBezTo>
                <a:cubicBezTo>
                  <a:pt x="29034" y="36452"/>
                  <a:pt x="28943" y="36452"/>
                  <a:pt x="28874" y="36452"/>
                </a:cubicBezTo>
                <a:cubicBezTo>
                  <a:pt x="28829" y="36452"/>
                  <a:pt x="28783" y="36452"/>
                  <a:pt x="28760" y="36452"/>
                </a:cubicBezTo>
                <a:cubicBezTo>
                  <a:pt x="28486" y="36475"/>
                  <a:pt x="28281" y="36566"/>
                  <a:pt x="28098" y="36658"/>
                </a:cubicBezTo>
                <a:cubicBezTo>
                  <a:pt x="27961" y="36703"/>
                  <a:pt x="27824" y="36772"/>
                  <a:pt x="27710" y="36772"/>
                </a:cubicBezTo>
                <a:cubicBezTo>
                  <a:pt x="27687" y="36772"/>
                  <a:pt x="27573" y="36726"/>
                  <a:pt x="27505" y="36703"/>
                </a:cubicBezTo>
                <a:cubicBezTo>
                  <a:pt x="27413" y="36658"/>
                  <a:pt x="27322" y="36612"/>
                  <a:pt x="27231" y="36589"/>
                </a:cubicBezTo>
                <a:cubicBezTo>
                  <a:pt x="27117" y="36566"/>
                  <a:pt x="27025" y="36544"/>
                  <a:pt x="26934" y="36544"/>
                </a:cubicBezTo>
                <a:cubicBezTo>
                  <a:pt x="26751" y="36544"/>
                  <a:pt x="26614" y="36589"/>
                  <a:pt x="26455" y="36635"/>
                </a:cubicBezTo>
                <a:cubicBezTo>
                  <a:pt x="26181" y="36749"/>
                  <a:pt x="25793" y="36795"/>
                  <a:pt x="25473" y="36863"/>
                </a:cubicBezTo>
                <a:cubicBezTo>
                  <a:pt x="25313" y="36863"/>
                  <a:pt x="25199" y="36909"/>
                  <a:pt x="25085" y="36955"/>
                </a:cubicBezTo>
                <a:cubicBezTo>
                  <a:pt x="25017" y="36955"/>
                  <a:pt x="24971" y="36977"/>
                  <a:pt x="24903" y="37000"/>
                </a:cubicBezTo>
                <a:cubicBezTo>
                  <a:pt x="24880" y="37000"/>
                  <a:pt x="24834" y="37000"/>
                  <a:pt x="24766" y="37000"/>
                </a:cubicBezTo>
                <a:cubicBezTo>
                  <a:pt x="24720" y="37000"/>
                  <a:pt x="24697" y="37000"/>
                  <a:pt x="24629" y="37023"/>
                </a:cubicBezTo>
                <a:cubicBezTo>
                  <a:pt x="24423" y="37023"/>
                  <a:pt x="24263" y="37091"/>
                  <a:pt x="24149" y="37274"/>
                </a:cubicBezTo>
                <a:lnTo>
                  <a:pt x="24104" y="37274"/>
                </a:lnTo>
                <a:cubicBezTo>
                  <a:pt x="23990" y="37274"/>
                  <a:pt x="23898" y="37297"/>
                  <a:pt x="23807" y="37343"/>
                </a:cubicBezTo>
                <a:cubicBezTo>
                  <a:pt x="23761" y="37365"/>
                  <a:pt x="23716" y="37388"/>
                  <a:pt x="23693" y="37411"/>
                </a:cubicBezTo>
                <a:lnTo>
                  <a:pt x="23670" y="37411"/>
                </a:lnTo>
                <a:cubicBezTo>
                  <a:pt x="23624" y="37411"/>
                  <a:pt x="23579" y="37411"/>
                  <a:pt x="23556" y="37411"/>
                </a:cubicBezTo>
                <a:cubicBezTo>
                  <a:pt x="23487" y="37411"/>
                  <a:pt x="23442" y="37411"/>
                  <a:pt x="23396" y="37411"/>
                </a:cubicBezTo>
                <a:cubicBezTo>
                  <a:pt x="23259" y="37457"/>
                  <a:pt x="23122" y="37525"/>
                  <a:pt x="23008" y="37594"/>
                </a:cubicBezTo>
                <a:cubicBezTo>
                  <a:pt x="22940" y="37616"/>
                  <a:pt x="22894" y="37639"/>
                  <a:pt x="22848" y="37662"/>
                </a:cubicBezTo>
                <a:lnTo>
                  <a:pt x="22803" y="37685"/>
                </a:lnTo>
                <a:lnTo>
                  <a:pt x="22757" y="37662"/>
                </a:lnTo>
                <a:lnTo>
                  <a:pt x="22688" y="37594"/>
                </a:lnTo>
                <a:cubicBezTo>
                  <a:pt x="22620" y="37548"/>
                  <a:pt x="22574" y="37502"/>
                  <a:pt x="22506" y="37434"/>
                </a:cubicBezTo>
                <a:cubicBezTo>
                  <a:pt x="22460" y="37388"/>
                  <a:pt x="22392" y="37320"/>
                  <a:pt x="22323" y="37274"/>
                </a:cubicBezTo>
                <a:cubicBezTo>
                  <a:pt x="22141" y="37114"/>
                  <a:pt x="21935" y="37069"/>
                  <a:pt x="21753" y="37023"/>
                </a:cubicBezTo>
                <a:cubicBezTo>
                  <a:pt x="21684" y="37023"/>
                  <a:pt x="21593" y="37000"/>
                  <a:pt x="21547" y="36977"/>
                </a:cubicBezTo>
                <a:lnTo>
                  <a:pt x="21547" y="36909"/>
                </a:lnTo>
                <a:cubicBezTo>
                  <a:pt x="21502" y="36818"/>
                  <a:pt x="21479" y="36681"/>
                  <a:pt x="21365" y="36566"/>
                </a:cubicBezTo>
                <a:cubicBezTo>
                  <a:pt x="21159" y="36315"/>
                  <a:pt x="20703" y="36156"/>
                  <a:pt x="20383" y="36156"/>
                </a:cubicBezTo>
                <a:lnTo>
                  <a:pt x="20337" y="36156"/>
                </a:lnTo>
                <a:cubicBezTo>
                  <a:pt x="20269" y="36156"/>
                  <a:pt x="20223" y="36156"/>
                  <a:pt x="20178" y="36156"/>
                </a:cubicBezTo>
                <a:cubicBezTo>
                  <a:pt x="19995" y="36156"/>
                  <a:pt x="19767" y="36178"/>
                  <a:pt x="19539" y="36361"/>
                </a:cubicBezTo>
                <a:lnTo>
                  <a:pt x="19539" y="36361"/>
                </a:lnTo>
                <a:lnTo>
                  <a:pt x="19516" y="36361"/>
                </a:lnTo>
                <a:lnTo>
                  <a:pt x="19424" y="36293"/>
                </a:lnTo>
                <a:cubicBezTo>
                  <a:pt x="19219" y="36178"/>
                  <a:pt x="18877" y="36110"/>
                  <a:pt x="18626" y="36042"/>
                </a:cubicBezTo>
                <a:cubicBezTo>
                  <a:pt x="18580" y="36042"/>
                  <a:pt x="18534" y="36019"/>
                  <a:pt x="18489" y="36019"/>
                </a:cubicBezTo>
                <a:lnTo>
                  <a:pt x="18238" y="35973"/>
                </a:lnTo>
                <a:lnTo>
                  <a:pt x="18146" y="36110"/>
                </a:lnTo>
                <a:lnTo>
                  <a:pt x="18078" y="36110"/>
                </a:lnTo>
                <a:cubicBezTo>
                  <a:pt x="18032" y="36133"/>
                  <a:pt x="17986" y="36133"/>
                  <a:pt x="17941" y="36133"/>
                </a:cubicBezTo>
                <a:cubicBezTo>
                  <a:pt x="17735" y="36201"/>
                  <a:pt x="17576" y="36247"/>
                  <a:pt x="17393" y="36361"/>
                </a:cubicBezTo>
                <a:cubicBezTo>
                  <a:pt x="17256" y="36452"/>
                  <a:pt x="17119" y="36521"/>
                  <a:pt x="16982" y="36589"/>
                </a:cubicBezTo>
                <a:cubicBezTo>
                  <a:pt x="16822" y="36681"/>
                  <a:pt x="16685" y="36749"/>
                  <a:pt x="16548" y="36840"/>
                </a:cubicBezTo>
                <a:cubicBezTo>
                  <a:pt x="16434" y="36909"/>
                  <a:pt x="16366" y="36909"/>
                  <a:pt x="16206" y="36932"/>
                </a:cubicBezTo>
                <a:cubicBezTo>
                  <a:pt x="16160" y="36932"/>
                  <a:pt x="16115" y="36932"/>
                  <a:pt x="16046" y="36932"/>
                </a:cubicBezTo>
                <a:cubicBezTo>
                  <a:pt x="15750" y="36955"/>
                  <a:pt x="15521" y="37091"/>
                  <a:pt x="15339" y="37183"/>
                </a:cubicBezTo>
                <a:cubicBezTo>
                  <a:pt x="15293" y="37206"/>
                  <a:pt x="15270" y="37228"/>
                  <a:pt x="15225" y="37251"/>
                </a:cubicBezTo>
                <a:cubicBezTo>
                  <a:pt x="15110" y="37320"/>
                  <a:pt x="14882" y="37365"/>
                  <a:pt x="14677" y="37365"/>
                </a:cubicBezTo>
                <a:cubicBezTo>
                  <a:pt x="14608" y="37365"/>
                  <a:pt x="14517" y="37343"/>
                  <a:pt x="14471" y="37343"/>
                </a:cubicBezTo>
                <a:cubicBezTo>
                  <a:pt x="14403" y="37320"/>
                  <a:pt x="14334" y="37297"/>
                  <a:pt x="14243" y="37274"/>
                </a:cubicBezTo>
                <a:cubicBezTo>
                  <a:pt x="14106" y="37228"/>
                  <a:pt x="13924" y="37183"/>
                  <a:pt x="13718" y="37183"/>
                </a:cubicBezTo>
                <a:cubicBezTo>
                  <a:pt x="13581" y="37160"/>
                  <a:pt x="13581" y="37160"/>
                  <a:pt x="13536" y="37137"/>
                </a:cubicBezTo>
                <a:lnTo>
                  <a:pt x="13467" y="37091"/>
                </a:lnTo>
                <a:cubicBezTo>
                  <a:pt x="13399" y="37023"/>
                  <a:pt x="13262" y="36909"/>
                  <a:pt x="13102" y="36863"/>
                </a:cubicBezTo>
                <a:cubicBezTo>
                  <a:pt x="13011" y="36863"/>
                  <a:pt x="12942" y="36840"/>
                  <a:pt x="12851" y="36840"/>
                </a:cubicBezTo>
                <a:lnTo>
                  <a:pt x="12759" y="36840"/>
                </a:lnTo>
                <a:lnTo>
                  <a:pt x="12691" y="36840"/>
                </a:lnTo>
                <a:lnTo>
                  <a:pt x="12668" y="36840"/>
                </a:lnTo>
                <a:cubicBezTo>
                  <a:pt x="12623" y="36818"/>
                  <a:pt x="12623" y="36795"/>
                  <a:pt x="12554" y="36703"/>
                </a:cubicBezTo>
                <a:cubicBezTo>
                  <a:pt x="12531" y="36658"/>
                  <a:pt x="12508" y="36589"/>
                  <a:pt x="12440" y="36498"/>
                </a:cubicBezTo>
                <a:cubicBezTo>
                  <a:pt x="12257" y="36247"/>
                  <a:pt x="12029" y="36247"/>
                  <a:pt x="11915" y="36247"/>
                </a:cubicBezTo>
                <a:cubicBezTo>
                  <a:pt x="11892" y="36247"/>
                  <a:pt x="11869" y="36247"/>
                  <a:pt x="11846" y="36247"/>
                </a:cubicBezTo>
                <a:lnTo>
                  <a:pt x="11755" y="36156"/>
                </a:lnTo>
                <a:cubicBezTo>
                  <a:pt x="11687" y="36110"/>
                  <a:pt x="11595" y="36042"/>
                  <a:pt x="11504" y="35996"/>
                </a:cubicBezTo>
                <a:cubicBezTo>
                  <a:pt x="11367" y="35927"/>
                  <a:pt x="11230" y="35905"/>
                  <a:pt x="11139" y="35905"/>
                </a:cubicBezTo>
                <a:cubicBezTo>
                  <a:pt x="11093" y="35905"/>
                  <a:pt x="11048" y="35905"/>
                  <a:pt x="11002" y="35927"/>
                </a:cubicBezTo>
                <a:lnTo>
                  <a:pt x="10933" y="35927"/>
                </a:lnTo>
                <a:lnTo>
                  <a:pt x="10888" y="35927"/>
                </a:lnTo>
                <a:cubicBezTo>
                  <a:pt x="10842" y="35905"/>
                  <a:pt x="10774" y="35905"/>
                  <a:pt x="10728" y="35882"/>
                </a:cubicBezTo>
                <a:cubicBezTo>
                  <a:pt x="10614" y="35859"/>
                  <a:pt x="10500" y="35836"/>
                  <a:pt x="10340" y="35836"/>
                </a:cubicBezTo>
                <a:cubicBezTo>
                  <a:pt x="10294" y="35836"/>
                  <a:pt x="10249" y="35836"/>
                  <a:pt x="10180" y="35836"/>
                </a:cubicBezTo>
                <a:cubicBezTo>
                  <a:pt x="9906" y="35882"/>
                  <a:pt x="9632" y="35996"/>
                  <a:pt x="9404" y="36178"/>
                </a:cubicBezTo>
                <a:cubicBezTo>
                  <a:pt x="9313" y="36247"/>
                  <a:pt x="9267" y="36293"/>
                  <a:pt x="9199" y="36361"/>
                </a:cubicBezTo>
                <a:cubicBezTo>
                  <a:pt x="9153" y="36407"/>
                  <a:pt x="9107" y="36452"/>
                  <a:pt x="9062" y="36475"/>
                </a:cubicBezTo>
                <a:cubicBezTo>
                  <a:pt x="8970" y="36544"/>
                  <a:pt x="8834" y="36566"/>
                  <a:pt x="8697" y="36612"/>
                </a:cubicBezTo>
                <a:cubicBezTo>
                  <a:pt x="8537" y="36658"/>
                  <a:pt x="8354" y="36703"/>
                  <a:pt x="8194" y="36772"/>
                </a:cubicBezTo>
                <a:cubicBezTo>
                  <a:pt x="7921" y="36909"/>
                  <a:pt x="7692" y="37091"/>
                  <a:pt x="7487" y="37251"/>
                </a:cubicBezTo>
                <a:cubicBezTo>
                  <a:pt x="7327" y="37365"/>
                  <a:pt x="7190" y="37480"/>
                  <a:pt x="7030" y="37594"/>
                </a:cubicBezTo>
                <a:cubicBezTo>
                  <a:pt x="6916" y="37662"/>
                  <a:pt x="6779" y="37685"/>
                  <a:pt x="6619" y="37731"/>
                </a:cubicBezTo>
                <a:cubicBezTo>
                  <a:pt x="6574" y="37753"/>
                  <a:pt x="6483" y="37776"/>
                  <a:pt x="6414" y="37776"/>
                </a:cubicBezTo>
                <a:cubicBezTo>
                  <a:pt x="6231" y="37799"/>
                  <a:pt x="6026" y="37822"/>
                  <a:pt x="5843" y="37936"/>
                </a:cubicBezTo>
                <a:cubicBezTo>
                  <a:pt x="5592" y="38073"/>
                  <a:pt x="5547" y="38301"/>
                  <a:pt x="5524" y="38438"/>
                </a:cubicBezTo>
                <a:lnTo>
                  <a:pt x="5501" y="38507"/>
                </a:lnTo>
                <a:cubicBezTo>
                  <a:pt x="5478" y="38507"/>
                  <a:pt x="5433" y="38529"/>
                  <a:pt x="5387" y="38552"/>
                </a:cubicBezTo>
                <a:cubicBezTo>
                  <a:pt x="5318" y="38575"/>
                  <a:pt x="5250" y="38598"/>
                  <a:pt x="5204" y="38644"/>
                </a:cubicBezTo>
                <a:cubicBezTo>
                  <a:pt x="5159" y="38666"/>
                  <a:pt x="5113" y="38689"/>
                  <a:pt x="5067" y="38712"/>
                </a:cubicBezTo>
                <a:lnTo>
                  <a:pt x="5022" y="38758"/>
                </a:lnTo>
                <a:moveTo>
                  <a:pt x="59802" y="38735"/>
                </a:moveTo>
                <a:cubicBezTo>
                  <a:pt x="59985" y="38735"/>
                  <a:pt x="60168" y="38712"/>
                  <a:pt x="60327" y="38644"/>
                </a:cubicBezTo>
                <a:cubicBezTo>
                  <a:pt x="60168" y="38712"/>
                  <a:pt x="59985" y="38735"/>
                  <a:pt x="59802" y="38735"/>
                </a:cubicBezTo>
                <a:close/>
                <a:moveTo>
                  <a:pt x="1735" y="38666"/>
                </a:moveTo>
                <a:cubicBezTo>
                  <a:pt x="1712" y="38666"/>
                  <a:pt x="1689" y="38666"/>
                  <a:pt x="1666" y="38666"/>
                </a:cubicBezTo>
                <a:lnTo>
                  <a:pt x="1735" y="38666"/>
                </a:lnTo>
                <a:close/>
                <a:moveTo>
                  <a:pt x="1940" y="38644"/>
                </a:moveTo>
                <a:cubicBezTo>
                  <a:pt x="2054" y="38598"/>
                  <a:pt x="2146" y="38575"/>
                  <a:pt x="2260" y="38575"/>
                </a:cubicBezTo>
                <a:lnTo>
                  <a:pt x="2260" y="38575"/>
                </a:lnTo>
                <a:lnTo>
                  <a:pt x="2260" y="38575"/>
                </a:lnTo>
                <a:cubicBezTo>
                  <a:pt x="2169" y="38575"/>
                  <a:pt x="2077" y="38598"/>
                  <a:pt x="2009" y="38621"/>
                </a:cubicBezTo>
                <a:cubicBezTo>
                  <a:pt x="1986" y="38621"/>
                  <a:pt x="1963" y="38621"/>
                  <a:pt x="1940" y="38644"/>
                </a:cubicBezTo>
                <a:close/>
                <a:moveTo>
                  <a:pt x="35585" y="38621"/>
                </a:moveTo>
                <a:cubicBezTo>
                  <a:pt x="35288" y="38575"/>
                  <a:pt x="35037" y="38484"/>
                  <a:pt x="34786" y="38438"/>
                </a:cubicBezTo>
                <a:cubicBezTo>
                  <a:pt x="35037" y="38484"/>
                  <a:pt x="35288" y="38575"/>
                  <a:pt x="35585" y="38621"/>
                </a:cubicBezTo>
                <a:close/>
                <a:moveTo>
                  <a:pt x="38050" y="38598"/>
                </a:moveTo>
                <a:cubicBezTo>
                  <a:pt x="38096" y="38575"/>
                  <a:pt x="38164" y="38552"/>
                  <a:pt x="38233" y="38552"/>
                </a:cubicBezTo>
                <a:cubicBezTo>
                  <a:pt x="38164" y="38552"/>
                  <a:pt x="38096" y="38575"/>
                  <a:pt x="38050" y="38598"/>
                </a:cubicBezTo>
                <a:close/>
                <a:moveTo>
                  <a:pt x="57086" y="38461"/>
                </a:moveTo>
                <a:cubicBezTo>
                  <a:pt x="57041" y="38461"/>
                  <a:pt x="57018" y="38438"/>
                  <a:pt x="56972" y="38438"/>
                </a:cubicBezTo>
                <a:cubicBezTo>
                  <a:pt x="57018" y="38438"/>
                  <a:pt x="57041" y="38461"/>
                  <a:pt x="57086" y="38461"/>
                </a:cubicBezTo>
                <a:cubicBezTo>
                  <a:pt x="57200" y="38461"/>
                  <a:pt x="57292" y="38438"/>
                  <a:pt x="57451" y="38438"/>
                </a:cubicBezTo>
                <a:cubicBezTo>
                  <a:pt x="57292" y="38438"/>
                  <a:pt x="57200" y="38461"/>
                  <a:pt x="57086" y="38461"/>
                </a:cubicBezTo>
                <a:close/>
                <a:moveTo>
                  <a:pt x="57862" y="38438"/>
                </a:moveTo>
                <a:cubicBezTo>
                  <a:pt x="57771" y="38438"/>
                  <a:pt x="57680" y="38415"/>
                  <a:pt x="57588" y="38415"/>
                </a:cubicBezTo>
                <a:cubicBezTo>
                  <a:pt x="57543" y="38415"/>
                  <a:pt x="57497" y="38438"/>
                  <a:pt x="57451" y="38438"/>
                </a:cubicBezTo>
                <a:cubicBezTo>
                  <a:pt x="57497" y="38438"/>
                  <a:pt x="57543" y="38415"/>
                  <a:pt x="57588" y="38415"/>
                </a:cubicBezTo>
                <a:cubicBezTo>
                  <a:pt x="57680" y="38415"/>
                  <a:pt x="57771" y="38438"/>
                  <a:pt x="57862" y="38438"/>
                </a:cubicBezTo>
                <a:close/>
                <a:moveTo>
                  <a:pt x="61469" y="38347"/>
                </a:moveTo>
                <a:cubicBezTo>
                  <a:pt x="61446" y="38347"/>
                  <a:pt x="61446" y="38347"/>
                  <a:pt x="61423" y="38347"/>
                </a:cubicBezTo>
                <a:cubicBezTo>
                  <a:pt x="61446" y="38347"/>
                  <a:pt x="61446" y="38347"/>
                  <a:pt x="61469" y="38347"/>
                </a:cubicBezTo>
                <a:close/>
                <a:moveTo>
                  <a:pt x="6026" y="38256"/>
                </a:moveTo>
                <a:cubicBezTo>
                  <a:pt x="6209" y="38164"/>
                  <a:pt x="6505" y="38164"/>
                  <a:pt x="6711" y="38096"/>
                </a:cubicBezTo>
                <a:cubicBezTo>
                  <a:pt x="6505" y="38164"/>
                  <a:pt x="6209" y="38164"/>
                  <a:pt x="6026" y="38256"/>
                </a:cubicBezTo>
                <a:close/>
                <a:moveTo>
                  <a:pt x="49303" y="38187"/>
                </a:moveTo>
                <a:cubicBezTo>
                  <a:pt x="49417" y="38187"/>
                  <a:pt x="49531" y="38164"/>
                  <a:pt x="49622" y="38141"/>
                </a:cubicBezTo>
                <a:cubicBezTo>
                  <a:pt x="49531" y="38164"/>
                  <a:pt x="49417" y="38187"/>
                  <a:pt x="49303" y="38187"/>
                </a:cubicBezTo>
                <a:close/>
                <a:moveTo>
                  <a:pt x="42250" y="38141"/>
                </a:moveTo>
                <a:cubicBezTo>
                  <a:pt x="42204" y="38141"/>
                  <a:pt x="42158" y="38141"/>
                  <a:pt x="42090" y="38119"/>
                </a:cubicBezTo>
                <a:cubicBezTo>
                  <a:pt x="42158" y="38141"/>
                  <a:pt x="42204" y="38141"/>
                  <a:pt x="42250" y="38141"/>
                </a:cubicBezTo>
                <a:close/>
                <a:moveTo>
                  <a:pt x="42044" y="38119"/>
                </a:moveTo>
                <a:cubicBezTo>
                  <a:pt x="42044" y="38119"/>
                  <a:pt x="42044" y="38119"/>
                  <a:pt x="42044" y="38119"/>
                </a:cubicBezTo>
                <a:cubicBezTo>
                  <a:pt x="42044" y="38119"/>
                  <a:pt x="42044" y="38119"/>
                  <a:pt x="42044" y="38119"/>
                </a:cubicBezTo>
                <a:close/>
                <a:moveTo>
                  <a:pt x="42044" y="38119"/>
                </a:moveTo>
                <a:cubicBezTo>
                  <a:pt x="41976" y="38096"/>
                  <a:pt x="41907" y="38096"/>
                  <a:pt x="41862" y="38096"/>
                </a:cubicBezTo>
                <a:cubicBezTo>
                  <a:pt x="41793" y="38096"/>
                  <a:pt x="41748" y="38096"/>
                  <a:pt x="41679" y="38096"/>
                </a:cubicBezTo>
                <a:cubicBezTo>
                  <a:pt x="41611" y="38096"/>
                  <a:pt x="41565" y="38119"/>
                  <a:pt x="41497" y="38119"/>
                </a:cubicBezTo>
                <a:cubicBezTo>
                  <a:pt x="41474" y="38119"/>
                  <a:pt x="41474" y="38119"/>
                  <a:pt x="41451" y="38119"/>
                </a:cubicBezTo>
                <a:lnTo>
                  <a:pt x="41497" y="38119"/>
                </a:lnTo>
                <a:cubicBezTo>
                  <a:pt x="41611" y="38119"/>
                  <a:pt x="41748" y="38096"/>
                  <a:pt x="41862" y="38096"/>
                </a:cubicBezTo>
                <a:cubicBezTo>
                  <a:pt x="41907" y="38096"/>
                  <a:pt x="41976" y="38096"/>
                  <a:pt x="42044" y="38119"/>
                </a:cubicBezTo>
                <a:close/>
                <a:moveTo>
                  <a:pt x="22780" y="38073"/>
                </a:moveTo>
                <a:cubicBezTo>
                  <a:pt x="22734" y="38073"/>
                  <a:pt x="22688" y="38050"/>
                  <a:pt x="22643" y="38027"/>
                </a:cubicBezTo>
                <a:cubicBezTo>
                  <a:pt x="22688" y="38050"/>
                  <a:pt x="22734" y="38073"/>
                  <a:pt x="22780" y="38073"/>
                </a:cubicBezTo>
                <a:cubicBezTo>
                  <a:pt x="22825" y="38073"/>
                  <a:pt x="22894" y="38050"/>
                  <a:pt x="22985" y="38004"/>
                </a:cubicBezTo>
                <a:cubicBezTo>
                  <a:pt x="22894" y="38050"/>
                  <a:pt x="22825" y="38073"/>
                  <a:pt x="22780" y="38073"/>
                </a:cubicBezTo>
                <a:moveTo>
                  <a:pt x="54849" y="38027"/>
                </a:moveTo>
                <a:cubicBezTo>
                  <a:pt x="54690" y="37982"/>
                  <a:pt x="54393" y="37982"/>
                  <a:pt x="54324" y="37822"/>
                </a:cubicBezTo>
                <a:cubicBezTo>
                  <a:pt x="54233" y="37685"/>
                  <a:pt x="54347" y="37639"/>
                  <a:pt x="54165" y="37548"/>
                </a:cubicBezTo>
                <a:cubicBezTo>
                  <a:pt x="54347" y="37639"/>
                  <a:pt x="54233" y="37685"/>
                  <a:pt x="54324" y="37822"/>
                </a:cubicBezTo>
                <a:cubicBezTo>
                  <a:pt x="54393" y="37982"/>
                  <a:pt x="54690" y="37982"/>
                  <a:pt x="54849" y="38027"/>
                </a:cubicBezTo>
                <a:close/>
                <a:moveTo>
                  <a:pt x="23738" y="37799"/>
                </a:moveTo>
                <a:lnTo>
                  <a:pt x="23807" y="37799"/>
                </a:lnTo>
                <a:cubicBezTo>
                  <a:pt x="23784" y="37799"/>
                  <a:pt x="23761" y="37799"/>
                  <a:pt x="23738" y="37799"/>
                </a:cubicBezTo>
                <a:close/>
                <a:moveTo>
                  <a:pt x="51038" y="37799"/>
                </a:moveTo>
                <a:cubicBezTo>
                  <a:pt x="51083" y="37799"/>
                  <a:pt x="51106" y="37799"/>
                  <a:pt x="51129" y="37776"/>
                </a:cubicBezTo>
                <a:cubicBezTo>
                  <a:pt x="51106" y="37799"/>
                  <a:pt x="51083" y="37799"/>
                  <a:pt x="51038" y="37799"/>
                </a:cubicBezTo>
                <a:close/>
                <a:moveTo>
                  <a:pt x="43665" y="37776"/>
                </a:moveTo>
                <a:cubicBezTo>
                  <a:pt x="43802" y="37731"/>
                  <a:pt x="43939" y="37685"/>
                  <a:pt x="44076" y="37662"/>
                </a:cubicBezTo>
                <a:cubicBezTo>
                  <a:pt x="43939" y="37685"/>
                  <a:pt x="43802" y="37731"/>
                  <a:pt x="43665" y="37776"/>
                </a:cubicBezTo>
                <a:close/>
                <a:moveTo>
                  <a:pt x="24355" y="37708"/>
                </a:moveTo>
                <a:cubicBezTo>
                  <a:pt x="24332" y="37708"/>
                  <a:pt x="24309" y="37708"/>
                  <a:pt x="24263" y="37685"/>
                </a:cubicBezTo>
                <a:cubicBezTo>
                  <a:pt x="24172" y="37685"/>
                  <a:pt x="24149" y="37639"/>
                  <a:pt x="24104" y="37639"/>
                </a:cubicBezTo>
                <a:cubicBezTo>
                  <a:pt x="24081" y="37639"/>
                  <a:pt x="24035" y="37662"/>
                  <a:pt x="23967" y="37685"/>
                </a:cubicBezTo>
                <a:cubicBezTo>
                  <a:pt x="24035" y="37662"/>
                  <a:pt x="24081" y="37639"/>
                  <a:pt x="24104" y="37639"/>
                </a:cubicBezTo>
                <a:cubicBezTo>
                  <a:pt x="24149" y="37639"/>
                  <a:pt x="24172" y="37685"/>
                  <a:pt x="24263" y="37685"/>
                </a:cubicBezTo>
                <a:cubicBezTo>
                  <a:pt x="24309" y="37708"/>
                  <a:pt x="24332" y="37708"/>
                  <a:pt x="24355" y="37708"/>
                </a:cubicBezTo>
                <a:moveTo>
                  <a:pt x="15316" y="37616"/>
                </a:moveTo>
                <a:cubicBezTo>
                  <a:pt x="15316" y="37616"/>
                  <a:pt x="15316" y="37616"/>
                  <a:pt x="15316" y="37616"/>
                </a:cubicBezTo>
                <a:cubicBezTo>
                  <a:pt x="15316" y="37616"/>
                  <a:pt x="15316" y="37616"/>
                  <a:pt x="15316" y="37616"/>
                </a:cubicBezTo>
                <a:close/>
                <a:moveTo>
                  <a:pt x="15316" y="37616"/>
                </a:moveTo>
                <a:cubicBezTo>
                  <a:pt x="15362" y="37616"/>
                  <a:pt x="15384" y="37594"/>
                  <a:pt x="15407" y="37594"/>
                </a:cubicBezTo>
                <a:cubicBezTo>
                  <a:pt x="15384" y="37594"/>
                  <a:pt x="15362" y="37616"/>
                  <a:pt x="15316" y="37616"/>
                </a:cubicBezTo>
                <a:close/>
                <a:moveTo>
                  <a:pt x="24423" y="37594"/>
                </a:moveTo>
                <a:cubicBezTo>
                  <a:pt x="24423" y="37594"/>
                  <a:pt x="24423" y="37594"/>
                  <a:pt x="24423" y="37594"/>
                </a:cubicBezTo>
                <a:cubicBezTo>
                  <a:pt x="24423" y="37594"/>
                  <a:pt x="24423" y="37594"/>
                  <a:pt x="24423" y="37594"/>
                </a:cubicBezTo>
                <a:close/>
                <a:moveTo>
                  <a:pt x="24446" y="37548"/>
                </a:moveTo>
                <a:cubicBezTo>
                  <a:pt x="24492" y="37434"/>
                  <a:pt x="24469" y="37411"/>
                  <a:pt x="24674" y="37388"/>
                </a:cubicBezTo>
                <a:cubicBezTo>
                  <a:pt x="24788" y="37388"/>
                  <a:pt x="24880" y="37388"/>
                  <a:pt x="24971" y="37365"/>
                </a:cubicBezTo>
                <a:cubicBezTo>
                  <a:pt x="24880" y="37388"/>
                  <a:pt x="24788" y="37388"/>
                  <a:pt x="24674" y="37388"/>
                </a:cubicBezTo>
                <a:cubicBezTo>
                  <a:pt x="24469" y="37411"/>
                  <a:pt x="24492" y="37434"/>
                  <a:pt x="24446" y="37548"/>
                </a:cubicBezTo>
                <a:close/>
                <a:moveTo>
                  <a:pt x="13330" y="37457"/>
                </a:moveTo>
                <a:cubicBezTo>
                  <a:pt x="13216" y="37388"/>
                  <a:pt x="13148" y="37274"/>
                  <a:pt x="13011" y="37251"/>
                </a:cubicBezTo>
                <a:cubicBezTo>
                  <a:pt x="12942" y="37228"/>
                  <a:pt x="12896" y="37228"/>
                  <a:pt x="12851" y="37228"/>
                </a:cubicBezTo>
                <a:cubicBezTo>
                  <a:pt x="12828" y="37228"/>
                  <a:pt x="12828" y="37228"/>
                  <a:pt x="12805" y="37228"/>
                </a:cubicBezTo>
                <a:cubicBezTo>
                  <a:pt x="12828" y="37228"/>
                  <a:pt x="12828" y="37228"/>
                  <a:pt x="12851" y="37228"/>
                </a:cubicBezTo>
                <a:cubicBezTo>
                  <a:pt x="12896" y="37228"/>
                  <a:pt x="12942" y="37228"/>
                  <a:pt x="13011" y="37251"/>
                </a:cubicBezTo>
                <a:cubicBezTo>
                  <a:pt x="13148" y="37274"/>
                  <a:pt x="13216" y="37388"/>
                  <a:pt x="13330" y="37457"/>
                </a:cubicBezTo>
                <a:moveTo>
                  <a:pt x="12600" y="37228"/>
                </a:moveTo>
                <a:cubicBezTo>
                  <a:pt x="12554" y="37206"/>
                  <a:pt x="12508" y="37206"/>
                  <a:pt x="12463" y="37160"/>
                </a:cubicBezTo>
                <a:cubicBezTo>
                  <a:pt x="12508" y="37206"/>
                  <a:pt x="12554" y="37206"/>
                  <a:pt x="12600" y="37228"/>
                </a:cubicBezTo>
                <a:close/>
                <a:moveTo>
                  <a:pt x="27733" y="37160"/>
                </a:moveTo>
                <a:cubicBezTo>
                  <a:pt x="27733" y="37160"/>
                  <a:pt x="27733" y="37160"/>
                  <a:pt x="27710" y="37160"/>
                </a:cubicBezTo>
                <a:lnTo>
                  <a:pt x="27733" y="37160"/>
                </a:lnTo>
                <a:cubicBezTo>
                  <a:pt x="27756" y="37160"/>
                  <a:pt x="27756" y="37137"/>
                  <a:pt x="27779" y="37137"/>
                </a:cubicBezTo>
                <a:cubicBezTo>
                  <a:pt x="27756" y="37137"/>
                  <a:pt x="27756" y="37160"/>
                  <a:pt x="27733" y="37160"/>
                </a:cubicBezTo>
                <a:close/>
                <a:moveTo>
                  <a:pt x="27779" y="37137"/>
                </a:moveTo>
                <a:lnTo>
                  <a:pt x="27801" y="37137"/>
                </a:lnTo>
                <a:lnTo>
                  <a:pt x="27779" y="37137"/>
                </a:lnTo>
                <a:close/>
                <a:moveTo>
                  <a:pt x="27961" y="37114"/>
                </a:moveTo>
                <a:lnTo>
                  <a:pt x="27961" y="37114"/>
                </a:lnTo>
                <a:lnTo>
                  <a:pt x="27961" y="37114"/>
                </a:lnTo>
                <a:close/>
                <a:moveTo>
                  <a:pt x="27961" y="37114"/>
                </a:moveTo>
                <a:cubicBezTo>
                  <a:pt x="28121" y="37069"/>
                  <a:pt x="28304" y="36977"/>
                  <a:pt x="28463" y="36909"/>
                </a:cubicBezTo>
                <a:cubicBezTo>
                  <a:pt x="28304" y="36977"/>
                  <a:pt x="28121" y="37069"/>
                  <a:pt x="27961" y="37114"/>
                </a:cubicBezTo>
                <a:close/>
                <a:moveTo>
                  <a:pt x="26592" y="37000"/>
                </a:moveTo>
                <a:cubicBezTo>
                  <a:pt x="26614" y="37000"/>
                  <a:pt x="26614" y="37000"/>
                  <a:pt x="26637" y="36977"/>
                </a:cubicBezTo>
                <a:cubicBezTo>
                  <a:pt x="26614" y="37000"/>
                  <a:pt x="26614" y="37000"/>
                  <a:pt x="26592" y="37000"/>
                </a:cubicBezTo>
                <a:close/>
                <a:moveTo>
                  <a:pt x="29331" y="36840"/>
                </a:moveTo>
                <a:cubicBezTo>
                  <a:pt x="29331" y="36840"/>
                  <a:pt x="29308" y="36840"/>
                  <a:pt x="29285" y="36840"/>
                </a:cubicBezTo>
                <a:lnTo>
                  <a:pt x="29331" y="36840"/>
                </a:lnTo>
                <a:lnTo>
                  <a:pt x="29399" y="36840"/>
                </a:lnTo>
                <a:cubicBezTo>
                  <a:pt x="29376" y="36840"/>
                  <a:pt x="29353" y="36840"/>
                  <a:pt x="29331" y="36840"/>
                </a:cubicBezTo>
                <a:moveTo>
                  <a:pt x="29399" y="36840"/>
                </a:moveTo>
                <a:cubicBezTo>
                  <a:pt x="29468" y="36840"/>
                  <a:pt x="29536" y="36840"/>
                  <a:pt x="29605" y="36840"/>
                </a:cubicBezTo>
                <a:cubicBezTo>
                  <a:pt x="29536" y="36840"/>
                  <a:pt x="29468" y="36840"/>
                  <a:pt x="29399" y="36840"/>
                </a:cubicBezTo>
                <a:close/>
                <a:moveTo>
                  <a:pt x="30107" y="36818"/>
                </a:moveTo>
                <a:cubicBezTo>
                  <a:pt x="30061" y="36818"/>
                  <a:pt x="30038" y="36818"/>
                  <a:pt x="30015" y="36818"/>
                </a:cubicBezTo>
                <a:cubicBezTo>
                  <a:pt x="30038" y="36818"/>
                  <a:pt x="30061" y="36818"/>
                  <a:pt x="30107" y="36818"/>
                </a:cubicBezTo>
                <a:close/>
                <a:moveTo>
                  <a:pt x="19767" y="36658"/>
                </a:moveTo>
                <a:cubicBezTo>
                  <a:pt x="19904" y="36544"/>
                  <a:pt x="20018" y="36521"/>
                  <a:pt x="20155" y="36521"/>
                </a:cubicBezTo>
                <a:cubicBezTo>
                  <a:pt x="20018" y="36521"/>
                  <a:pt x="19904" y="36544"/>
                  <a:pt x="19767" y="36658"/>
                </a:cubicBezTo>
                <a:close/>
                <a:moveTo>
                  <a:pt x="20383" y="36521"/>
                </a:moveTo>
                <a:cubicBezTo>
                  <a:pt x="20315" y="36521"/>
                  <a:pt x="20269" y="36521"/>
                  <a:pt x="20223" y="36521"/>
                </a:cubicBezTo>
                <a:cubicBezTo>
                  <a:pt x="20269" y="36521"/>
                  <a:pt x="20315" y="36521"/>
                  <a:pt x="20383" y="36521"/>
                </a:cubicBezTo>
                <a:close/>
                <a:moveTo>
                  <a:pt x="20155" y="36521"/>
                </a:moveTo>
                <a:lnTo>
                  <a:pt x="20155" y="36521"/>
                </a:lnTo>
                <a:lnTo>
                  <a:pt x="20155" y="36521"/>
                </a:lnTo>
                <a:close/>
                <a:moveTo>
                  <a:pt x="11344" y="36338"/>
                </a:moveTo>
                <a:cubicBezTo>
                  <a:pt x="11276" y="36293"/>
                  <a:pt x="11207" y="36293"/>
                  <a:pt x="11139" y="36293"/>
                </a:cubicBezTo>
                <a:cubicBezTo>
                  <a:pt x="11093" y="36293"/>
                  <a:pt x="11070" y="36293"/>
                  <a:pt x="11025" y="36293"/>
                </a:cubicBezTo>
                <a:cubicBezTo>
                  <a:pt x="11025" y="36293"/>
                  <a:pt x="11002" y="36293"/>
                  <a:pt x="10979" y="36293"/>
                </a:cubicBezTo>
                <a:cubicBezTo>
                  <a:pt x="11025" y="36293"/>
                  <a:pt x="11093" y="36293"/>
                  <a:pt x="11139" y="36293"/>
                </a:cubicBezTo>
                <a:cubicBezTo>
                  <a:pt x="11207" y="36293"/>
                  <a:pt x="11276" y="36293"/>
                  <a:pt x="11344" y="36338"/>
                </a:cubicBezTo>
                <a:moveTo>
                  <a:pt x="10933" y="36293"/>
                </a:moveTo>
                <a:cubicBezTo>
                  <a:pt x="10888" y="36293"/>
                  <a:pt x="10865" y="36293"/>
                  <a:pt x="10842" y="36293"/>
                </a:cubicBezTo>
                <a:lnTo>
                  <a:pt x="10933" y="36293"/>
                </a:lnTo>
                <a:lnTo>
                  <a:pt x="10933" y="3629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1481870" y="1358024"/>
            <a:ext cx="2340911" cy="1059291"/>
          </a:xfrm>
          <a:custGeom>
            <a:avLst/>
            <a:gdLst/>
            <a:ahLst/>
            <a:cxnLst/>
            <a:rect l="l" t="t" r="r" b="b"/>
            <a:pathLst>
              <a:path w="53115" h="45264" extrusionOk="0">
                <a:moveTo>
                  <a:pt x="6551" y="45263"/>
                </a:moveTo>
                <a:cubicBezTo>
                  <a:pt x="6551" y="45263"/>
                  <a:pt x="6551" y="45263"/>
                  <a:pt x="6528" y="45263"/>
                </a:cubicBezTo>
                <a:lnTo>
                  <a:pt x="6551" y="45263"/>
                </a:lnTo>
                <a:cubicBezTo>
                  <a:pt x="6734" y="45263"/>
                  <a:pt x="6871" y="45172"/>
                  <a:pt x="7031" y="45172"/>
                </a:cubicBezTo>
                <a:lnTo>
                  <a:pt x="7053" y="45172"/>
                </a:lnTo>
                <a:lnTo>
                  <a:pt x="7031" y="45172"/>
                </a:lnTo>
                <a:cubicBezTo>
                  <a:pt x="6962" y="45172"/>
                  <a:pt x="6871" y="45195"/>
                  <a:pt x="6802" y="45217"/>
                </a:cubicBezTo>
                <a:cubicBezTo>
                  <a:pt x="6711" y="45240"/>
                  <a:pt x="6643" y="45263"/>
                  <a:pt x="6551" y="45263"/>
                </a:cubicBezTo>
                <a:moveTo>
                  <a:pt x="6528" y="45263"/>
                </a:moveTo>
                <a:cubicBezTo>
                  <a:pt x="6437" y="45263"/>
                  <a:pt x="6323" y="45217"/>
                  <a:pt x="6255" y="45195"/>
                </a:cubicBezTo>
                <a:cubicBezTo>
                  <a:pt x="6323" y="45217"/>
                  <a:pt x="6437" y="45263"/>
                  <a:pt x="6528" y="45263"/>
                </a:cubicBezTo>
                <a:close/>
                <a:moveTo>
                  <a:pt x="7053" y="45172"/>
                </a:moveTo>
                <a:lnTo>
                  <a:pt x="7053" y="45172"/>
                </a:lnTo>
                <a:lnTo>
                  <a:pt x="7053" y="45172"/>
                </a:lnTo>
                <a:close/>
                <a:moveTo>
                  <a:pt x="4566" y="45149"/>
                </a:moveTo>
                <a:cubicBezTo>
                  <a:pt x="4543" y="45149"/>
                  <a:pt x="4520" y="45149"/>
                  <a:pt x="4497" y="45149"/>
                </a:cubicBezTo>
                <a:lnTo>
                  <a:pt x="4566" y="45149"/>
                </a:lnTo>
                <a:cubicBezTo>
                  <a:pt x="4588" y="45149"/>
                  <a:pt x="4634" y="45149"/>
                  <a:pt x="4657" y="45149"/>
                </a:cubicBezTo>
                <a:cubicBezTo>
                  <a:pt x="4634" y="45149"/>
                  <a:pt x="4588" y="45149"/>
                  <a:pt x="4566" y="45149"/>
                </a:cubicBezTo>
                <a:close/>
                <a:moveTo>
                  <a:pt x="7441" y="45149"/>
                </a:moveTo>
                <a:cubicBezTo>
                  <a:pt x="7441" y="45149"/>
                  <a:pt x="7441" y="45149"/>
                  <a:pt x="7441" y="45149"/>
                </a:cubicBezTo>
                <a:cubicBezTo>
                  <a:pt x="7441" y="45149"/>
                  <a:pt x="7441" y="45149"/>
                  <a:pt x="7441" y="45149"/>
                </a:cubicBezTo>
                <a:close/>
                <a:moveTo>
                  <a:pt x="4497" y="45149"/>
                </a:moveTo>
                <a:cubicBezTo>
                  <a:pt x="4269" y="45103"/>
                  <a:pt x="4063" y="44989"/>
                  <a:pt x="3812" y="44989"/>
                </a:cubicBezTo>
                <a:lnTo>
                  <a:pt x="3812" y="44989"/>
                </a:lnTo>
                <a:lnTo>
                  <a:pt x="3812" y="44989"/>
                </a:lnTo>
                <a:cubicBezTo>
                  <a:pt x="4063" y="44989"/>
                  <a:pt x="4269" y="45103"/>
                  <a:pt x="4497" y="45149"/>
                </a:cubicBezTo>
                <a:close/>
                <a:moveTo>
                  <a:pt x="5182" y="45080"/>
                </a:moveTo>
                <a:lnTo>
                  <a:pt x="5205" y="45080"/>
                </a:lnTo>
                <a:cubicBezTo>
                  <a:pt x="5205" y="45080"/>
                  <a:pt x="5205" y="45080"/>
                  <a:pt x="5182" y="45080"/>
                </a:cubicBezTo>
                <a:close/>
                <a:moveTo>
                  <a:pt x="5090" y="45058"/>
                </a:moveTo>
                <a:cubicBezTo>
                  <a:pt x="5090" y="45058"/>
                  <a:pt x="5090" y="45058"/>
                  <a:pt x="5090" y="45058"/>
                </a:cubicBezTo>
                <a:cubicBezTo>
                  <a:pt x="5068" y="45058"/>
                  <a:pt x="5022" y="45058"/>
                  <a:pt x="4999" y="45058"/>
                </a:cubicBezTo>
                <a:lnTo>
                  <a:pt x="4999" y="45058"/>
                </a:lnTo>
                <a:lnTo>
                  <a:pt x="4999" y="45058"/>
                </a:lnTo>
                <a:cubicBezTo>
                  <a:pt x="5022" y="45058"/>
                  <a:pt x="5068" y="45058"/>
                  <a:pt x="5090" y="45058"/>
                </a:cubicBezTo>
                <a:close/>
                <a:moveTo>
                  <a:pt x="3196" y="45012"/>
                </a:moveTo>
                <a:cubicBezTo>
                  <a:pt x="3150" y="45012"/>
                  <a:pt x="3128" y="45012"/>
                  <a:pt x="3082" y="44989"/>
                </a:cubicBezTo>
                <a:cubicBezTo>
                  <a:pt x="3128" y="45012"/>
                  <a:pt x="3150" y="45012"/>
                  <a:pt x="3196" y="45012"/>
                </a:cubicBezTo>
                <a:close/>
                <a:moveTo>
                  <a:pt x="3698" y="44989"/>
                </a:moveTo>
                <a:cubicBezTo>
                  <a:pt x="3744" y="44989"/>
                  <a:pt x="3789" y="44989"/>
                  <a:pt x="3812" y="44989"/>
                </a:cubicBezTo>
                <a:cubicBezTo>
                  <a:pt x="3789" y="44989"/>
                  <a:pt x="3744" y="44989"/>
                  <a:pt x="3698" y="44989"/>
                </a:cubicBezTo>
                <a:close/>
                <a:moveTo>
                  <a:pt x="6551" y="44898"/>
                </a:moveTo>
                <a:cubicBezTo>
                  <a:pt x="6460" y="44898"/>
                  <a:pt x="6369" y="44852"/>
                  <a:pt x="6255" y="44807"/>
                </a:cubicBezTo>
                <a:cubicBezTo>
                  <a:pt x="6095" y="44715"/>
                  <a:pt x="5867" y="44624"/>
                  <a:pt x="5615" y="44624"/>
                </a:cubicBezTo>
                <a:lnTo>
                  <a:pt x="5615" y="44624"/>
                </a:lnTo>
                <a:lnTo>
                  <a:pt x="5593" y="44624"/>
                </a:lnTo>
                <a:cubicBezTo>
                  <a:pt x="5479" y="44624"/>
                  <a:pt x="5364" y="44670"/>
                  <a:pt x="5296" y="44692"/>
                </a:cubicBezTo>
                <a:cubicBezTo>
                  <a:pt x="5250" y="44692"/>
                  <a:pt x="5205" y="44715"/>
                  <a:pt x="5182" y="44715"/>
                </a:cubicBezTo>
                <a:lnTo>
                  <a:pt x="5136" y="44715"/>
                </a:lnTo>
                <a:cubicBezTo>
                  <a:pt x="5090" y="44692"/>
                  <a:pt x="5045" y="44692"/>
                  <a:pt x="4999" y="44692"/>
                </a:cubicBezTo>
                <a:cubicBezTo>
                  <a:pt x="4954" y="44692"/>
                  <a:pt x="4931" y="44692"/>
                  <a:pt x="4885" y="44715"/>
                </a:cubicBezTo>
                <a:cubicBezTo>
                  <a:pt x="4817" y="44715"/>
                  <a:pt x="4748" y="44738"/>
                  <a:pt x="4702" y="44761"/>
                </a:cubicBezTo>
                <a:cubicBezTo>
                  <a:pt x="4634" y="44784"/>
                  <a:pt x="4588" y="44784"/>
                  <a:pt x="4543" y="44784"/>
                </a:cubicBezTo>
                <a:lnTo>
                  <a:pt x="4543" y="44784"/>
                </a:lnTo>
                <a:cubicBezTo>
                  <a:pt x="4474" y="44784"/>
                  <a:pt x="4406" y="44761"/>
                  <a:pt x="4314" y="44738"/>
                </a:cubicBezTo>
                <a:cubicBezTo>
                  <a:pt x="4177" y="44692"/>
                  <a:pt x="4018" y="44624"/>
                  <a:pt x="3812" y="44624"/>
                </a:cubicBezTo>
                <a:lnTo>
                  <a:pt x="3812" y="44624"/>
                </a:lnTo>
                <a:cubicBezTo>
                  <a:pt x="3744" y="44647"/>
                  <a:pt x="3652" y="44647"/>
                  <a:pt x="3584" y="44647"/>
                </a:cubicBezTo>
                <a:cubicBezTo>
                  <a:pt x="3493" y="44647"/>
                  <a:pt x="3401" y="44647"/>
                  <a:pt x="3310" y="44647"/>
                </a:cubicBezTo>
                <a:cubicBezTo>
                  <a:pt x="3242" y="44647"/>
                  <a:pt x="3173" y="44647"/>
                  <a:pt x="3128" y="44647"/>
                </a:cubicBezTo>
                <a:cubicBezTo>
                  <a:pt x="2991" y="44624"/>
                  <a:pt x="2899" y="44510"/>
                  <a:pt x="2785" y="44327"/>
                </a:cubicBezTo>
                <a:lnTo>
                  <a:pt x="2717" y="44236"/>
                </a:lnTo>
                <a:cubicBezTo>
                  <a:pt x="2671" y="44167"/>
                  <a:pt x="2625" y="44076"/>
                  <a:pt x="2534" y="43962"/>
                </a:cubicBezTo>
                <a:cubicBezTo>
                  <a:pt x="2420" y="43848"/>
                  <a:pt x="2306" y="43779"/>
                  <a:pt x="2214" y="43734"/>
                </a:cubicBezTo>
                <a:cubicBezTo>
                  <a:pt x="2169" y="43711"/>
                  <a:pt x="2146" y="43688"/>
                  <a:pt x="2100" y="43665"/>
                </a:cubicBezTo>
                <a:cubicBezTo>
                  <a:pt x="2055" y="43620"/>
                  <a:pt x="1986" y="43574"/>
                  <a:pt x="1941" y="43528"/>
                </a:cubicBezTo>
                <a:cubicBezTo>
                  <a:pt x="1804" y="43391"/>
                  <a:pt x="1644" y="43232"/>
                  <a:pt x="1393" y="43163"/>
                </a:cubicBezTo>
                <a:cubicBezTo>
                  <a:pt x="1347" y="43140"/>
                  <a:pt x="1279" y="43118"/>
                  <a:pt x="1233" y="43118"/>
                </a:cubicBezTo>
                <a:cubicBezTo>
                  <a:pt x="1165" y="43095"/>
                  <a:pt x="1096" y="43072"/>
                  <a:pt x="1073" y="43072"/>
                </a:cubicBezTo>
                <a:cubicBezTo>
                  <a:pt x="1050" y="43026"/>
                  <a:pt x="1028" y="42958"/>
                  <a:pt x="1005" y="42912"/>
                </a:cubicBezTo>
                <a:cubicBezTo>
                  <a:pt x="959" y="42821"/>
                  <a:pt x="913" y="42775"/>
                  <a:pt x="868" y="42752"/>
                </a:cubicBezTo>
                <a:lnTo>
                  <a:pt x="845" y="42707"/>
                </a:lnTo>
                <a:cubicBezTo>
                  <a:pt x="822" y="42661"/>
                  <a:pt x="799" y="42570"/>
                  <a:pt x="777" y="42478"/>
                </a:cubicBezTo>
                <a:cubicBezTo>
                  <a:pt x="731" y="42296"/>
                  <a:pt x="685" y="42068"/>
                  <a:pt x="503" y="41885"/>
                </a:cubicBezTo>
                <a:cubicBezTo>
                  <a:pt x="388" y="41771"/>
                  <a:pt x="252" y="41725"/>
                  <a:pt x="160" y="41702"/>
                </a:cubicBezTo>
                <a:lnTo>
                  <a:pt x="92" y="41680"/>
                </a:lnTo>
                <a:cubicBezTo>
                  <a:pt x="92" y="41657"/>
                  <a:pt x="69" y="41611"/>
                  <a:pt x="23" y="41588"/>
                </a:cubicBezTo>
                <a:lnTo>
                  <a:pt x="0" y="41565"/>
                </a:lnTo>
                <a:lnTo>
                  <a:pt x="0" y="1"/>
                </a:lnTo>
                <a:lnTo>
                  <a:pt x="53115" y="1"/>
                </a:lnTo>
                <a:lnTo>
                  <a:pt x="53115" y="41771"/>
                </a:lnTo>
                <a:cubicBezTo>
                  <a:pt x="52978" y="41794"/>
                  <a:pt x="52704" y="41816"/>
                  <a:pt x="52613" y="41839"/>
                </a:cubicBezTo>
                <a:lnTo>
                  <a:pt x="52499" y="41839"/>
                </a:lnTo>
                <a:cubicBezTo>
                  <a:pt x="52385" y="41862"/>
                  <a:pt x="52293" y="41862"/>
                  <a:pt x="52202" y="41862"/>
                </a:cubicBezTo>
                <a:cubicBezTo>
                  <a:pt x="52042" y="41862"/>
                  <a:pt x="51905" y="41839"/>
                  <a:pt x="51745" y="41816"/>
                </a:cubicBezTo>
                <a:cubicBezTo>
                  <a:pt x="51723" y="41794"/>
                  <a:pt x="51677" y="41794"/>
                  <a:pt x="51631" y="41794"/>
                </a:cubicBezTo>
                <a:cubicBezTo>
                  <a:pt x="51494" y="41748"/>
                  <a:pt x="51357" y="41702"/>
                  <a:pt x="51175" y="41702"/>
                </a:cubicBezTo>
                <a:cubicBezTo>
                  <a:pt x="51106" y="41702"/>
                  <a:pt x="51038" y="41725"/>
                  <a:pt x="50969" y="41725"/>
                </a:cubicBezTo>
                <a:cubicBezTo>
                  <a:pt x="50764" y="41771"/>
                  <a:pt x="50627" y="41839"/>
                  <a:pt x="50490" y="41908"/>
                </a:cubicBezTo>
                <a:cubicBezTo>
                  <a:pt x="50399" y="41953"/>
                  <a:pt x="50307" y="41999"/>
                  <a:pt x="50239" y="41999"/>
                </a:cubicBezTo>
                <a:cubicBezTo>
                  <a:pt x="50148" y="41999"/>
                  <a:pt x="50034" y="41953"/>
                  <a:pt x="49897" y="41908"/>
                </a:cubicBezTo>
                <a:cubicBezTo>
                  <a:pt x="49737" y="41862"/>
                  <a:pt x="49554" y="41794"/>
                  <a:pt x="49326" y="41794"/>
                </a:cubicBezTo>
                <a:lnTo>
                  <a:pt x="49303" y="41794"/>
                </a:lnTo>
                <a:lnTo>
                  <a:pt x="49303" y="41794"/>
                </a:lnTo>
                <a:cubicBezTo>
                  <a:pt x="49235" y="41794"/>
                  <a:pt x="49166" y="41794"/>
                  <a:pt x="49098" y="41794"/>
                </a:cubicBezTo>
                <a:cubicBezTo>
                  <a:pt x="48687" y="41794"/>
                  <a:pt x="48367" y="41771"/>
                  <a:pt x="48116" y="41702"/>
                </a:cubicBezTo>
                <a:cubicBezTo>
                  <a:pt x="48071" y="41702"/>
                  <a:pt x="48048" y="41702"/>
                  <a:pt x="48025" y="41680"/>
                </a:cubicBezTo>
                <a:lnTo>
                  <a:pt x="48025" y="41680"/>
                </a:lnTo>
                <a:lnTo>
                  <a:pt x="47956" y="41497"/>
                </a:lnTo>
                <a:lnTo>
                  <a:pt x="47751" y="41451"/>
                </a:lnTo>
                <a:cubicBezTo>
                  <a:pt x="47637" y="41428"/>
                  <a:pt x="47523" y="41406"/>
                  <a:pt x="47386" y="41406"/>
                </a:cubicBezTo>
                <a:cubicBezTo>
                  <a:pt x="47294" y="41406"/>
                  <a:pt x="47203" y="41428"/>
                  <a:pt x="47135" y="41428"/>
                </a:cubicBezTo>
                <a:cubicBezTo>
                  <a:pt x="47043" y="41428"/>
                  <a:pt x="46975" y="41428"/>
                  <a:pt x="46906" y="41428"/>
                </a:cubicBezTo>
                <a:cubicBezTo>
                  <a:pt x="46815" y="41428"/>
                  <a:pt x="46769" y="41428"/>
                  <a:pt x="46701" y="41428"/>
                </a:cubicBezTo>
                <a:cubicBezTo>
                  <a:pt x="46633" y="41406"/>
                  <a:pt x="46587" y="41383"/>
                  <a:pt x="46496" y="41360"/>
                </a:cubicBezTo>
                <a:cubicBezTo>
                  <a:pt x="46427" y="41337"/>
                  <a:pt x="46359" y="41314"/>
                  <a:pt x="46267" y="41314"/>
                </a:cubicBezTo>
                <a:cubicBezTo>
                  <a:pt x="46153" y="41291"/>
                  <a:pt x="46039" y="41269"/>
                  <a:pt x="45902" y="41269"/>
                </a:cubicBezTo>
                <a:cubicBezTo>
                  <a:pt x="45765" y="41269"/>
                  <a:pt x="45628" y="41291"/>
                  <a:pt x="45514" y="41314"/>
                </a:cubicBezTo>
                <a:cubicBezTo>
                  <a:pt x="45377" y="41337"/>
                  <a:pt x="45217" y="41360"/>
                  <a:pt x="45080" y="41406"/>
                </a:cubicBezTo>
                <a:cubicBezTo>
                  <a:pt x="44989" y="41428"/>
                  <a:pt x="44921" y="41451"/>
                  <a:pt x="44829" y="41474"/>
                </a:cubicBezTo>
                <a:cubicBezTo>
                  <a:pt x="44784" y="41474"/>
                  <a:pt x="44715" y="41497"/>
                  <a:pt x="44670" y="41497"/>
                </a:cubicBezTo>
                <a:cubicBezTo>
                  <a:pt x="44396" y="41543"/>
                  <a:pt x="44053" y="41611"/>
                  <a:pt x="43848" y="41816"/>
                </a:cubicBezTo>
                <a:cubicBezTo>
                  <a:pt x="43779" y="41908"/>
                  <a:pt x="43734" y="41953"/>
                  <a:pt x="43688" y="42022"/>
                </a:cubicBezTo>
                <a:lnTo>
                  <a:pt x="43688" y="42022"/>
                </a:lnTo>
                <a:cubicBezTo>
                  <a:pt x="43346" y="42113"/>
                  <a:pt x="42980" y="42205"/>
                  <a:pt x="42570" y="42296"/>
                </a:cubicBezTo>
                <a:cubicBezTo>
                  <a:pt x="42501" y="42319"/>
                  <a:pt x="42433" y="42319"/>
                  <a:pt x="42364" y="42341"/>
                </a:cubicBezTo>
                <a:cubicBezTo>
                  <a:pt x="42113" y="42387"/>
                  <a:pt x="41816" y="42433"/>
                  <a:pt x="41565" y="42570"/>
                </a:cubicBezTo>
                <a:lnTo>
                  <a:pt x="41497" y="42593"/>
                </a:lnTo>
                <a:lnTo>
                  <a:pt x="41497" y="42593"/>
                </a:lnTo>
                <a:lnTo>
                  <a:pt x="41428" y="42593"/>
                </a:lnTo>
                <a:cubicBezTo>
                  <a:pt x="41383" y="42570"/>
                  <a:pt x="41337" y="42570"/>
                  <a:pt x="41291" y="42570"/>
                </a:cubicBezTo>
                <a:cubicBezTo>
                  <a:pt x="41177" y="42570"/>
                  <a:pt x="41040" y="42593"/>
                  <a:pt x="40926" y="42638"/>
                </a:cubicBezTo>
                <a:cubicBezTo>
                  <a:pt x="40858" y="42638"/>
                  <a:pt x="40766" y="42638"/>
                  <a:pt x="40675" y="42661"/>
                </a:cubicBezTo>
                <a:cubicBezTo>
                  <a:pt x="40493" y="42661"/>
                  <a:pt x="40310" y="42684"/>
                  <a:pt x="40150" y="42752"/>
                </a:cubicBezTo>
                <a:cubicBezTo>
                  <a:pt x="39968" y="42798"/>
                  <a:pt x="39853" y="42866"/>
                  <a:pt x="39762" y="42935"/>
                </a:cubicBezTo>
                <a:lnTo>
                  <a:pt x="39671" y="43003"/>
                </a:lnTo>
                <a:cubicBezTo>
                  <a:pt x="39488" y="43118"/>
                  <a:pt x="39146" y="43209"/>
                  <a:pt x="38849" y="43209"/>
                </a:cubicBezTo>
                <a:cubicBezTo>
                  <a:pt x="38803" y="43209"/>
                  <a:pt x="38781" y="43209"/>
                  <a:pt x="38735" y="43209"/>
                </a:cubicBezTo>
                <a:cubicBezTo>
                  <a:pt x="38621" y="43209"/>
                  <a:pt x="38507" y="43163"/>
                  <a:pt x="38393" y="43118"/>
                </a:cubicBezTo>
                <a:cubicBezTo>
                  <a:pt x="38324" y="43118"/>
                  <a:pt x="38278" y="43095"/>
                  <a:pt x="38233" y="43072"/>
                </a:cubicBezTo>
                <a:cubicBezTo>
                  <a:pt x="38142" y="43049"/>
                  <a:pt x="38142" y="43049"/>
                  <a:pt x="38050" y="42958"/>
                </a:cubicBezTo>
                <a:lnTo>
                  <a:pt x="37982" y="42889"/>
                </a:lnTo>
                <a:cubicBezTo>
                  <a:pt x="37776" y="42684"/>
                  <a:pt x="37457" y="42570"/>
                  <a:pt x="37206" y="42501"/>
                </a:cubicBezTo>
                <a:cubicBezTo>
                  <a:pt x="37137" y="42478"/>
                  <a:pt x="37092" y="42456"/>
                  <a:pt x="37046" y="42456"/>
                </a:cubicBezTo>
                <a:cubicBezTo>
                  <a:pt x="36909" y="42410"/>
                  <a:pt x="36795" y="42364"/>
                  <a:pt x="36681" y="42319"/>
                </a:cubicBezTo>
                <a:cubicBezTo>
                  <a:pt x="36521" y="42273"/>
                  <a:pt x="36361" y="42227"/>
                  <a:pt x="36224" y="42182"/>
                </a:cubicBezTo>
                <a:cubicBezTo>
                  <a:pt x="36064" y="42113"/>
                  <a:pt x="35996" y="42068"/>
                  <a:pt x="35927" y="41999"/>
                </a:cubicBezTo>
                <a:cubicBezTo>
                  <a:pt x="35905" y="41953"/>
                  <a:pt x="35859" y="41908"/>
                  <a:pt x="35836" y="41885"/>
                </a:cubicBezTo>
                <a:cubicBezTo>
                  <a:pt x="35722" y="41725"/>
                  <a:pt x="35608" y="41588"/>
                  <a:pt x="35311" y="41497"/>
                </a:cubicBezTo>
                <a:cubicBezTo>
                  <a:pt x="35151" y="41451"/>
                  <a:pt x="35014" y="41406"/>
                  <a:pt x="34855" y="41337"/>
                </a:cubicBezTo>
                <a:cubicBezTo>
                  <a:pt x="34718" y="41291"/>
                  <a:pt x="34558" y="41223"/>
                  <a:pt x="34421" y="41177"/>
                </a:cubicBezTo>
                <a:cubicBezTo>
                  <a:pt x="34216" y="41109"/>
                  <a:pt x="34056" y="41086"/>
                  <a:pt x="33850" y="41063"/>
                </a:cubicBezTo>
                <a:lnTo>
                  <a:pt x="33828" y="41063"/>
                </a:lnTo>
                <a:lnTo>
                  <a:pt x="33736" y="41063"/>
                </a:lnTo>
                <a:cubicBezTo>
                  <a:pt x="33691" y="40972"/>
                  <a:pt x="33645" y="40903"/>
                  <a:pt x="33622" y="40881"/>
                </a:cubicBezTo>
                <a:cubicBezTo>
                  <a:pt x="33554" y="40789"/>
                  <a:pt x="33462" y="40744"/>
                  <a:pt x="33417" y="40721"/>
                </a:cubicBezTo>
                <a:lnTo>
                  <a:pt x="33394" y="40698"/>
                </a:lnTo>
                <a:lnTo>
                  <a:pt x="33348" y="40675"/>
                </a:lnTo>
                <a:cubicBezTo>
                  <a:pt x="33325" y="40630"/>
                  <a:pt x="33280" y="40561"/>
                  <a:pt x="33211" y="40515"/>
                </a:cubicBezTo>
                <a:cubicBezTo>
                  <a:pt x="32960" y="40310"/>
                  <a:pt x="32755" y="40310"/>
                  <a:pt x="32595" y="40310"/>
                </a:cubicBezTo>
                <a:lnTo>
                  <a:pt x="32595" y="40310"/>
                </a:lnTo>
                <a:cubicBezTo>
                  <a:pt x="32549" y="40310"/>
                  <a:pt x="32504" y="40310"/>
                  <a:pt x="32458" y="40310"/>
                </a:cubicBezTo>
                <a:lnTo>
                  <a:pt x="32412" y="40264"/>
                </a:lnTo>
                <a:cubicBezTo>
                  <a:pt x="32321" y="40219"/>
                  <a:pt x="32184" y="40150"/>
                  <a:pt x="32024" y="40150"/>
                </a:cubicBezTo>
                <a:lnTo>
                  <a:pt x="31956" y="40173"/>
                </a:lnTo>
                <a:cubicBezTo>
                  <a:pt x="31819" y="40173"/>
                  <a:pt x="31659" y="40242"/>
                  <a:pt x="31522" y="40310"/>
                </a:cubicBezTo>
                <a:cubicBezTo>
                  <a:pt x="31454" y="40333"/>
                  <a:pt x="31408" y="40356"/>
                  <a:pt x="31362" y="40378"/>
                </a:cubicBezTo>
                <a:lnTo>
                  <a:pt x="31271" y="40401"/>
                </a:lnTo>
                <a:cubicBezTo>
                  <a:pt x="31043" y="40470"/>
                  <a:pt x="30792" y="40561"/>
                  <a:pt x="30609" y="40744"/>
                </a:cubicBezTo>
                <a:cubicBezTo>
                  <a:pt x="30495" y="40858"/>
                  <a:pt x="30449" y="40995"/>
                  <a:pt x="30427" y="41063"/>
                </a:cubicBezTo>
                <a:lnTo>
                  <a:pt x="30381" y="41063"/>
                </a:lnTo>
                <a:lnTo>
                  <a:pt x="30335" y="41063"/>
                </a:lnTo>
                <a:lnTo>
                  <a:pt x="30267" y="41063"/>
                </a:lnTo>
                <a:cubicBezTo>
                  <a:pt x="29970" y="41063"/>
                  <a:pt x="29719" y="41155"/>
                  <a:pt x="29468" y="41246"/>
                </a:cubicBezTo>
                <a:cubicBezTo>
                  <a:pt x="29422" y="41269"/>
                  <a:pt x="29354" y="41291"/>
                  <a:pt x="29285" y="41314"/>
                </a:cubicBezTo>
                <a:cubicBezTo>
                  <a:pt x="29171" y="41360"/>
                  <a:pt x="29057" y="41360"/>
                  <a:pt x="28897" y="41360"/>
                </a:cubicBezTo>
                <a:lnTo>
                  <a:pt x="28806" y="41360"/>
                </a:lnTo>
                <a:cubicBezTo>
                  <a:pt x="28669" y="41360"/>
                  <a:pt x="28509" y="41383"/>
                  <a:pt x="28372" y="41406"/>
                </a:cubicBezTo>
                <a:cubicBezTo>
                  <a:pt x="28235" y="41428"/>
                  <a:pt x="28121" y="41428"/>
                  <a:pt x="28007" y="41428"/>
                </a:cubicBezTo>
                <a:lnTo>
                  <a:pt x="27939" y="41428"/>
                </a:lnTo>
                <a:cubicBezTo>
                  <a:pt x="27847" y="41428"/>
                  <a:pt x="27756" y="41406"/>
                  <a:pt x="27642" y="41406"/>
                </a:cubicBezTo>
                <a:cubicBezTo>
                  <a:pt x="27528" y="41383"/>
                  <a:pt x="27368" y="41360"/>
                  <a:pt x="27231" y="41360"/>
                </a:cubicBezTo>
                <a:cubicBezTo>
                  <a:pt x="27071" y="41360"/>
                  <a:pt x="26957" y="41383"/>
                  <a:pt x="26843" y="41406"/>
                </a:cubicBezTo>
                <a:cubicBezTo>
                  <a:pt x="26752" y="41406"/>
                  <a:pt x="26660" y="41428"/>
                  <a:pt x="26592" y="41428"/>
                </a:cubicBezTo>
                <a:cubicBezTo>
                  <a:pt x="26546" y="41428"/>
                  <a:pt x="26523" y="41428"/>
                  <a:pt x="26478" y="41451"/>
                </a:cubicBezTo>
                <a:cubicBezTo>
                  <a:pt x="26432" y="41451"/>
                  <a:pt x="26386" y="41451"/>
                  <a:pt x="26318" y="41451"/>
                </a:cubicBezTo>
                <a:cubicBezTo>
                  <a:pt x="26295" y="41428"/>
                  <a:pt x="26227" y="41383"/>
                  <a:pt x="26135" y="41360"/>
                </a:cubicBezTo>
                <a:cubicBezTo>
                  <a:pt x="26090" y="41360"/>
                  <a:pt x="26044" y="41360"/>
                  <a:pt x="25976" y="41360"/>
                </a:cubicBezTo>
                <a:cubicBezTo>
                  <a:pt x="25793" y="41360"/>
                  <a:pt x="25610" y="41428"/>
                  <a:pt x="25496" y="41474"/>
                </a:cubicBezTo>
                <a:cubicBezTo>
                  <a:pt x="25428" y="41497"/>
                  <a:pt x="25382" y="41520"/>
                  <a:pt x="25337" y="41543"/>
                </a:cubicBezTo>
                <a:cubicBezTo>
                  <a:pt x="25268" y="41565"/>
                  <a:pt x="25200" y="41588"/>
                  <a:pt x="25131" y="41588"/>
                </a:cubicBezTo>
                <a:cubicBezTo>
                  <a:pt x="24994" y="41634"/>
                  <a:pt x="24834" y="41680"/>
                  <a:pt x="24652" y="41748"/>
                </a:cubicBezTo>
                <a:cubicBezTo>
                  <a:pt x="24538" y="41816"/>
                  <a:pt x="24309" y="41839"/>
                  <a:pt x="24104" y="41839"/>
                </a:cubicBezTo>
                <a:cubicBezTo>
                  <a:pt x="23990" y="41839"/>
                  <a:pt x="23853" y="41816"/>
                  <a:pt x="23762" y="41794"/>
                </a:cubicBezTo>
                <a:cubicBezTo>
                  <a:pt x="23716" y="41794"/>
                  <a:pt x="23670" y="41771"/>
                  <a:pt x="23625" y="41748"/>
                </a:cubicBezTo>
                <a:cubicBezTo>
                  <a:pt x="23511" y="41702"/>
                  <a:pt x="23396" y="41657"/>
                  <a:pt x="23237" y="41634"/>
                </a:cubicBezTo>
                <a:cubicBezTo>
                  <a:pt x="23191" y="41634"/>
                  <a:pt x="23168" y="41634"/>
                  <a:pt x="23122" y="41634"/>
                </a:cubicBezTo>
                <a:cubicBezTo>
                  <a:pt x="23054" y="41634"/>
                  <a:pt x="22986" y="41634"/>
                  <a:pt x="22940" y="41634"/>
                </a:cubicBezTo>
                <a:cubicBezTo>
                  <a:pt x="22894" y="41657"/>
                  <a:pt x="22849" y="41657"/>
                  <a:pt x="22803" y="41657"/>
                </a:cubicBezTo>
                <a:lnTo>
                  <a:pt x="22780" y="41657"/>
                </a:lnTo>
                <a:cubicBezTo>
                  <a:pt x="22712" y="41634"/>
                  <a:pt x="22620" y="41611"/>
                  <a:pt x="22529" y="41565"/>
                </a:cubicBezTo>
                <a:cubicBezTo>
                  <a:pt x="22415" y="41520"/>
                  <a:pt x="22278" y="41474"/>
                  <a:pt x="22118" y="41451"/>
                </a:cubicBezTo>
                <a:cubicBezTo>
                  <a:pt x="22004" y="41428"/>
                  <a:pt x="21913" y="41428"/>
                  <a:pt x="21799" y="41428"/>
                </a:cubicBezTo>
                <a:cubicBezTo>
                  <a:pt x="21639" y="41428"/>
                  <a:pt x="21479" y="41451"/>
                  <a:pt x="21319" y="41497"/>
                </a:cubicBezTo>
                <a:cubicBezTo>
                  <a:pt x="21251" y="41497"/>
                  <a:pt x="21205" y="41520"/>
                  <a:pt x="21160" y="41543"/>
                </a:cubicBezTo>
                <a:cubicBezTo>
                  <a:pt x="21091" y="41565"/>
                  <a:pt x="21023" y="41565"/>
                  <a:pt x="20977" y="41565"/>
                </a:cubicBezTo>
                <a:cubicBezTo>
                  <a:pt x="20954" y="41565"/>
                  <a:pt x="20908" y="41565"/>
                  <a:pt x="20840" y="41543"/>
                </a:cubicBezTo>
                <a:cubicBezTo>
                  <a:pt x="20771" y="41520"/>
                  <a:pt x="20657" y="41497"/>
                  <a:pt x="20520" y="41497"/>
                </a:cubicBezTo>
                <a:lnTo>
                  <a:pt x="20475" y="41497"/>
                </a:lnTo>
                <a:cubicBezTo>
                  <a:pt x="20246" y="41520"/>
                  <a:pt x="19881" y="41588"/>
                  <a:pt x="19630" y="41725"/>
                </a:cubicBezTo>
                <a:cubicBezTo>
                  <a:pt x="19470" y="41816"/>
                  <a:pt x="19402" y="41885"/>
                  <a:pt x="19333" y="41953"/>
                </a:cubicBezTo>
                <a:lnTo>
                  <a:pt x="19311" y="41999"/>
                </a:lnTo>
                <a:cubicBezTo>
                  <a:pt x="19242" y="42068"/>
                  <a:pt x="19128" y="42113"/>
                  <a:pt x="18991" y="42159"/>
                </a:cubicBezTo>
                <a:cubicBezTo>
                  <a:pt x="18854" y="42205"/>
                  <a:pt x="18717" y="42250"/>
                  <a:pt x="18603" y="42341"/>
                </a:cubicBezTo>
                <a:cubicBezTo>
                  <a:pt x="18489" y="42410"/>
                  <a:pt x="18375" y="42478"/>
                  <a:pt x="18284" y="42547"/>
                </a:cubicBezTo>
                <a:cubicBezTo>
                  <a:pt x="18169" y="42661"/>
                  <a:pt x="18032" y="42752"/>
                  <a:pt x="17918" y="42798"/>
                </a:cubicBezTo>
                <a:cubicBezTo>
                  <a:pt x="17873" y="42798"/>
                  <a:pt x="17827" y="42821"/>
                  <a:pt x="17781" y="42821"/>
                </a:cubicBezTo>
                <a:cubicBezTo>
                  <a:pt x="17667" y="42844"/>
                  <a:pt x="17553" y="42866"/>
                  <a:pt x="17416" y="42935"/>
                </a:cubicBezTo>
                <a:cubicBezTo>
                  <a:pt x="17325" y="42981"/>
                  <a:pt x="17234" y="43026"/>
                  <a:pt x="17165" y="43072"/>
                </a:cubicBezTo>
                <a:cubicBezTo>
                  <a:pt x="17051" y="43140"/>
                  <a:pt x="16982" y="43186"/>
                  <a:pt x="16891" y="43232"/>
                </a:cubicBezTo>
                <a:lnTo>
                  <a:pt x="16777" y="43277"/>
                </a:lnTo>
                <a:cubicBezTo>
                  <a:pt x="16549" y="43369"/>
                  <a:pt x="16298" y="43483"/>
                  <a:pt x="16092" y="43483"/>
                </a:cubicBezTo>
                <a:cubicBezTo>
                  <a:pt x="16047" y="43483"/>
                  <a:pt x="16001" y="43460"/>
                  <a:pt x="15955" y="43460"/>
                </a:cubicBezTo>
                <a:lnTo>
                  <a:pt x="15933" y="43437"/>
                </a:lnTo>
                <a:lnTo>
                  <a:pt x="15910" y="43369"/>
                </a:lnTo>
                <a:cubicBezTo>
                  <a:pt x="15887" y="43323"/>
                  <a:pt x="15864" y="43254"/>
                  <a:pt x="15818" y="43186"/>
                </a:cubicBezTo>
                <a:cubicBezTo>
                  <a:pt x="15636" y="42844"/>
                  <a:pt x="15339" y="42844"/>
                  <a:pt x="15248" y="42844"/>
                </a:cubicBezTo>
                <a:lnTo>
                  <a:pt x="15134" y="42866"/>
                </a:lnTo>
                <a:lnTo>
                  <a:pt x="15065" y="42866"/>
                </a:lnTo>
                <a:lnTo>
                  <a:pt x="15019" y="42866"/>
                </a:lnTo>
                <a:cubicBezTo>
                  <a:pt x="14928" y="42844"/>
                  <a:pt x="14837" y="42844"/>
                  <a:pt x="14723" y="42821"/>
                </a:cubicBezTo>
                <a:cubicBezTo>
                  <a:pt x="14586" y="42798"/>
                  <a:pt x="14449" y="42775"/>
                  <a:pt x="14289" y="42775"/>
                </a:cubicBezTo>
                <a:lnTo>
                  <a:pt x="14243" y="42775"/>
                </a:lnTo>
                <a:cubicBezTo>
                  <a:pt x="14106" y="42775"/>
                  <a:pt x="14038" y="42775"/>
                  <a:pt x="13947" y="42752"/>
                </a:cubicBezTo>
                <a:cubicBezTo>
                  <a:pt x="13787" y="42729"/>
                  <a:pt x="13604" y="42707"/>
                  <a:pt x="13445" y="42684"/>
                </a:cubicBezTo>
                <a:cubicBezTo>
                  <a:pt x="13330" y="42684"/>
                  <a:pt x="13216" y="42684"/>
                  <a:pt x="13125" y="42661"/>
                </a:cubicBezTo>
                <a:cubicBezTo>
                  <a:pt x="13034" y="42638"/>
                  <a:pt x="12942" y="42638"/>
                  <a:pt x="12851" y="42638"/>
                </a:cubicBezTo>
                <a:cubicBezTo>
                  <a:pt x="12258" y="42638"/>
                  <a:pt x="11801" y="42981"/>
                  <a:pt x="11390" y="43254"/>
                </a:cubicBezTo>
                <a:cubicBezTo>
                  <a:pt x="11185" y="43414"/>
                  <a:pt x="11002" y="43551"/>
                  <a:pt x="10820" y="43642"/>
                </a:cubicBezTo>
                <a:cubicBezTo>
                  <a:pt x="10546" y="43757"/>
                  <a:pt x="10158" y="43825"/>
                  <a:pt x="9678" y="43848"/>
                </a:cubicBezTo>
                <a:cubicBezTo>
                  <a:pt x="9176" y="43871"/>
                  <a:pt x="8948" y="44076"/>
                  <a:pt x="8743" y="44282"/>
                </a:cubicBezTo>
                <a:lnTo>
                  <a:pt x="8651" y="44350"/>
                </a:lnTo>
                <a:cubicBezTo>
                  <a:pt x="8606" y="44373"/>
                  <a:pt x="8423" y="44396"/>
                  <a:pt x="8332" y="44419"/>
                </a:cubicBezTo>
                <a:cubicBezTo>
                  <a:pt x="8172" y="44419"/>
                  <a:pt x="8012" y="44441"/>
                  <a:pt x="7852" y="44487"/>
                </a:cubicBezTo>
                <a:cubicBezTo>
                  <a:pt x="7670" y="44556"/>
                  <a:pt x="7510" y="44670"/>
                  <a:pt x="7396" y="44738"/>
                </a:cubicBezTo>
                <a:cubicBezTo>
                  <a:pt x="7350" y="44784"/>
                  <a:pt x="7305" y="44807"/>
                  <a:pt x="7259" y="44829"/>
                </a:cubicBezTo>
                <a:lnTo>
                  <a:pt x="7259" y="44829"/>
                </a:lnTo>
                <a:lnTo>
                  <a:pt x="7213" y="44829"/>
                </a:lnTo>
                <a:cubicBezTo>
                  <a:pt x="7168" y="44829"/>
                  <a:pt x="7099" y="44829"/>
                  <a:pt x="7031" y="44829"/>
                </a:cubicBezTo>
                <a:cubicBezTo>
                  <a:pt x="6894" y="44829"/>
                  <a:pt x="6780" y="44852"/>
                  <a:pt x="6688" y="44875"/>
                </a:cubicBezTo>
                <a:cubicBezTo>
                  <a:pt x="6643" y="44898"/>
                  <a:pt x="6597" y="44898"/>
                  <a:pt x="6551" y="44898"/>
                </a:cubicBezTo>
                <a:moveTo>
                  <a:pt x="10957" y="43962"/>
                </a:moveTo>
                <a:cubicBezTo>
                  <a:pt x="11573" y="43688"/>
                  <a:pt x="12098" y="43003"/>
                  <a:pt x="12851" y="43003"/>
                </a:cubicBezTo>
                <a:cubicBezTo>
                  <a:pt x="12098" y="43003"/>
                  <a:pt x="11573" y="43688"/>
                  <a:pt x="10957" y="43962"/>
                </a:cubicBezTo>
                <a:close/>
                <a:moveTo>
                  <a:pt x="16092" y="43848"/>
                </a:moveTo>
                <a:cubicBezTo>
                  <a:pt x="16069" y="43848"/>
                  <a:pt x="16047" y="43825"/>
                  <a:pt x="16024" y="43825"/>
                </a:cubicBezTo>
                <a:cubicBezTo>
                  <a:pt x="16047" y="43825"/>
                  <a:pt x="16069" y="43848"/>
                  <a:pt x="16092" y="43848"/>
                </a:cubicBezTo>
                <a:cubicBezTo>
                  <a:pt x="16229" y="43848"/>
                  <a:pt x="16366" y="43802"/>
                  <a:pt x="16503" y="43757"/>
                </a:cubicBezTo>
                <a:cubicBezTo>
                  <a:pt x="16366" y="43802"/>
                  <a:pt x="16229" y="43848"/>
                  <a:pt x="16092" y="43848"/>
                </a:cubicBezTo>
                <a:moveTo>
                  <a:pt x="15499" y="43369"/>
                </a:moveTo>
                <a:cubicBezTo>
                  <a:pt x="15430" y="43232"/>
                  <a:pt x="15339" y="43209"/>
                  <a:pt x="15248" y="43209"/>
                </a:cubicBezTo>
                <a:cubicBezTo>
                  <a:pt x="15202" y="43209"/>
                  <a:pt x="15179" y="43209"/>
                  <a:pt x="15156" y="43209"/>
                </a:cubicBezTo>
                <a:cubicBezTo>
                  <a:pt x="15111" y="43209"/>
                  <a:pt x="15088" y="43209"/>
                  <a:pt x="15065" y="43209"/>
                </a:cubicBezTo>
                <a:cubicBezTo>
                  <a:pt x="15042" y="43209"/>
                  <a:pt x="15019" y="43209"/>
                  <a:pt x="14997" y="43209"/>
                </a:cubicBezTo>
                <a:lnTo>
                  <a:pt x="15065" y="43209"/>
                </a:lnTo>
                <a:cubicBezTo>
                  <a:pt x="15134" y="43209"/>
                  <a:pt x="15179" y="43209"/>
                  <a:pt x="15248" y="43209"/>
                </a:cubicBezTo>
                <a:cubicBezTo>
                  <a:pt x="15339" y="43209"/>
                  <a:pt x="15430" y="43232"/>
                  <a:pt x="15499" y="43369"/>
                </a:cubicBezTo>
                <a:moveTo>
                  <a:pt x="777" y="43300"/>
                </a:moveTo>
                <a:cubicBezTo>
                  <a:pt x="731" y="43232"/>
                  <a:pt x="731" y="43163"/>
                  <a:pt x="685" y="43095"/>
                </a:cubicBezTo>
                <a:cubicBezTo>
                  <a:pt x="731" y="43163"/>
                  <a:pt x="731" y="43232"/>
                  <a:pt x="777" y="43300"/>
                </a:cubicBezTo>
                <a:close/>
                <a:moveTo>
                  <a:pt x="13057" y="43026"/>
                </a:moveTo>
                <a:cubicBezTo>
                  <a:pt x="13011" y="43003"/>
                  <a:pt x="12942" y="43003"/>
                  <a:pt x="12897" y="43003"/>
                </a:cubicBezTo>
                <a:cubicBezTo>
                  <a:pt x="12942" y="43003"/>
                  <a:pt x="13011" y="43003"/>
                  <a:pt x="13057" y="43026"/>
                </a:cubicBezTo>
                <a:close/>
                <a:moveTo>
                  <a:pt x="40995" y="42981"/>
                </a:moveTo>
                <a:cubicBezTo>
                  <a:pt x="41109" y="42958"/>
                  <a:pt x="41200" y="42935"/>
                  <a:pt x="41291" y="42935"/>
                </a:cubicBezTo>
                <a:lnTo>
                  <a:pt x="41291" y="42935"/>
                </a:lnTo>
                <a:lnTo>
                  <a:pt x="41291" y="42935"/>
                </a:lnTo>
                <a:cubicBezTo>
                  <a:pt x="41200" y="42935"/>
                  <a:pt x="41109" y="42958"/>
                  <a:pt x="40995" y="42981"/>
                </a:cubicBezTo>
                <a:close/>
                <a:moveTo>
                  <a:pt x="36087" y="42524"/>
                </a:moveTo>
                <a:cubicBezTo>
                  <a:pt x="35882" y="42433"/>
                  <a:pt x="35791" y="42364"/>
                  <a:pt x="35654" y="42227"/>
                </a:cubicBezTo>
                <a:cubicBezTo>
                  <a:pt x="35791" y="42364"/>
                  <a:pt x="35882" y="42433"/>
                  <a:pt x="36087" y="42524"/>
                </a:cubicBezTo>
                <a:close/>
                <a:moveTo>
                  <a:pt x="50239" y="42364"/>
                </a:moveTo>
                <a:lnTo>
                  <a:pt x="50239" y="42364"/>
                </a:lnTo>
                <a:lnTo>
                  <a:pt x="50239" y="42364"/>
                </a:lnTo>
                <a:cubicBezTo>
                  <a:pt x="50513" y="42364"/>
                  <a:pt x="50718" y="42136"/>
                  <a:pt x="51015" y="42090"/>
                </a:cubicBezTo>
                <a:cubicBezTo>
                  <a:pt x="50718" y="42136"/>
                  <a:pt x="50513" y="42364"/>
                  <a:pt x="50239" y="42364"/>
                </a:cubicBezTo>
                <a:close/>
                <a:moveTo>
                  <a:pt x="50239" y="42364"/>
                </a:moveTo>
                <a:cubicBezTo>
                  <a:pt x="50102" y="42364"/>
                  <a:pt x="49988" y="42319"/>
                  <a:pt x="49874" y="42296"/>
                </a:cubicBezTo>
                <a:cubicBezTo>
                  <a:pt x="49988" y="42319"/>
                  <a:pt x="50102" y="42364"/>
                  <a:pt x="50239" y="42364"/>
                </a:cubicBezTo>
                <a:close/>
                <a:moveTo>
                  <a:pt x="49874" y="42296"/>
                </a:moveTo>
                <a:lnTo>
                  <a:pt x="49874" y="42296"/>
                </a:lnTo>
                <a:lnTo>
                  <a:pt x="49874" y="42296"/>
                </a:lnTo>
                <a:close/>
                <a:moveTo>
                  <a:pt x="52476" y="42205"/>
                </a:moveTo>
                <a:cubicBezTo>
                  <a:pt x="52499" y="42205"/>
                  <a:pt x="52521" y="42205"/>
                  <a:pt x="52544" y="42205"/>
                </a:cubicBezTo>
                <a:cubicBezTo>
                  <a:pt x="52521" y="42205"/>
                  <a:pt x="52499" y="42205"/>
                  <a:pt x="52476" y="42205"/>
                </a:cubicBezTo>
                <a:close/>
                <a:moveTo>
                  <a:pt x="24127" y="42205"/>
                </a:moveTo>
                <a:cubicBezTo>
                  <a:pt x="24355" y="42205"/>
                  <a:pt x="24629" y="42159"/>
                  <a:pt x="24812" y="42068"/>
                </a:cubicBezTo>
                <a:cubicBezTo>
                  <a:pt x="24629" y="42159"/>
                  <a:pt x="24355" y="42205"/>
                  <a:pt x="24127" y="42205"/>
                </a:cubicBezTo>
                <a:close/>
                <a:moveTo>
                  <a:pt x="23807" y="42182"/>
                </a:moveTo>
                <a:lnTo>
                  <a:pt x="23807" y="42182"/>
                </a:lnTo>
                <a:lnTo>
                  <a:pt x="23807" y="42182"/>
                </a:lnTo>
                <a:close/>
                <a:moveTo>
                  <a:pt x="23807" y="42182"/>
                </a:moveTo>
                <a:cubicBezTo>
                  <a:pt x="23762" y="42182"/>
                  <a:pt x="23716" y="42159"/>
                  <a:pt x="23670" y="42159"/>
                </a:cubicBezTo>
                <a:cubicBezTo>
                  <a:pt x="23511" y="42113"/>
                  <a:pt x="23396" y="42022"/>
                  <a:pt x="23237" y="41999"/>
                </a:cubicBezTo>
                <a:cubicBezTo>
                  <a:pt x="23396" y="42022"/>
                  <a:pt x="23511" y="42113"/>
                  <a:pt x="23670" y="42159"/>
                </a:cubicBezTo>
                <a:cubicBezTo>
                  <a:pt x="23716" y="42159"/>
                  <a:pt x="23762" y="42182"/>
                  <a:pt x="23807" y="42182"/>
                </a:cubicBezTo>
                <a:close/>
                <a:moveTo>
                  <a:pt x="22803" y="42022"/>
                </a:moveTo>
                <a:cubicBezTo>
                  <a:pt x="22780" y="42022"/>
                  <a:pt x="22780" y="42022"/>
                  <a:pt x="22757" y="41999"/>
                </a:cubicBezTo>
                <a:lnTo>
                  <a:pt x="22803" y="42022"/>
                </a:lnTo>
                <a:close/>
                <a:moveTo>
                  <a:pt x="23008" y="41999"/>
                </a:moveTo>
                <a:cubicBezTo>
                  <a:pt x="23031" y="41999"/>
                  <a:pt x="23077" y="41999"/>
                  <a:pt x="23122" y="41999"/>
                </a:cubicBezTo>
                <a:lnTo>
                  <a:pt x="23122" y="41999"/>
                </a:lnTo>
                <a:lnTo>
                  <a:pt x="23122" y="41999"/>
                </a:lnTo>
                <a:cubicBezTo>
                  <a:pt x="23077" y="41999"/>
                  <a:pt x="23031" y="41999"/>
                  <a:pt x="23008" y="41999"/>
                </a:cubicBezTo>
                <a:close/>
                <a:moveTo>
                  <a:pt x="20977" y="41931"/>
                </a:moveTo>
                <a:lnTo>
                  <a:pt x="20977" y="41931"/>
                </a:lnTo>
                <a:lnTo>
                  <a:pt x="20977" y="41931"/>
                </a:lnTo>
                <a:cubicBezTo>
                  <a:pt x="21114" y="41931"/>
                  <a:pt x="21205" y="41885"/>
                  <a:pt x="21319" y="41862"/>
                </a:cubicBezTo>
                <a:cubicBezTo>
                  <a:pt x="21205" y="41885"/>
                  <a:pt x="21114" y="41931"/>
                  <a:pt x="20977" y="41931"/>
                </a:cubicBezTo>
                <a:close/>
                <a:moveTo>
                  <a:pt x="20977" y="41931"/>
                </a:moveTo>
                <a:cubicBezTo>
                  <a:pt x="20817" y="41931"/>
                  <a:pt x="20680" y="41862"/>
                  <a:pt x="20520" y="41862"/>
                </a:cubicBezTo>
                <a:lnTo>
                  <a:pt x="20520" y="41862"/>
                </a:lnTo>
                <a:lnTo>
                  <a:pt x="20520" y="41862"/>
                </a:lnTo>
                <a:cubicBezTo>
                  <a:pt x="20680" y="41862"/>
                  <a:pt x="20817" y="41931"/>
                  <a:pt x="20977" y="41931"/>
                </a:cubicBezTo>
                <a:moveTo>
                  <a:pt x="25451" y="41885"/>
                </a:moveTo>
                <a:cubicBezTo>
                  <a:pt x="25633" y="41839"/>
                  <a:pt x="25770" y="41748"/>
                  <a:pt x="25930" y="41725"/>
                </a:cubicBezTo>
                <a:cubicBezTo>
                  <a:pt x="25770" y="41748"/>
                  <a:pt x="25633" y="41839"/>
                  <a:pt x="25451" y="41885"/>
                </a:cubicBezTo>
                <a:close/>
                <a:moveTo>
                  <a:pt x="26318" y="41816"/>
                </a:moveTo>
                <a:cubicBezTo>
                  <a:pt x="26318" y="41816"/>
                  <a:pt x="26295" y="41816"/>
                  <a:pt x="26272" y="41816"/>
                </a:cubicBezTo>
                <a:cubicBezTo>
                  <a:pt x="26295" y="41816"/>
                  <a:pt x="26318" y="41816"/>
                  <a:pt x="26318" y="41816"/>
                </a:cubicBezTo>
                <a:cubicBezTo>
                  <a:pt x="26409" y="41816"/>
                  <a:pt x="26523" y="41794"/>
                  <a:pt x="26592" y="41794"/>
                </a:cubicBezTo>
                <a:cubicBezTo>
                  <a:pt x="26523" y="41794"/>
                  <a:pt x="26409" y="41816"/>
                  <a:pt x="26318" y="41816"/>
                </a:cubicBezTo>
                <a:moveTo>
                  <a:pt x="21548" y="41816"/>
                </a:moveTo>
                <a:cubicBezTo>
                  <a:pt x="21639" y="41794"/>
                  <a:pt x="21707" y="41794"/>
                  <a:pt x="21799" y="41794"/>
                </a:cubicBezTo>
                <a:cubicBezTo>
                  <a:pt x="21890" y="41794"/>
                  <a:pt x="21981" y="41794"/>
                  <a:pt x="22050" y="41816"/>
                </a:cubicBezTo>
                <a:cubicBezTo>
                  <a:pt x="21981" y="41794"/>
                  <a:pt x="21890" y="41794"/>
                  <a:pt x="21799" y="41794"/>
                </a:cubicBezTo>
                <a:cubicBezTo>
                  <a:pt x="21707" y="41794"/>
                  <a:pt x="21639" y="41794"/>
                  <a:pt x="21548" y="41816"/>
                </a:cubicBezTo>
                <a:close/>
                <a:moveTo>
                  <a:pt x="47660" y="41794"/>
                </a:moveTo>
                <a:cubicBezTo>
                  <a:pt x="47568" y="41771"/>
                  <a:pt x="47477" y="41771"/>
                  <a:pt x="47386" y="41771"/>
                </a:cubicBezTo>
                <a:cubicBezTo>
                  <a:pt x="47317" y="41771"/>
                  <a:pt x="47249" y="41771"/>
                  <a:pt x="47203" y="41771"/>
                </a:cubicBezTo>
                <a:cubicBezTo>
                  <a:pt x="47249" y="41771"/>
                  <a:pt x="47317" y="41771"/>
                  <a:pt x="47386" y="41771"/>
                </a:cubicBezTo>
                <a:cubicBezTo>
                  <a:pt x="47477" y="41771"/>
                  <a:pt x="47568" y="41771"/>
                  <a:pt x="47660" y="41794"/>
                </a:cubicBezTo>
                <a:moveTo>
                  <a:pt x="27984" y="41794"/>
                </a:moveTo>
                <a:cubicBezTo>
                  <a:pt x="27961" y="41794"/>
                  <a:pt x="27961" y="41794"/>
                  <a:pt x="27939" y="41794"/>
                </a:cubicBezTo>
                <a:lnTo>
                  <a:pt x="27984" y="41794"/>
                </a:lnTo>
                <a:close/>
                <a:moveTo>
                  <a:pt x="46199" y="41657"/>
                </a:moveTo>
                <a:cubicBezTo>
                  <a:pt x="46176" y="41657"/>
                  <a:pt x="46130" y="41657"/>
                  <a:pt x="46085" y="41657"/>
                </a:cubicBezTo>
                <a:cubicBezTo>
                  <a:pt x="46130" y="41657"/>
                  <a:pt x="46176" y="41657"/>
                  <a:pt x="46199" y="41657"/>
                </a:cubicBezTo>
                <a:close/>
                <a:moveTo>
                  <a:pt x="33622" y="41451"/>
                </a:moveTo>
                <a:cubicBezTo>
                  <a:pt x="33622" y="41451"/>
                  <a:pt x="33599" y="41428"/>
                  <a:pt x="33599" y="41428"/>
                </a:cubicBezTo>
                <a:cubicBezTo>
                  <a:pt x="33599" y="41428"/>
                  <a:pt x="33622" y="41451"/>
                  <a:pt x="33622" y="41451"/>
                </a:cubicBezTo>
                <a:cubicBezTo>
                  <a:pt x="33645" y="41451"/>
                  <a:pt x="33645" y="41428"/>
                  <a:pt x="33668" y="41428"/>
                </a:cubicBezTo>
                <a:cubicBezTo>
                  <a:pt x="33645" y="41451"/>
                  <a:pt x="33645" y="41451"/>
                  <a:pt x="33622" y="41451"/>
                </a:cubicBezTo>
                <a:close/>
                <a:moveTo>
                  <a:pt x="30381" y="41428"/>
                </a:moveTo>
                <a:cubicBezTo>
                  <a:pt x="30358" y="41428"/>
                  <a:pt x="30335" y="41428"/>
                  <a:pt x="30312" y="41428"/>
                </a:cubicBezTo>
                <a:cubicBezTo>
                  <a:pt x="30335" y="41428"/>
                  <a:pt x="30358" y="41428"/>
                  <a:pt x="30381" y="41428"/>
                </a:cubicBezTo>
                <a:cubicBezTo>
                  <a:pt x="30495" y="41428"/>
                  <a:pt x="30609" y="41428"/>
                  <a:pt x="30678" y="41337"/>
                </a:cubicBezTo>
                <a:cubicBezTo>
                  <a:pt x="30609" y="41428"/>
                  <a:pt x="30495" y="41428"/>
                  <a:pt x="30381" y="41428"/>
                </a:cubicBezTo>
                <a:close/>
                <a:moveTo>
                  <a:pt x="32823" y="40698"/>
                </a:moveTo>
                <a:cubicBezTo>
                  <a:pt x="32709" y="40652"/>
                  <a:pt x="32595" y="40675"/>
                  <a:pt x="32412" y="40652"/>
                </a:cubicBezTo>
                <a:cubicBezTo>
                  <a:pt x="32595" y="40675"/>
                  <a:pt x="32709" y="40652"/>
                  <a:pt x="32823" y="40698"/>
                </a:cubicBezTo>
                <a:close/>
                <a:moveTo>
                  <a:pt x="32412" y="40652"/>
                </a:moveTo>
                <a:cubicBezTo>
                  <a:pt x="32275" y="40630"/>
                  <a:pt x="32161" y="40515"/>
                  <a:pt x="32024" y="40515"/>
                </a:cubicBezTo>
                <a:lnTo>
                  <a:pt x="32024" y="40515"/>
                </a:lnTo>
                <a:lnTo>
                  <a:pt x="32024" y="40515"/>
                </a:lnTo>
                <a:cubicBezTo>
                  <a:pt x="32161" y="40515"/>
                  <a:pt x="32275" y="40630"/>
                  <a:pt x="32412" y="40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180;p30"/>
          <p:cNvSpPr/>
          <p:nvPr/>
        </p:nvSpPr>
        <p:spPr>
          <a:xfrm>
            <a:off x="5321220" y="1358024"/>
            <a:ext cx="2340860" cy="1059291"/>
          </a:xfrm>
          <a:custGeom>
            <a:avLst/>
            <a:gdLst/>
            <a:ahLst/>
            <a:cxnLst/>
            <a:rect l="l" t="t" r="r" b="b"/>
            <a:pathLst>
              <a:path w="61948" h="39146" extrusionOk="0">
                <a:moveTo>
                  <a:pt x="5022" y="39146"/>
                </a:moveTo>
                <a:cubicBezTo>
                  <a:pt x="4999" y="39146"/>
                  <a:pt x="4976" y="39123"/>
                  <a:pt x="4976" y="39123"/>
                </a:cubicBezTo>
                <a:lnTo>
                  <a:pt x="5022" y="39146"/>
                </a:lnTo>
                <a:close/>
                <a:moveTo>
                  <a:pt x="5022" y="38758"/>
                </a:moveTo>
                <a:cubicBezTo>
                  <a:pt x="4976" y="38735"/>
                  <a:pt x="4930" y="38735"/>
                  <a:pt x="4908" y="38735"/>
                </a:cubicBezTo>
                <a:cubicBezTo>
                  <a:pt x="4793" y="38689"/>
                  <a:pt x="4657" y="38666"/>
                  <a:pt x="4474" y="38666"/>
                </a:cubicBezTo>
                <a:lnTo>
                  <a:pt x="4474" y="38666"/>
                </a:lnTo>
                <a:lnTo>
                  <a:pt x="4405" y="38666"/>
                </a:lnTo>
                <a:cubicBezTo>
                  <a:pt x="4337" y="38666"/>
                  <a:pt x="4291" y="38666"/>
                  <a:pt x="4246" y="38666"/>
                </a:cubicBezTo>
                <a:cubicBezTo>
                  <a:pt x="4132" y="38666"/>
                  <a:pt x="3995" y="38666"/>
                  <a:pt x="3880" y="38644"/>
                </a:cubicBezTo>
                <a:cubicBezTo>
                  <a:pt x="3789" y="38621"/>
                  <a:pt x="3698" y="38598"/>
                  <a:pt x="3607" y="38598"/>
                </a:cubicBezTo>
                <a:cubicBezTo>
                  <a:pt x="3515" y="38575"/>
                  <a:pt x="3424" y="38575"/>
                  <a:pt x="3378" y="38552"/>
                </a:cubicBezTo>
                <a:lnTo>
                  <a:pt x="3333" y="38529"/>
                </a:lnTo>
                <a:cubicBezTo>
                  <a:pt x="3310" y="38507"/>
                  <a:pt x="3241" y="38461"/>
                  <a:pt x="3173" y="38438"/>
                </a:cubicBezTo>
                <a:cubicBezTo>
                  <a:pt x="3059" y="38393"/>
                  <a:pt x="2967" y="38393"/>
                  <a:pt x="2899" y="38370"/>
                </a:cubicBezTo>
                <a:lnTo>
                  <a:pt x="2853" y="38370"/>
                </a:lnTo>
                <a:cubicBezTo>
                  <a:pt x="2808" y="38370"/>
                  <a:pt x="2785" y="38347"/>
                  <a:pt x="2739" y="38324"/>
                </a:cubicBezTo>
                <a:cubicBezTo>
                  <a:pt x="2648" y="38278"/>
                  <a:pt x="2511" y="38210"/>
                  <a:pt x="2351" y="38210"/>
                </a:cubicBezTo>
                <a:lnTo>
                  <a:pt x="2260" y="38187"/>
                </a:lnTo>
                <a:cubicBezTo>
                  <a:pt x="2123" y="38187"/>
                  <a:pt x="1986" y="38233"/>
                  <a:pt x="1895" y="38256"/>
                </a:cubicBezTo>
                <a:cubicBezTo>
                  <a:pt x="1849" y="38278"/>
                  <a:pt x="1803" y="38278"/>
                  <a:pt x="1758" y="38278"/>
                </a:cubicBezTo>
                <a:lnTo>
                  <a:pt x="1666" y="38164"/>
                </a:lnTo>
                <a:cubicBezTo>
                  <a:pt x="1598" y="38096"/>
                  <a:pt x="1507" y="38004"/>
                  <a:pt x="1415" y="37936"/>
                </a:cubicBezTo>
                <a:cubicBezTo>
                  <a:pt x="1370" y="37913"/>
                  <a:pt x="1324" y="37868"/>
                  <a:pt x="1278" y="37845"/>
                </a:cubicBezTo>
                <a:cubicBezTo>
                  <a:pt x="1187" y="37753"/>
                  <a:pt x="1073" y="37662"/>
                  <a:pt x="936" y="37594"/>
                </a:cubicBezTo>
                <a:cubicBezTo>
                  <a:pt x="822" y="37548"/>
                  <a:pt x="685" y="37525"/>
                  <a:pt x="571" y="37480"/>
                </a:cubicBezTo>
                <a:cubicBezTo>
                  <a:pt x="479" y="37457"/>
                  <a:pt x="388" y="37434"/>
                  <a:pt x="343" y="37411"/>
                </a:cubicBezTo>
                <a:cubicBezTo>
                  <a:pt x="297" y="37388"/>
                  <a:pt x="274" y="37365"/>
                  <a:pt x="251" y="37343"/>
                </a:cubicBezTo>
                <a:cubicBezTo>
                  <a:pt x="183" y="37297"/>
                  <a:pt x="91" y="37251"/>
                  <a:pt x="0" y="37183"/>
                </a:cubicBezTo>
                <a:lnTo>
                  <a:pt x="0" y="0"/>
                </a:lnTo>
                <a:lnTo>
                  <a:pt x="61948" y="0"/>
                </a:lnTo>
                <a:lnTo>
                  <a:pt x="61948" y="38050"/>
                </a:lnTo>
                <a:cubicBezTo>
                  <a:pt x="61811" y="38027"/>
                  <a:pt x="61674" y="37982"/>
                  <a:pt x="61514" y="37959"/>
                </a:cubicBezTo>
                <a:cubicBezTo>
                  <a:pt x="61446" y="37959"/>
                  <a:pt x="61377" y="37959"/>
                  <a:pt x="61309" y="37959"/>
                </a:cubicBezTo>
                <a:cubicBezTo>
                  <a:pt x="60989" y="37959"/>
                  <a:pt x="60738" y="38073"/>
                  <a:pt x="60510" y="38164"/>
                </a:cubicBezTo>
                <a:cubicBezTo>
                  <a:pt x="60419" y="38210"/>
                  <a:pt x="60327" y="38256"/>
                  <a:pt x="60213" y="38278"/>
                </a:cubicBezTo>
                <a:cubicBezTo>
                  <a:pt x="60054" y="38347"/>
                  <a:pt x="59894" y="38370"/>
                  <a:pt x="59711" y="38370"/>
                </a:cubicBezTo>
                <a:cubicBezTo>
                  <a:pt x="59392" y="38370"/>
                  <a:pt x="59072" y="38301"/>
                  <a:pt x="58730" y="38210"/>
                </a:cubicBezTo>
                <a:cubicBezTo>
                  <a:pt x="58364" y="38141"/>
                  <a:pt x="57999" y="38050"/>
                  <a:pt x="57588" y="38050"/>
                </a:cubicBezTo>
                <a:cubicBezTo>
                  <a:pt x="57520" y="38050"/>
                  <a:pt x="57474" y="38050"/>
                  <a:pt x="57429" y="38050"/>
                </a:cubicBezTo>
                <a:cubicBezTo>
                  <a:pt x="57360" y="38050"/>
                  <a:pt x="57314" y="38050"/>
                  <a:pt x="57269" y="38073"/>
                </a:cubicBezTo>
                <a:cubicBezTo>
                  <a:pt x="57200" y="38073"/>
                  <a:pt x="57132" y="38073"/>
                  <a:pt x="57086" y="38073"/>
                </a:cubicBezTo>
                <a:cubicBezTo>
                  <a:pt x="57018" y="38073"/>
                  <a:pt x="56972" y="38073"/>
                  <a:pt x="56904" y="38050"/>
                </a:cubicBezTo>
                <a:cubicBezTo>
                  <a:pt x="56744" y="38027"/>
                  <a:pt x="56607" y="38004"/>
                  <a:pt x="56447" y="38004"/>
                </a:cubicBezTo>
                <a:cubicBezTo>
                  <a:pt x="56356" y="38004"/>
                  <a:pt x="56242" y="37982"/>
                  <a:pt x="56150" y="37982"/>
                </a:cubicBezTo>
                <a:cubicBezTo>
                  <a:pt x="56082" y="37959"/>
                  <a:pt x="56036" y="37959"/>
                  <a:pt x="55968" y="37936"/>
                </a:cubicBezTo>
                <a:cubicBezTo>
                  <a:pt x="55808" y="37913"/>
                  <a:pt x="55625" y="37890"/>
                  <a:pt x="55488" y="37845"/>
                </a:cubicBezTo>
                <a:cubicBezTo>
                  <a:pt x="55420" y="37822"/>
                  <a:pt x="55352" y="37799"/>
                  <a:pt x="55283" y="37776"/>
                </a:cubicBezTo>
                <a:cubicBezTo>
                  <a:pt x="55192" y="37731"/>
                  <a:pt x="55100" y="37685"/>
                  <a:pt x="54986" y="37662"/>
                </a:cubicBezTo>
                <a:cubicBezTo>
                  <a:pt x="54918" y="37639"/>
                  <a:pt x="54849" y="37639"/>
                  <a:pt x="54781" y="37616"/>
                </a:cubicBezTo>
                <a:cubicBezTo>
                  <a:pt x="54735" y="37616"/>
                  <a:pt x="54690" y="37616"/>
                  <a:pt x="54644" y="37594"/>
                </a:cubicBezTo>
                <a:cubicBezTo>
                  <a:pt x="54598" y="37365"/>
                  <a:pt x="54439" y="37251"/>
                  <a:pt x="54279" y="37183"/>
                </a:cubicBezTo>
                <a:cubicBezTo>
                  <a:pt x="54165" y="37137"/>
                  <a:pt x="54073" y="37091"/>
                  <a:pt x="53959" y="37046"/>
                </a:cubicBezTo>
                <a:cubicBezTo>
                  <a:pt x="53868" y="37023"/>
                  <a:pt x="53777" y="36977"/>
                  <a:pt x="53685" y="36932"/>
                </a:cubicBezTo>
                <a:lnTo>
                  <a:pt x="53617" y="36886"/>
                </a:lnTo>
                <a:cubicBezTo>
                  <a:pt x="53503" y="36818"/>
                  <a:pt x="53389" y="36749"/>
                  <a:pt x="53229" y="36703"/>
                </a:cubicBezTo>
                <a:cubicBezTo>
                  <a:pt x="53115" y="36681"/>
                  <a:pt x="52978" y="36681"/>
                  <a:pt x="52818" y="36681"/>
                </a:cubicBezTo>
                <a:cubicBezTo>
                  <a:pt x="52544" y="36681"/>
                  <a:pt x="52247" y="36703"/>
                  <a:pt x="52042" y="36772"/>
                </a:cubicBezTo>
                <a:cubicBezTo>
                  <a:pt x="51882" y="36818"/>
                  <a:pt x="51791" y="36886"/>
                  <a:pt x="51722" y="36932"/>
                </a:cubicBezTo>
                <a:lnTo>
                  <a:pt x="51654" y="36977"/>
                </a:lnTo>
                <a:cubicBezTo>
                  <a:pt x="51608" y="37000"/>
                  <a:pt x="51563" y="37023"/>
                  <a:pt x="51517" y="37046"/>
                </a:cubicBezTo>
                <a:cubicBezTo>
                  <a:pt x="51357" y="37091"/>
                  <a:pt x="51197" y="37160"/>
                  <a:pt x="51015" y="37388"/>
                </a:cubicBezTo>
                <a:lnTo>
                  <a:pt x="50992" y="37411"/>
                </a:lnTo>
                <a:lnTo>
                  <a:pt x="50992" y="37411"/>
                </a:lnTo>
                <a:lnTo>
                  <a:pt x="50923" y="37411"/>
                </a:lnTo>
                <a:lnTo>
                  <a:pt x="50855" y="37411"/>
                </a:lnTo>
                <a:cubicBezTo>
                  <a:pt x="50809" y="37411"/>
                  <a:pt x="50786" y="37411"/>
                  <a:pt x="50741" y="37434"/>
                </a:cubicBezTo>
                <a:cubicBezTo>
                  <a:pt x="50398" y="37457"/>
                  <a:pt x="50125" y="37548"/>
                  <a:pt x="49873" y="37662"/>
                </a:cubicBezTo>
                <a:cubicBezTo>
                  <a:pt x="49759" y="37685"/>
                  <a:pt x="49645" y="37731"/>
                  <a:pt x="49508" y="37776"/>
                </a:cubicBezTo>
                <a:cubicBezTo>
                  <a:pt x="49348" y="37822"/>
                  <a:pt x="49143" y="37845"/>
                  <a:pt x="48892" y="37845"/>
                </a:cubicBezTo>
                <a:cubicBezTo>
                  <a:pt x="48527" y="37845"/>
                  <a:pt x="48093" y="37776"/>
                  <a:pt x="47774" y="37685"/>
                </a:cubicBezTo>
                <a:cubicBezTo>
                  <a:pt x="47682" y="37662"/>
                  <a:pt x="47568" y="37639"/>
                  <a:pt x="47477" y="37594"/>
                </a:cubicBezTo>
                <a:cubicBezTo>
                  <a:pt x="47180" y="37525"/>
                  <a:pt x="46883" y="37434"/>
                  <a:pt x="46655" y="37343"/>
                </a:cubicBezTo>
                <a:lnTo>
                  <a:pt x="46587" y="37297"/>
                </a:lnTo>
                <a:cubicBezTo>
                  <a:pt x="46404" y="37206"/>
                  <a:pt x="46221" y="37114"/>
                  <a:pt x="45925" y="37091"/>
                </a:cubicBezTo>
                <a:cubicBezTo>
                  <a:pt x="45811" y="37091"/>
                  <a:pt x="45696" y="37069"/>
                  <a:pt x="45582" y="37046"/>
                </a:cubicBezTo>
                <a:cubicBezTo>
                  <a:pt x="45377" y="37023"/>
                  <a:pt x="45194" y="37000"/>
                  <a:pt x="44989" y="37000"/>
                </a:cubicBezTo>
                <a:cubicBezTo>
                  <a:pt x="44669" y="37000"/>
                  <a:pt x="44441" y="37069"/>
                  <a:pt x="44213" y="37206"/>
                </a:cubicBezTo>
                <a:cubicBezTo>
                  <a:pt x="44167" y="37228"/>
                  <a:pt x="44144" y="37251"/>
                  <a:pt x="44121" y="37274"/>
                </a:cubicBezTo>
                <a:lnTo>
                  <a:pt x="44099" y="37297"/>
                </a:lnTo>
                <a:lnTo>
                  <a:pt x="44030" y="37297"/>
                </a:lnTo>
                <a:cubicBezTo>
                  <a:pt x="43870" y="37320"/>
                  <a:pt x="43711" y="37365"/>
                  <a:pt x="43551" y="37411"/>
                </a:cubicBezTo>
                <a:cubicBezTo>
                  <a:pt x="43414" y="37457"/>
                  <a:pt x="43254" y="37525"/>
                  <a:pt x="43117" y="37571"/>
                </a:cubicBezTo>
                <a:cubicBezTo>
                  <a:pt x="42935" y="37662"/>
                  <a:pt x="42752" y="37731"/>
                  <a:pt x="42547" y="37776"/>
                </a:cubicBezTo>
                <a:cubicBezTo>
                  <a:pt x="42478" y="37776"/>
                  <a:pt x="42432" y="37799"/>
                  <a:pt x="42410" y="37799"/>
                </a:cubicBezTo>
                <a:cubicBezTo>
                  <a:pt x="42364" y="37799"/>
                  <a:pt x="42318" y="37776"/>
                  <a:pt x="42227" y="37753"/>
                </a:cubicBezTo>
                <a:lnTo>
                  <a:pt x="42181" y="37753"/>
                </a:lnTo>
                <a:cubicBezTo>
                  <a:pt x="42090" y="37731"/>
                  <a:pt x="41976" y="37708"/>
                  <a:pt x="41862" y="37708"/>
                </a:cubicBezTo>
                <a:cubicBezTo>
                  <a:pt x="41793" y="37708"/>
                  <a:pt x="41725" y="37731"/>
                  <a:pt x="41656" y="37731"/>
                </a:cubicBezTo>
                <a:cubicBezTo>
                  <a:pt x="41611" y="37731"/>
                  <a:pt x="41542" y="37731"/>
                  <a:pt x="41497" y="37731"/>
                </a:cubicBezTo>
                <a:lnTo>
                  <a:pt x="41474" y="37731"/>
                </a:lnTo>
                <a:cubicBezTo>
                  <a:pt x="41360" y="37731"/>
                  <a:pt x="41268" y="37708"/>
                  <a:pt x="41154" y="37685"/>
                </a:cubicBezTo>
                <a:cubicBezTo>
                  <a:pt x="41017" y="37639"/>
                  <a:pt x="40880" y="37616"/>
                  <a:pt x="40743" y="37616"/>
                </a:cubicBezTo>
                <a:lnTo>
                  <a:pt x="40698" y="37594"/>
                </a:lnTo>
                <a:cubicBezTo>
                  <a:pt x="40492" y="37594"/>
                  <a:pt x="40310" y="37662"/>
                  <a:pt x="40150" y="37731"/>
                </a:cubicBezTo>
                <a:cubicBezTo>
                  <a:pt x="40059" y="37753"/>
                  <a:pt x="39967" y="37776"/>
                  <a:pt x="39922" y="37799"/>
                </a:cubicBezTo>
                <a:cubicBezTo>
                  <a:pt x="39853" y="37799"/>
                  <a:pt x="39807" y="37799"/>
                  <a:pt x="39739" y="37799"/>
                </a:cubicBezTo>
                <a:cubicBezTo>
                  <a:pt x="39693" y="37799"/>
                  <a:pt x="39648" y="37799"/>
                  <a:pt x="39579" y="37799"/>
                </a:cubicBezTo>
                <a:cubicBezTo>
                  <a:pt x="39534" y="37799"/>
                  <a:pt x="39465" y="37799"/>
                  <a:pt x="39397" y="37799"/>
                </a:cubicBezTo>
                <a:lnTo>
                  <a:pt x="39397" y="37799"/>
                </a:lnTo>
                <a:cubicBezTo>
                  <a:pt x="39031" y="37799"/>
                  <a:pt x="38735" y="37936"/>
                  <a:pt x="38484" y="38050"/>
                </a:cubicBezTo>
                <a:cubicBezTo>
                  <a:pt x="38347" y="38096"/>
                  <a:pt x="38233" y="38141"/>
                  <a:pt x="38118" y="38187"/>
                </a:cubicBezTo>
                <a:cubicBezTo>
                  <a:pt x="37730" y="38301"/>
                  <a:pt x="37365" y="38347"/>
                  <a:pt x="37000" y="38347"/>
                </a:cubicBezTo>
                <a:cubicBezTo>
                  <a:pt x="36817" y="38347"/>
                  <a:pt x="36635" y="38347"/>
                  <a:pt x="36429" y="38324"/>
                </a:cubicBezTo>
                <a:cubicBezTo>
                  <a:pt x="36292" y="38301"/>
                  <a:pt x="36155" y="38278"/>
                  <a:pt x="36018" y="38278"/>
                </a:cubicBezTo>
                <a:cubicBezTo>
                  <a:pt x="35882" y="38278"/>
                  <a:pt x="35745" y="38256"/>
                  <a:pt x="35630" y="38233"/>
                </a:cubicBezTo>
                <a:cubicBezTo>
                  <a:pt x="35471" y="38233"/>
                  <a:pt x="35334" y="38187"/>
                  <a:pt x="35174" y="38141"/>
                </a:cubicBezTo>
                <a:cubicBezTo>
                  <a:pt x="35060" y="38119"/>
                  <a:pt x="34946" y="38073"/>
                  <a:pt x="34832" y="38050"/>
                </a:cubicBezTo>
                <a:cubicBezTo>
                  <a:pt x="34672" y="38027"/>
                  <a:pt x="34512" y="38027"/>
                  <a:pt x="34375" y="38004"/>
                </a:cubicBezTo>
                <a:cubicBezTo>
                  <a:pt x="34170" y="38004"/>
                  <a:pt x="34010" y="37982"/>
                  <a:pt x="33873" y="37913"/>
                </a:cubicBezTo>
                <a:lnTo>
                  <a:pt x="33804" y="37868"/>
                </a:lnTo>
                <a:cubicBezTo>
                  <a:pt x="33713" y="37822"/>
                  <a:pt x="33599" y="37731"/>
                  <a:pt x="33485" y="37685"/>
                </a:cubicBezTo>
                <a:lnTo>
                  <a:pt x="33462" y="37685"/>
                </a:lnTo>
                <a:lnTo>
                  <a:pt x="33439" y="37685"/>
                </a:lnTo>
                <a:lnTo>
                  <a:pt x="33416" y="37662"/>
                </a:lnTo>
                <a:cubicBezTo>
                  <a:pt x="33302" y="37616"/>
                  <a:pt x="33142" y="37616"/>
                  <a:pt x="33028" y="37594"/>
                </a:cubicBezTo>
                <a:cubicBezTo>
                  <a:pt x="32937" y="37571"/>
                  <a:pt x="32869" y="37571"/>
                  <a:pt x="32800" y="37548"/>
                </a:cubicBezTo>
                <a:cubicBezTo>
                  <a:pt x="32640" y="37525"/>
                  <a:pt x="32481" y="37457"/>
                  <a:pt x="32321" y="37388"/>
                </a:cubicBezTo>
                <a:cubicBezTo>
                  <a:pt x="32207" y="37343"/>
                  <a:pt x="32093" y="37297"/>
                  <a:pt x="31933" y="37251"/>
                </a:cubicBezTo>
                <a:cubicBezTo>
                  <a:pt x="31819" y="37206"/>
                  <a:pt x="31704" y="37160"/>
                  <a:pt x="31590" y="37114"/>
                </a:cubicBezTo>
                <a:cubicBezTo>
                  <a:pt x="31431" y="37023"/>
                  <a:pt x="31225" y="36932"/>
                  <a:pt x="30974" y="36886"/>
                </a:cubicBezTo>
                <a:lnTo>
                  <a:pt x="30883" y="36863"/>
                </a:lnTo>
                <a:cubicBezTo>
                  <a:pt x="30837" y="36863"/>
                  <a:pt x="30769" y="36840"/>
                  <a:pt x="30746" y="36840"/>
                </a:cubicBezTo>
                <a:lnTo>
                  <a:pt x="30723" y="36818"/>
                </a:lnTo>
                <a:lnTo>
                  <a:pt x="30677" y="36749"/>
                </a:lnTo>
                <a:cubicBezTo>
                  <a:pt x="30563" y="36589"/>
                  <a:pt x="30449" y="36475"/>
                  <a:pt x="30152" y="36430"/>
                </a:cubicBezTo>
                <a:cubicBezTo>
                  <a:pt x="30084" y="36430"/>
                  <a:pt x="30015" y="36430"/>
                  <a:pt x="29947" y="36430"/>
                </a:cubicBezTo>
                <a:cubicBezTo>
                  <a:pt x="29833" y="36430"/>
                  <a:pt x="29719" y="36430"/>
                  <a:pt x="29627" y="36452"/>
                </a:cubicBezTo>
                <a:cubicBezTo>
                  <a:pt x="29536" y="36452"/>
                  <a:pt x="29468" y="36475"/>
                  <a:pt x="29376" y="36475"/>
                </a:cubicBezTo>
                <a:lnTo>
                  <a:pt x="29331" y="36475"/>
                </a:lnTo>
                <a:cubicBezTo>
                  <a:pt x="29262" y="36475"/>
                  <a:pt x="29194" y="36475"/>
                  <a:pt x="29125" y="36475"/>
                </a:cubicBezTo>
                <a:cubicBezTo>
                  <a:pt x="29034" y="36452"/>
                  <a:pt x="28943" y="36452"/>
                  <a:pt x="28874" y="36452"/>
                </a:cubicBezTo>
                <a:cubicBezTo>
                  <a:pt x="28829" y="36452"/>
                  <a:pt x="28783" y="36452"/>
                  <a:pt x="28760" y="36452"/>
                </a:cubicBezTo>
                <a:cubicBezTo>
                  <a:pt x="28486" y="36475"/>
                  <a:pt x="28281" y="36566"/>
                  <a:pt x="28098" y="36658"/>
                </a:cubicBezTo>
                <a:cubicBezTo>
                  <a:pt x="27961" y="36703"/>
                  <a:pt x="27824" y="36772"/>
                  <a:pt x="27710" y="36772"/>
                </a:cubicBezTo>
                <a:cubicBezTo>
                  <a:pt x="27687" y="36772"/>
                  <a:pt x="27573" y="36726"/>
                  <a:pt x="27505" y="36703"/>
                </a:cubicBezTo>
                <a:cubicBezTo>
                  <a:pt x="27413" y="36658"/>
                  <a:pt x="27322" y="36612"/>
                  <a:pt x="27231" y="36589"/>
                </a:cubicBezTo>
                <a:cubicBezTo>
                  <a:pt x="27117" y="36566"/>
                  <a:pt x="27025" y="36544"/>
                  <a:pt x="26934" y="36544"/>
                </a:cubicBezTo>
                <a:cubicBezTo>
                  <a:pt x="26751" y="36544"/>
                  <a:pt x="26614" y="36589"/>
                  <a:pt x="26455" y="36635"/>
                </a:cubicBezTo>
                <a:cubicBezTo>
                  <a:pt x="26181" y="36749"/>
                  <a:pt x="25793" y="36795"/>
                  <a:pt x="25473" y="36863"/>
                </a:cubicBezTo>
                <a:cubicBezTo>
                  <a:pt x="25313" y="36863"/>
                  <a:pt x="25199" y="36909"/>
                  <a:pt x="25085" y="36955"/>
                </a:cubicBezTo>
                <a:cubicBezTo>
                  <a:pt x="25017" y="36955"/>
                  <a:pt x="24971" y="36977"/>
                  <a:pt x="24903" y="37000"/>
                </a:cubicBezTo>
                <a:cubicBezTo>
                  <a:pt x="24880" y="37000"/>
                  <a:pt x="24834" y="37000"/>
                  <a:pt x="24766" y="37000"/>
                </a:cubicBezTo>
                <a:cubicBezTo>
                  <a:pt x="24720" y="37000"/>
                  <a:pt x="24697" y="37000"/>
                  <a:pt x="24629" y="37023"/>
                </a:cubicBezTo>
                <a:cubicBezTo>
                  <a:pt x="24423" y="37023"/>
                  <a:pt x="24263" y="37091"/>
                  <a:pt x="24149" y="37274"/>
                </a:cubicBezTo>
                <a:lnTo>
                  <a:pt x="24104" y="37274"/>
                </a:lnTo>
                <a:cubicBezTo>
                  <a:pt x="23990" y="37274"/>
                  <a:pt x="23898" y="37297"/>
                  <a:pt x="23807" y="37343"/>
                </a:cubicBezTo>
                <a:cubicBezTo>
                  <a:pt x="23761" y="37365"/>
                  <a:pt x="23716" y="37388"/>
                  <a:pt x="23693" y="37411"/>
                </a:cubicBezTo>
                <a:lnTo>
                  <a:pt x="23670" y="37411"/>
                </a:lnTo>
                <a:cubicBezTo>
                  <a:pt x="23624" y="37411"/>
                  <a:pt x="23579" y="37411"/>
                  <a:pt x="23556" y="37411"/>
                </a:cubicBezTo>
                <a:cubicBezTo>
                  <a:pt x="23487" y="37411"/>
                  <a:pt x="23442" y="37411"/>
                  <a:pt x="23396" y="37411"/>
                </a:cubicBezTo>
                <a:cubicBezTo>
                  <a:pt x="23259" y="37457"/>
                  <a:pt x="23122" y="37525"/>
                  <a:pt x="23008" y="37594"/>
                </a:cubicBezTo>
                <a:cubicBezTo>
                  <a:pt x="22940" y="37616"/>
                  <a:pt x="22894" y="37639"/>
                  <a:pt x="22848" y="37662"/>
                </a:cubicBezTo>
                <a:lnTo>
                  <a:pt x="22803" y="37685"/>
                </a:lnTo>
                <a:lnTo>
                  <a:pt x="22757" y="37662"/>
                </a:lnTo>
                <a:lnTo>
                  <a:pt x="22688" y="37594"/>
                </a:lnTo>
                <a:cubicBezTo>
                  <a:pt x="22620" y="37548"/>
                  <a:pt x="22574" y="37502"/>
                  <a:pt x="22506" y="37434"/>
                </a:cubicBezTo>
                <a:cubicBezTo>
                  <a:pt x="22460" y="37388"/>
                  <a:pt x="22392" y="37320"/>
                  <a:pt x="22323" y="37274"/>
                </a:cubicBezTo>
                <a:cubicBezTo>
                  <a:pt x="22141" y="37114"/>
                  <a:pt x="21935" y="37069"/>
                  <a:pt x="21753" y="37023"/>
                </a:cubicBezTo>
                <a:cubicBezTo>
                  <a:pt x="21684" y="37023"/>
                  <a:pt x="21593" y="37000"/>
                  <a:pt x="21547" y="36977"/>
                </a:cubicBezTo>
                <a:lnTo>
                  <a:pt x="21547" y="36909"/>
                </a:lnTo>
                <a:cubicBezTo>
                  <a:pt x="21502" y="36818"/>
                  <a:pt x="21479" y="36681"/>
                  <a:pt x="21365" y="36566"/>
                </a:cubicBezTo>
                <a:cubicBezTo>
                  <a:pt x="21159" y="36315"/>
                  <a:pt x="20703" y="36156"/>
                  <a:pt x="20383" y="36156"/>
                </a:cubicBezTo>
                <a:lnTo>
                  <a:pt x="20337" y="36156"/>
                </a:lnTo>
                <a:cubicBezTo>
                  <a:pt x="20269" y="36156"/>
                  <a:pt x="20223" y="36156"/>
                  <a:pt x="20178" y="36156"/>
                </a:cubicBezTo>
                <a:cubicBezTo>
                  <a:pt x="19995" y="36156"/>
                  <a:pt x="19767" y="36178"/>
                  <a:pt x="19539" y="36361"/>
                </a:cubicBezTo>
                <a:lnTo>
                  <a:pt x="19539" y="36361"/>
                </a:lnTo>
                <a:lnTo>
                  <a:pt x="19516" y="36361"/>
                </a:lnTo>
                <a:lnTo>
                  <a:pt x="19424" y="36293"/>
                </a:lnTo>
                <a:cubicBezTo>
                  <a:pt x="19219" y="36178"/>
                  <a:pt x="18877" y="36110"/>
                  <a:pt x="18626" y="36042"/>
                </a:cubicBezTo>
                <a:cubicBezTo>
                  <a:pt x="18580" y="36042"/>
                  <a:pt x="18534" y="36019"/>
                  <a:pt x="18489" y="36019"/>
                </a:cubicBezTo>
                <a:lnTo>
                  <a:pt x="18238" y="35973"/>
                </a:lnTo>
                <a:lnTo>
                  <a:pt x="18146" y="36110"/>
                </a:lnTo>
                <a:lnTo>
                  <a:pt x="18078" y="36110"/>
                </a:lnTo>
                <a:cubicBezTo>
                  <a:pt x="18032" y="36133"/>
                  <a:pt x="17986" y="36133"/>
                  <a:pt x="17941" y="36133"/>
                </a:cubicBezTo>
                <a:cubicBezTo>
                  <a:pt x="17735" y="36201"/>
                  <a:pt x="17576" y="36247"/>
                  <a:pt x="17393" y="36361"/>
                </a:cubicBezTo>
                <a:cubicBezTo>
                  <a:pt x="17256" y="36452"/>
                  <a:pt x="17119" y="36521"/>
                  <a:pt x="16982" y="36589"/>
                </a:cubicBezTo>
                <a:cubicBezTo>
                  <a:pt x="16822" y="36681"/>
                  <a:pt x="16685" y="36749"/>
                  <a:pt x="16548" y="36840"/>
                </a:cubicBezTo>
                <a:cubicBezTo>
                  <a:pt x="16434" y="36909"/>
                  <a:pt x="16366" y="36909"/>
                  <a:pt x="16206" y="36932"/>
                </a:cubicBezTo>
                <a:cubicBezTo>
                  <a:pt x="16160" y="36932"/>
                  <a:pt x="16115" y="36932"/>
                  <a:pt x="16046" y="36932"/>
                </a:cubicBezTo>
                <a:cubicBezTo>
                  <a:pt x="15750" y="36955"/>
                  <a:pt x="15521" y="37091"/>
                  <a:pt x="15339" y="37183"/>
                </a:cubicBezTo>
                <a:cubicBezTo>
                  <a:pt x="15293" y="37206"/>
                  <a:pt x="15270" y="37228"/>
                  <a:pt x="15225" y="37251"/>
                </a:cubicBezTo>
                <a:cubicBezTo>
                  <a:pt x="15110" y="37320"/>
                  <a:pt x="14882" y="37365"/>
                  <a:pt x="14677" y="37365"/>
                </a:cubicBezTo>
                <a:cubicBezTo>
                  <a:pt x="14608" y="37365"/>
                  <a:pt x="14517" y="37343"/>
                  <a:pt x="14471" y="37343"/>
                </a:cubicBezTo>
                <a:cubicBezTo>
                  <a:pt x="14403" y="37320"/>
                  <a:pt x="14334" y="37297"/>
                  <a:pt x="14243" y="37274"/>
                </a:cubicBezTo>
                <a:cubicBezTo>
                  <a:pt x="14106" y="37228"/>
                  <a:pt x="13924" y="37183"/>
                  <a:pt x="13718" y="37183"/>
                </a:cubicBezTo>
                <a:cubicBezTo>
                  <a:pt x="13581" y="37160"/>
                  <a:pt x="13581" y="37160"/>
                  <a:pt x="13536" y="37137"/>
                </a:cubicBezTo>
                <a:lnTo>
                  <a:pt x="13467" y="37091"/>
                </a:lnTo>
                <a:cubicBezTo>
                  <a:pt x="13399" y="37023"/>
                  <a:pt x="13262" y="36909"/>
                  <a:pt x="13102" y="36863"/>
                </a:cubicBezTo>
                <a:cubicBezTo>
                  <a:pt x="13011" y="36863"/>
                  <a:pt x="12942" y="36840"/>
                  <a:pt x="12851" y="36840"/>
                </a:cubicBezTo>
                <a:lnTo>
                  <a:pt x="12759" y="36840"/>
                </a:lnTo>
                <a:lnTo>
                  <a:pt x="12691" y="36840"/>
                </a:lnTo>
                <a:lnTo>
                  <a:pt x="12668" y="36840"/>
                </a:lnTo>
                <a:cubicBezTo>
                  <a:pt x="12623" y="36818"/>
                  <a:pt x="12623" y="36795"/>
                  <a:pt x="12554" y="36703"/>
                </a:cubicBezTo>
                <a:cubicBezTo>
                  <a:pt x="12531" y="36658"/>
                  <a:pt x="12508" y="36589"/>
                  <a:pt x="12440" y="36498"/>
                </a:cubicBezTo>
                <a:cubicBezTo>
                  <a:pt x="12257" y="36247"/>
                  <a:pt x="12029" y="36247"/>
                  <a:pt x="11915" y="36247"/>
                </a:cubicBezTo>
                <a:cubicBezTo>
                  <a:pt x="11892" y="36247"/>
                  <a:pt x="11869" y="36247"/>
                  <a:pt x="11846" y="36247"/>
                </a:cubicBezTo>
                <a:lnTo>
                  <a:pt x="11755" y="36156"/>
                </a:lnTo>
                <a:cubicBezTo>
                  <a:pt x="11687" y="36110"/>
                  <a:pt x="11595" y="36042"/>
                  <a:pt x="11504" y="35996"/>
                </a:cubicBezTo>
                <a:cubicBezTo>
                  <a:pt x="11367" y="35927"/>
                  <a:pt x="11230" y="35905"/>
                  <a:pt x="11139" y="35905"/>
                </a:cubicBezTo>
                <a:cubicBezTo>
                  <a:pt x="11093" y="35905"/>
                  <a:pt x="11048" y="35905"/>
                  <a:pt x="11002" y="35927"/>
                </a:cubicBezTo>
                <a:lnTo>
                  <a:pt x="10933" y="35927"/>
                </a:lnTo>
                <a:lnTo>
                  <a:pt x="10888" y="35927"/>
                </a:lnTo>
                <a:cubicBezTo>
                  <a:pt x="10842" y="35905"/>
                  <a:pt x="10774" y="35905"/>
                  <a:pt x="10728" y="35882"/>
                </a:cubicBezTo>
                <a:cubicBezTo>
                  <a:pt x="10614" y="35859"/>
                  <a:pt x="10500" y="35836"/>
                  <a:pt x="10340" y="35836"/>
                </a:cubicBezTo>
                <a:cubicBezTo>
                  <a:pt x="10294" y="35836"/>
                  <a:pt x="10249" y="35836"/>
                  <a:pt x="10180" y="35836"/>
                </a:cubicBezTo>
                <a:cubicBezTo>
                  <a:pt x="9906" y="35882"/>
                  <a:pt x="9632" y="35996"/>
                  <a:pt x="9404" y="36178"/>
                </a:cubicBezTo>
                <a:cubicBezTo>
                  <a:pt x="9313" y="36247"/>
                  <a:pt x="9267" y="36293"/>
                  <a:pt x="9199" y="36361"/>
                </a:cubicBezTo>
                <a:cubicBezTo>
                  <a:pt x="9153" y="36407"/>
                  <a:pt x="9107" y="36452"/>
                  <a:pt x="9062" y="36475"/>
                </a:cubicBezTo>
                <a:cubicBezTo>
                  <a:pt x="8970" y="36544"/>
                  <a:pt x="8834" y="36566"/>
                  <a:pt x="8697" y="36612"/>
                </a:cubicBezTo>
                <a:cubicBezTo>
                  <a:pt x="8537" y="36658"/>
                  <a:pt x="8354" y="36703"/>
                  <a:pt x="8194" y="36772"/>
                </a:cubicBezTo>
                <a:cubicBezTo>
                  <a:pt x="7921" y="36909"/>
                  <a:pt x="7692" y="37091"/>
                  <a:pt x="7487" y="37251"/>
                </a:cubicBezTo>
                <a:cubicBezTo>
                  <a:pt x="7327" y="37365"/>
                  <a:pt x="7190" y="37480"/>
                  <a:pt x="7030" y="37594"/>
                </a:cubicBezTo>
                <a:cubicBezTo>
                  <a:pt x="6916" y="37662"/>
                  <a:pt x="6779" y="37685"/>
                  <a:pt x="6619" y="37731"/>
                </a:cubicBezTo>
                <a:cubicBezTo>
                  <a:pt x="6574" y="37753"/>
                  <a:pt x="6483" y="37776"/>
                  <a:pt x="6414" y="37776"/>
                </a:cubicBezTo>
                <a:cubicBezTo>
                  <a:pt x="6231" y="37799"/>
                  <a:pt x="6026" y="37822"/>
                  <a:pt x="5843" y="37936"/>
                </a:cubicBezTo>
                <a:cubicBezTo>
                  <a:pt x="5592" y="38073"/>
                  <a:pt x="5547" y="38301"/>
                  <a:pt x="5524" y="38438"/>
                </a:cubicBezTo>
                <a:lnTo>
                  <a:pt x="5501" y="38507"/>
                </a:lnTo>
                <a:cubicBezTo>
                  <a:pt x="5478" y="38507"/>
                  <a:pt x="5433" y="38529"/>
                  <a:pt x="5387" y="38552"/>
                </a:cubicBezTo>
                <a:cubicBezTo>
                  <a:pt x="5318" y="38575"/>
                  <a:pt x="5250" y="38598"/>
                  <a:pt x="5204" y="38644"/>
                </a:cubicBezTo>
                <a:cubicBezTo>
                  <a:pt x="5159" y="38666"/>
                  <a:pt x="5113" y="38689"/>
                  <a:pt x="5067" y="38712"/>
                </a:cubicBezTo>
                <a:lnTo>
                  <a:pt x="5022" y="38758"/>
                </a:lnTo>
                <a:moveTo>
                  <a:pt x="59802" y="38735"/>
                </a:moveTo>
                <a:cubicBezTo>
                  <a:pt x="59985" y="38735"/>
                  <a:pt x="60168" y="38712"/>
                  <a:pt x="60327" y="38644"/>
                </a:cubicBezTo>
                <a:cubicBezTo>
                  <a:pt x="60168" y="38712"/>
                  <a:pt x="59985" y="38735"/>
                  <a:pt x="59802" y="38735"/>
                </a:cubicBezTo>
                <a:close/>
                <a:moveTo>
                  <a:pt x="1735" y="38666"/>
                </a:moveTo>
                <a:cubicBezTo>
                  <a:pt x="1712" y="38666"/>
                  <a:pt x="1689" y="38666"/>
                  <a:pt x="1666" y="38666"/>
                </a:cubicBezTo>
                <a:lnTo>
                  <a:pt x="1735" y="38666"/>
                </a:lnTo>
                <a:close/>
                <a:moveTo>
                  <a:pt x="1940" y="38644"/>
                </a:moveTo>
                <a:cubicBezTo>
                  <a:pt x="2054" y="38598"/>
                  <a:pt x="2146" y="38575"/>
                  <a:pt x="2260" y="38575"/>
                </a:cubicBezTo>
                <a:lnTo>
                  <a:pt x="2260" y="38575"/>
                </a:lnTo>
                <a:lnTo>
                  <a:pt x="2260" y="38575"/>
                </a:lnTo>
                <a:cubicBezTo>
                  <a:pt x="2169" y="38575"/>
                  <a:pt x="2077" y="38598"/>
                  <a:pt x="2009" y="38621"/>
                </a:cubicBezTo>
                <a:cubicBezTo>
                  <a:pt x="1986" y="38621"/>
                  <a:pt x="1963" y="38621"/>
                  <a:pt x="1940" y="38644"/>
                </a:cubicBezTo>
                <a:close/>
                <a:moveTo>
                  <a:pt x="35585" y="38621"/>
                </a:moveTo>
                <a:cubicBezTo>
                  <a:pt x="35288" y="38575"/>
                  <a:pt x="35037" y="38484"/>
                  <a:pt x="34786" y="38438"/>
                </a:cubicBezTo>
                <a:cubicBezTo>
                  <a:pt x="35037" y="38484"/>
                  <a:pt x="35288" y="38575"/>
                  <a:pt x="35585" y="38621"/>
                </a:cubicBezTo>
                <a:close/>
                <a:moveTo>
                  <a:pt x="38050" y="38598"/>
                </a:moveTo>
                <a:cubicBezTo>
                  <a:pt x="38096" y="38575"/>
                  <a:pt x="38164" y="38552"/>
                  <a:pt x="38233" y="38552"/>
                </a:cubicBezTo>
                <a:cubicBezTo>
                  <a:pt x="38164" y="38552"/>
                  <a:pt x="38096" y="38575"/>
                  <a:pt x="38050" y="38598"/>
                </a:cubicBezTo>
                <a:close/>
                <a:moveTo>
                  <a:pt x="57086" y="38461"/>
                </a:moveTo>
                <a:cubicBezTo>
                  <a:pt x="57041" y="38461"/>
                  <a:pt x="57018" y="38438"/>
                  <a:pt x="56972" y="38438"/>
                </a:cubicBezTo>
                <a:cubicBezTo>
                  <a:pt x="57018" y="38438"/>
                  <a:pt x="57041" y="38461"/>
                  <a:pt x="57086" y="38461"/>
                </a:cubicBezTo>
                <a:cubicBezTo>
                  <a:pt x="57200" y="38461"/>
                  <a:pt x="57292" y="38438"/>
                  <a:pt x="57451" y="38438"/>
                </a:cubicBezTo>
                <a:cubicBezTo>
                  <a:pt x="57292" y="38438"/>
                  <a:pt x="57200" y="38461"/>
                  <a:pt x="57086" y="38461"/>
                </a:cubicBezTo>
                <a:close/>
                <a:moveTo>
                  <a:pt x="57862" y="38438"/>
                </a:moveTo>
                <a:cubicBezTo>
                  <a:pt x="57771" y="38438"/>
                  <a:pt x="57680" y="38415"/>
                  <a:pt x="57588" y="38415"/>
                </a:cubicBezTo>
                <a:cubicBezTo>
                  <a:pt x="57543" y="38415"/>
                  <a:pt x="57497" y="38438"/>
                  <a:pt x="57451" y="38438"/>
                </a:cubicBezTo>
                <a:cubicBezTo>
                  <a:pt x="57497" y="38438"/>
                  <a:pt x="57543" y="38415"/>
                  <a:pt x="57588" y="38415"/>
                </a:cubicBezTo>
                <a:cubicBezTo>
                  <a:pt x="57680" y="38415"/>
                  <a:pt x="57771" y="38438"/>
                  <a:pt x="57862" y="38438"/>
                </a:cubicBezTo>
                <a:close/>
                <a:moveTo>
                  <a:pt x="61469" y="38347"/>
                </a:moveTo>
                <a:cubicBezTo>
                  <a:pt x="61446" y="38347"/>
                  <a:pt x="61446" y="38347"/>
                  <a:pt x="61423" y="38347"/>
                </a:cubicBezTo>
                <a:cubicBezTo>
                  <a:pt x="61446" y="38347"/>
                  <a:pt x="61446" y="38347"/>
                  <a:pt x="61469" y="38347"/>
                </a:cubicBezTo>
                <a:close/>
                <a:moveTo>
                  <a:pt x="6026" y="38256"/>
                </a:moveTo>
                <a:cubicBezTo>
                  <a:pt x="6209" y="38164"/>
                  <a:pt x="6505" y="38164"/>
                  <a:pt x="6711" y="38096"/>
                </a:cubicBezTo>
                <a:cubicBezTo>
                  <a:pt x="6505" y="38164"/>
                  <a:pt x="6209" y="38164"/>
                  <a:pt x="6026" y="38256"/>
                </a:cubicBezTo>
                <a:close/>
                <a:moveTo>
                  <a:pt x="49303" y="38187"/>
                </a:moveTo>
                <a:cubicBezTo>
                  <a:pt x="49417" y="38187"/>
                  <a:pt x="49531" y="38164"/>
                  <a:pt x="49622" y="38141"/>
                </a:cubicBezTo>
                <a:cubicBezTo>
                  <a:pt x="49531" y="38164"/>
                  <a:pt x="49417" y="38187"/>
                  <a:pt x="49303" y="38187"/>
                </a:cubicBezTo>
                <a:close/>
                <a:moveTo>
                  <a:pt x="42250" y="38141"/>
                </a:moveTo>
                <a:cubicBezTo>
                  <a:pt x="42204" y="38141"/>
                  <a:pt x="42158" y="38141"/>
                  <a:pt x="42090" y="38119"/>
                </a:cubicBezTo>
                <a:cubicBezTo>
                  <a:pt x="42158" y="38141"/>
                  <a:pt x="42204" y="38141"/>
                  <a:pt x="42250" y="38141"/>
                </a:cubicBezTo>
                <a:close/>
                <a:moveTo>
                  <a:pt x="42044" y="38119"/>
                </a:moveTo>
                <a:cubicBezTo>
                  <a:pt x="42044" y="38119"/>
                  <a:pt x="42044" y="38119"/>
                  <a:pt x="42044" y="38119"/>
                </a:cubicBezTo>
                <a:cubicBezTo>
                  <a:pt x="42044" y="38119"/>
                  <a:pt x="42044" y="38119"/>
                  <a:pt x="42044" y="38119"/>
                </a:cubicBezTo>
                <a:close/>
                <a:moveTo>
                  <a:pt x="42044" y="38119"/>
                </a:moveTo>
                <a:cubicBezTo>
                  <a:pt x="41976" y="38096"/>
                  <a:pt x="41907" y="38096"/>
                  <a:pt x="41862" y="38096"/>
                </a:cubicBezTo>
                <a:cubicBezTo>
                  <a:pt x="41793" y="38096"/>
                  <a:pt x="41748" y="38096"/>
                  <a:pt x="41679" y="38096"/>
                </a:cubicBezTo>
                <a:cubicBezTo>
                  <a:pt x="41611" y="38096"/>
                  <a:pt x="41565" y="38119"/>
                  <a:pt x="41497" y="38119"/>
                </a:cubicBezTo>
                <a:cubicBezTo>
                  <a:pt x="41474" y="38119"/>
                  <a:pt x="41474" y="38119"/>
                  <a:pt x="41451" y="38119"/>
                </a:cubicBezTo>
                <a:lnTo>
                  <a:pt x="41497" y="38119"/>
                </a:lnTo>
                <a:cubicBezTo>
                  <a:pt x="41611" y="38119"/>
                  <a:pt x="41748" y="38096"/>
                  <a:pt x="41862" y="38096"/>
                </a:cubicBezTo>
                <a:cubicBezTo>
                  <a:pt x="41907" y="38096"/>
                  <a:pt x="41976" y="38096"/>
                  <a:pt x="42044" y="38119"/>
                </a:cubicBezTo>
                <a:close/>
                <a:moveTo>
                  <a:pt x="22780" y="38073"/>
                </a:moveTo>
                <a:cubicBezTo>
                  <a:pt x="22734" y="38073"/>
                  <a:pt x="22688" y="38050"/>
                  <a:pt x="22643" y="38027"/>
                </a:cubicBezTo>
                <a:cubicBezTo>
                  <a:pt x="22688" y="38050"/>
                  <a:pt x="22734" y="38073"/>
                  <a:pt x="22780" y="38073"/>
                </a:cubicBezTo>
                <a:cubicBezTo>
                  <a:pt x="22825" y="38073"/>
                  <a:pt x="22894" y="38050"/>
                  <a:pt x="22985" y="38004"/>
                </a:cubicBezTo>
                <a:cubicBezTo>
                  <a:pt x="22894" y="38050"/>
                  <a:pt x="22825" y="38073"/>
                  <a:pt x="22780" y="38073"/>
                </a:cubicBezTo>
                <a:moveTo>
                  <a:pt x="54849" y="38027"/>
                </a:moveTo>
                <a:cubicBezTo>
                  <a:pt x="54690" y="37982"/>
                  <a:pt x="54393" y="37982"/>
                  <a:pt x="54324" y="37822"/>
                </a:cubicBezTo>
                <a:cubicBezTo>
                  <a:pt x="54233" y="37685"/>
                  <a:pt x="54347" y="37639"/>
                  <a:pt x="54165" y="37548"/>
                </a:cubicBezTo>
                <a:cubicBezTo>
                  <a:pt x="54347" y="37639"/>
                  <a:pt x="54233" y="37685"/>
                  <a:pt x="54324" y="37822"/>
                </a:cubicBezTo>
                <a:cubicBezTo>
                  <a:pt x="54393" y="37982"/>
                  <a:pt x="54690" y="37982"/>
                  <a:pt x="54849" y="38027"/>
                </a:cubicBezTo>
                <a:close/>
                <a:moveTo>
                  <a:pt x="23738" y="37799"/>
                </a:moveTo>
                <a:lnTo>
                  <a:pt x="23807" y="37799"/>
                </a:lnTo>
                <a:cubicBezTo>
                  <a:pt x="23784" y="37799"/>
                  <a:pt x="23761" y="37799"/>
                  <a:pt x="23738" y="37799"/>
                </a:cubicBezTo>
                <a:close/>
                <a:moveTo>
                  <a:pt x="51038" y="37799"/>
                </a:moveTo>
                <a:cubicBezTo>
                  <a:pt x="51083" y="37799"/>
                  <a:pt x="51106" y="37799"/>
                  <a:pt x="51129" y="37776"/>
                </a:cubicBezTo>
                <a:cubicBezTo>
                  <a:pt x="51106" y="37799"/>
                  <a:pt x="51083" y="37799"/>
                  <a:pt x="51038" y="37799"/>
                </a:cubicBezTo>
                <a:close/>
                <a:moveTo>
                  <a:pt x="43665" y="37776"/>
                </a:moveTo>
                <a:cubicBezTo>
                  <a:pt x="43802" y="37731"/>
                  <a:pt x="43939" y="37685"/>
                  <a:pt x="44076" y="37662"/>
                </a:cubicBezTo>
                <a:cubicBezTo>
                  <a:pt x="43939" y="37685"/>
                  <a:pt x="43802" y="37731"/>
                  <a:pt x="43665" y="37776"/>
                </a:cubicBezTo>
                <a:close/>
                <a:moveTo>
                  <a:pt x="24355" y="37708"/>
                </a:moveTo>
                <a:cubicBezTo>
                  <a:pt x="24332" y="37708"/>
                  <a:pt x="24309" y="37708"/>
                  <a:pt x="24263" y="37685"/>
                </a:cubicBezTo>
                <a:cubicBezTo>
                  <a:pt x="24172" y="37685"/>
                  <a:pt x="24149" y="37639"/>
                  <a:pt x="24104" y="37639"/>
                </a:cubicBezTo>
                <a:cubicBezTo>
                  <a:pt x="24081" y="37639"/>
                  <a:pt x="24035" y="37662"/>
                  <a:pt x="23967" y="37685"/>
                </a:cubicBezTo>
                <a:cubicBezTo>
                  <a:pt x="24035" y="37662"/>
                  <a:pt x="24081" y="37639"/>
                  <a:pt x="24104" y="37639"/>
                </a:cubicBezTo>
                <a:cubicBezTo>
                  <a:pt x="24149" y="37639"/>
                  <a:pt x="24172" y="37685"/>
                  <a:pt x="24263" y="37685"/>
                </a:cubicBezTo>
                <a:cubicBezTo>
                  <a:pt x="24309" y="37708"/>
                  <a:pt x="24332" y="37708"/>
                  <a:pt x="24355" y="37708"/>
                </a:cubicBezTo>
                <a:moveTo>
                  <a:pt x="15316" y="37616"/>
                </a:moveTo>
                <a:cubicBezTo>
                  <a:pt x="15316" y="37616"/>
                  <a:pt x="15316" y="37616"/>
                  <a:pt x="15316" y="37616"/>
                </a:cubicBezTo>
                <a:cubicBezTo>
                  <a:pt x="15316" y="37616"/>
                  <a:pt x="15316" y="37616"/>
                  <a:pt x="15316" y="37616"/>
                </a:cubicBezTo>
                <a:close/>
                <a:moveTo>
                  <a:pt x="15316" y="37616"/>
                </a:moveTo>
                <a:cubicBezTo>
                  <a:pt x="15362" y="37616"/>
                  <a:pt x="15384" y="37594"/>
                  <a:pt x="15407" y="37594"/>
                </a:cubicBezTo>
                <a:cubicBezTo>
                  <a:pt x="15384" y="37594"/>
                  <a:pt x="15362" y="37616"/>
                  <a:pt x="15316" y="37616"/>
                </a:cubicBezTo>
                <a:close/>
                <a:moveTo>
                  <a:pt x="24423" y="37594"/>
                </a:moveTo>
                <a:cubicBezTo>
                  <a:pt x="24423" y="37594"/>
                  <a:pt x="24423" y="37594"/>
                  <a:pt x="24423" y="37594"/>
                </a:cubicBezTo>
                <a:cubicBezTo>
                  <a:pt x="24423" y="37594"/>
                  <a:pt x="24423" y="37594"/>
                  <a:pt x="24423" y="37594"/>
                </a:cubicBezTo>
                <a:close/>
                <a:moveTo>
                  <a:pt x="24446" y="37548"/>
                </a:moveTo>
                <a:cubicBezTo>
                  <a:pt x="24492" y="37434"/>
                  <a:pt x="24469" y="37411"/>
                  <a:pt x="24674" y="37388"/>
                </a:cubicBezTo>
                <a:cubicBezTo>
                  <a:pt x="24788" y="37388"/>
                  <a:pt x="24880" y="37388"/>
                  <a:pt x="24971" y="37365"/>
                </a:cubicBezTo>
                <a:cubicBezTo>
                  <a:pt x="24880" y="37388"/>
                  <a:pt x="24788" y="37388"/>
                  <a:pt x="24674" y="37388"/>
                </a:cubicBezTo>
                <a:cubicBezTo>
                  <a:pt x="24469" y="37411"/>
                  <a:pt x="24492" y="37434"/>
                  <a:pt x="24446" y="37548"/>
                </a:cubicBezTo>
                <a:close/>
                <a:moveTo>
                  <a:pt x="13330" y="37457"/>
                </a:moveTo>
                <a:cubicBezTo>
                  <a:pt x="13216" y="37388"/>
                  <a:pt x="13148" y="37274"/>
                  <a:pt x="13011" y="37251"/>
                </a:cubicBezTo>
                <a:cubicBezTo>
                  <a:pt x="12942" y="37228"/>
                  <a:pt x="12896" y="37228"/>
                  <a:pt x="12851" y="37228"/>
                </a:cubicBezTo>
                <a:cubicBezTo>
                  <a:pt x="12828" y="37228"/>
                  <a:pt x="12828" y="37228"/>
                  <a:pt x="12805" y="37228"/>
                </a:cubicBezTo>
                <a:cubicBezTo>
                  <a:pt x="12828" y="37228"/>
                  <a:pt x="12828" y="37228"/>
                  <a:pt x="12851" y="37228"/>
                </a:cubicBezTo>
                <a:cubicBezTo>
                  <a:pt x="12896" y="37228"/>
                  <a:pt x="12942" y="37228"/>
                  <a:pt x="13011" y="37251"/>
                </a:cubicBezTo>
                <a:cubicBezTo>
                  <a:pt x="13148" y="37274"/>
                  <a:pt x="13216" y="37388"/>
                  <a:pt x="13330" y="37457"/>
                </a:cubicBezTo>
                <a:moveTo>
                  <a:pt x="12600" y="37228"/>
                </a:moveTo>
                <a:cubicBezTo>
                  <a:pt x="12554" y="37206"/>
                  <a:pt x="12508" y="37206"/>
                  <a:pt x="12463" y="37160"/>
                </a:cubicBezTo>
                <a:cubicBezTo>
                  <a:pt x="12508" y="37206"/>
                  <a:pt x="12554" y="37206"/>
                  <a:pt x="12600" y="37228"/>
                </a:cubicBezTo>
                <a:close/>
                <a:moveTo>
                  <a:pt x="27733" y="37160"/>
                </a:moveTo>
                <a:cubicBezTo>
                  <a:pt x="27733" y="37160"/>
                  <a:pt x="27733" y="37160"/>
                  <a:pt x="27710" y="37160"/>
                </a:cubicBezTo>
                <a:lnTo>
                  <a:pt x="27733" y="37160"/>
                </a:lnTo>
                <a:cubicBezTo>
                  <a:pt x="27756" y="37160"/>
                  <a:pt x="27756" y="37137"/>
                  <a:pt x="27779" y="37137"/>
                </a:cubicBezTo>
                <a:cubicBezTo>
                  <a:pt x="27756" y="37137"/>
                  <a:pt x="27756" y="37160"/>
                  <a:pt x="27733" y="37160"/>
                </a:cubicBezTo>
                <a:close/>
                <a:moveTo>
                  <a:pt x="27779" y="37137"/>
                </a:moveTo>
                <a:lnTo>
                  <a:pt x="27801" y="37137"/>
                </a:lnTo>
                <a:lnTo>
                  <a:pt x="27779" y="37137"/>
                </a:lnTo>
                <a:close/>
                <a:moveTo>
                  <a:pt x="27961" y="37114"/>
                </a:moveTo>
                <a:lnTo>
                  <a:pt x="27961" y="37114"/>
                </a:lnTo>
                <a:lnTo>
                  <a:pt x="27961" y="37114"/>
                </a:lnTo>
                <a:close/>
                <a:moveTo>
                  <a:pt x="27961" y="37114"/>
                </a:moveTo>
                <a:cubicBezTo>
                  <a:pt x="28121" y="37069"/>
                  <a:pt x="28304" y="36977"/>
                  <a:pt x="28463" y="36909"/>
                </a:cubicBezTo>
                <a:cubicBezTo>
                  <a:pt x="28304" y="36977"/>
                  <a:pt x="28121" y="37069"/>
                  <a:pt x="27961" y="37114"/>
                </a:cubicBezTo>
                <a:close/>
                <a:moveTo>
                  <a:pt x="26592" y="37000"/>
                </a:moveTo>
                <a:cubicBezTo>
                  <a:pt x="26614" y="37000"/>
                  <a:pt x="26614" y="37000"/>
                  <a:pt x="26637" y="36977"/>
                </a:cubicBezTo>
                <a:cubicBezTo>
                  <a:pt x="26614" y="37000"/>
                  <a:pt x="26614" y="37000"/>
                  <a:pt x="26592" y="37000"/>
                </a:cubicBezTo>
                <a:close/>
                <a:moveTo>
                  <a:pt x="29331" y="36840"/>
                </a:moveTo>
                <a:cubicBezTo>
                  <a:pt x="29331" y="36840"/>
                  <a:pt x="29308" y="36840"/>
                  <a:pt x="29285" y="36840"/>
                </a:cubicBezTo>
                <a:lnTo>
                  <a:pt x="29331" y="36840"/>
                </a:lnTo>
                <a:lnTo>
                  <a:pt x="29399" y="36840"/>
                </a:lnTo>
                <a:cubicBezTo>
                  <a:pt x="29376" y="36840"/>
                  <a:pt x="29353" y="36840"/>
                  <a:pt x="29331" y="36840"/>
                </a:cubicBezTo>
                <a:moveTo>
                  <a:pt x="29399" y="36840"/>
                </a:moveTo>
                <a:cubicBezTo>
                  <a:pt x="29468" y="36840"/>
                  <a:pt x="29536" y="36840"/>
                  <a:pt x="29605" y="36840"/>
                </a:cubicBezTo>
                <a:cubicBezTo>
                  <a:pt x="29536" y="36840"/>
                  <a:pt x="29468" y="36840"/>
                  <a:pt x="29399" y="36840"/>
                </a:cubicBezTo>
                <a:close/>
                <a:moveTo>
                  <a:pt x="30107" y="36818"/>
                </a:moveTo>
                <a:cubicBezTo>
                  <a:pt x="30061" y="36818"/>
                  <a:pt x="30038" y="36818"/>
                  <a:pt x="30015" y="36818"/>
                </a:cubicBezTo>
                <a:cubicBezTo>
                  <a:pt x="30038" y="36818"/>
                  <a:pt x="30061" y="36818"/>
                  <a:pt x="30107" y="36818"/>
                </a:cubicBezTo>
                <a:close/>
                <a:moveTo>
                  <a:pt x="19767" y="36658"/>
                </a:moveTo>
                <a:cubicBezTo>
                  <a:pt x="19904" y="36544"/>
                  <a:pt x="20018" y="36521"/>
                  <a:pt x="20155" y="36521"/>
                </a:cubicBezTo>
                <a:cubicBezTo>
                  <a:pt x="20018" y="36521"/>
                  <a:pt x="19904" y="36544"/>
                  <a:pt x="19767" y="36658"/>
                </a:cubicBezTo>
                <a:close/>
                <a:moveTo>
                  <a:pt x="20383" y="36521"/>
                </a:moveTo>
                <a:cubicBezTo>
                  <a:pt x="20315" y="36521"/>
                  <a:pt x="20269" y="36521"/>
                  <a:pt x="20223" y="36521"/>
                </a:cubicBezTo>
                <a:cubicBezTo>
                  <a:pt x="20269" y="36521"/>
                  <a:pt x="20315" y="36521"/>
                  <a:pt x="20383" y="36521"/>
                </a:cubicBezTo>
                <a:close/>
                <a:moveTo>
                  <a:pt x="20155" y="36521"/>
                </a:moveTo>
                <a:lnTo>
                  <a:pt x="20155" y="36521"/>
                </a:lnTo>
                <a:lnTo>
                  <a:pt x="20155" y="36521"/>
                </a:lnTo>
                <a:close/>
                <a:moveTo>
                  <a:pt x="11344" y="36338"/>
                </a:moveTo>
                <a:cubicBezTo>
                  <a:pt x="11276" y="36293"/>
                  <a:pt x="11207" y="36293"/>
                  <a:pt x="11139" y="36293"/>
                </a:cubicBezTo>
                <a:cubicBezTo>
                  <a:pt x="11093" y="36293"/>
                  <a:pt x="11070" y="36293"/>
                  <a:pt x="11025" y="36293"/>
                </a:cubicBezTo>
                <a:cubicBezTo>
                  <a:pt x="11025" y="36293"/>
                  <a:pt x="11002" y="36293"/>
                  <a:pt x="10979" y="36293"/>
                </a:cubicBezTo>
                <a:cubicBezTo>
                  <a:pt x="11025" y="36293"/>
                  <a:pt x="11093" y="36293"/>
                  <a:pt x="11139" y="36293"/>
                </a:cubicBezTo>
                <a:cubicBezTo>
                  <a:pt x="11207" y="36293"/>
                  <a:pt x="11276" y="36293"/>
                  <a:pt x="11344" y="36338"/>
                </a:cubicBezTo>
                <a:moveTo>
                  <a:pt x="10933" y="36293"/>
                </a:moveTo>
                <a:cubicBezTo>
                  <a:pt x="10888" y="36293"/>
                  <a:pt x="10865" y="36293"/>
                  <a:pt x="10842" y="36293"/>
                </a:cubicBezTo>
                <a:lnTo>
                  <a:pt x="10933" y="36293"/>
                </a:lnTo>
                <a:lnTo>
                  <a:pt x="10933" y="3629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0"/>
          <p:cNvSpPr txBox="1">
            <a:spLocks noGrp="1"/>
          </p:cNvSpPr>
          <p:nvPr>
            <p:ph type="title" idx="8"/>
          </p:nvPr>
        </p:nvSpPr>
        <p:spPr>
          <a:xfrm>
            <a:off x="720000" y="411875"/>
            <a:ext cx="7704000" cy="552900"/>
          </a:xfrm>
          <a:prstGeom prst="rect">
            <a:avLst/>
          </a:prstGeom>
        </p:spPr>
        <p:txBody>
          <a:bodyPr spcFirstLastPara="1" wrap="square" lIns="91425" tIns="91425" rIns="91425" bIns="91425" anchor="ctr" anchorCtr="0">
            <a:noAutofit/>
          </a:bodyPr>
          <a:lstStyle/>
          <a:p>
            <a:pPr lvl="0"/>
            <a:r>
              <a:rPr lang="en" dirty="0"/>
              <a:t>AGENDA</a:t>
            </a:r>
            <a:endParaRPr dirty="0"/>
          </a:p>
        </p:txBody>
      </p:sp>
      <p:sp>
        <p:nvSpPr>
          <p:cNvPr id="182" name="Google Shape;182;p30"/>
          <p:cNvSpPr txBox="1">
            <a:spLocks noGrp="1"/>
          </p:cNvSpPr>
          <p:nvPr>
            <p:ph type="title"/>
          </p:nvPr>
        </p:nvSpPr>
        <p:spPr>
          <a:xfrm>
            <a:off x="1660250" y="1794575"/>
            <a:ext cx="1971300" cy="527700"/>
          </a:xfrm>
          <a:prstGeom prst="rect">
            <a:avLst/>
          </a:prstGeom>
        </p:spPr>
        <p:txBody>
          <a:bodyPr spcFirstLastPara="1" wrap="square" lIns="91425" tIns="91425" rIns="91425" bIns="91425" anchor="ctr" anchorCtr="0">
            <a:noAutofit/>
          </a:bodyPr>
          <a:lstStyle/>
          <a:p>
            <a:pPr lvl="0">
              <a:buClr>
                <a:srgbClr val="FFFFFF"/>
              </a:buClr>
              <a:buSzPts val="3600"/>
            </a:pPr>
            <a:r>
              <a:rPr lang="fr-FR" sz="1800" dirty="0">
                <a:solidFill>
                  <a:srgbClr val="000000"/>
                </a:solidFill>
              </a:rPr>
              <a:t>INTRODUCTION</a:t>
            </a:r>
          </a:p>
        </p:txBody>
      </p:sp>
      <p:sp>
        <p:nvSpPr>
          <p:cNvPr id="183" name="Google Shape;183;p30"/>
          <p:cNvSpPr txBox="1">
            <a:spLocks noGrp="1"/>
          </p:cNvSpPr>
          <p:nvPr>
            <p:ph type="subTitle" idx="1"/>
          </p:nvPr>
        </p:nvSpPr>
        <p:spPr>
          <a:xfrm>
            <a:off x="1208800" y="2572022"/>
            <a:ext cx="2874300" cy="375900"/>
          </a:xfrm>
          <a:prstGeom prst="rect">
            <a:avLst/>
          </a:prstGeom>
        </p:spPr>
        <p:txBody>
          <a:bodyPr spcFirstLastPara="1" wrap="square" lIns="91425" tIns="91425" rIns="91425" bIns="91425" anchor="ctr" anchorCtr="0">
            <a:noAutofit/>
          </a:bodyPr>
          <a:lstStyle/>
          <a:p>
            <a:pPr marL="0" lvl="0" indent="0">
              <a:buClr>
                <a:srgbClr val="FFFFFF"/>
              </a:buClr>
            </a:pPr>
            <a:r>
              <a:rPr lang="fr-FR" dirty="0">
                <a:solidFill>
                  <a:schemeClr val="bg1"/>
                </a:solidFill>
                <a:latin typeface="Montserrat Light"/>
                <a:sym typeface="Montserrat Light"/>
              </a:rPr>
              <a:t>Définition des packages</a:t>
            </a:r>
          </a:p>
        </p:txBody>
      </p:sp>
      <p:sp>
        <p:nvSpPr>
          <p:cNvPr id="184" name="Google Shape;184;p30"/>
          <p:cNvSpPr txBox="1">
            <a:spLocks noGrp="1"/>
          </p:cNvSpPr>
          <p:nvPr>
            <p:ph type="title" idx="2"/>
          </p:nvPr>
        </p:nvSpPr>
        <p:spPr>
          <a:xfrm>
            <a:off x="5506000" y="1794575"/>
            <a:ext cx="1971300" cy="527700"/>
          </a:xfrm>
          <a:prstGeom prst="rect">
            <a:avLst/>
          </a:prstGeom>
        </p:spPr>
        <p:txBody>
          <a:bodyPr spcFirstLastPara="1" wrap="square" lIns="91425" tIns="91425" rIns="91425" bIns="91425" anchor="ctr" anchorCtr="0">
            <a:noAutofit/>
          </a:bodyPr>
          <a:lstStyle/>
          <a:p>
            <a:pPr lvl="0"/>
            <a:r>
              <a:rPr lang="fr-FR" dirty="0"/>
              <a:t>PACKAGES</a:t>
            </a:r>
            <a:endParaRPr dirty="0"/>
          </a:p>
        </p:txBody>
      </p:sp>
      <p:sp>
        <p:nvSpPr>
          <p:cNvPr id="185" name="Google Shape;185;p30"/>
          <p:cNvSpPr txBox="1">
            <a:spLocks noGrp="1"/>
          </p:cNvSpPr>
          <p:nvPr>
            <p:ph type="subTitle" idx="3"/>
          </p:nvPr>
        </p:nvSpPr>
        <p:spPr>
          <a:xfrm>
            <a:off x="5054500" y="2572050"/>
            <a:ext cx="2874300" cy="375900"/>
          </a:xfrm>
          <a:prstGeom prst="rect">
            <a:avLst/>
          </a:prstGeom>
        </p:spPr>
        <p:txBody>
          <a:bodyPr spcFirstLastPara="1" wrap="square" lIns="91425" tIns="91425" rIns="91425" bIns="91425" anchor="ctr" anchorCtr="0">
            <a:noAutofit/>
          </a:bodyPr>
          <a:lstStyle/>
          <a:p>
            <a:pPr marL="0" lvl="0" indent="0"/>
            <a:r>
              <a:rPr lang="en-US" dirty="0"/>
              <a:t>Objectif du projet</a:t>
            </a:r>
            <a:endParaRPr dirty="0"/>
          </a:p>
        </p:txBody>
      </p:sp>
      <p:sp>
        <p:nvSpPr>
          <p:cNvPr id="186" name="Google Shape;186;p30"/>
          <p:cNvSpPr txBox="1">
            <a:spLocks noGrp="1"/>
          </p:cNvSpPr>
          <p:nvPr>
            <p:ph type="title" idx="4"/>
          </p:nvPr>
        </p:nvSpPr>
        <p:spPr>
          <a:xfrm>
            <a:off x="1666700" y="3597722"/>
            <a:ext cx="1971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AVANTAGES</a:t>
            </a:r>
            <a:endParaRPr sz="1600" dirty="0"/>
          </a:p>
        </p:txBody>
      </p:sp>
      <p:sp>
        <p:nvSpPr>
          <p:cNvPr id="187" name="Google Shape;187;p30"/>
          <p:cNvSpPr txBox="1">
            <a:spLocks noGrp="1"/>
          </p:cNvSpPr>
          <p:nvPr>
            <p:ph type="subTitle" idx="5"/>
          </p:nvPr>
        </p:nvSpPr>
        <p:spPr>
          <a:xfrm>
            <a:off x="1212000" y="4312553"/>
            <a:ext cx="2874300" cy="37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les avantages </a:t>
            </a:r>
            <a:r>
              <a:rPr lang="fr-FR" dirty="0"/>
              <a:t>d</a:t>
            </a:r>
            <a:r>
              <a:rPr lang="en" dirty="0"/>
              <a:t>es </a:t>
            </a:r>
            <a:r>
              <a:rPr lang="fr-FR" dirty="0"/>
              <a:t>packages</a:t>
            </a:r>
            <a:endParaRPr dirty="0"/>
          </a:p>
        </p:txBody>
      </p:sp>
      <p:sp>
        <p:nvSpPr>
          <p:cNvPr id="188" name="Google Shape;188;p30"/>
          <p:cNvSpPr txBox="1">
            <a:spLocks noGrp="1"/>
          </p:cNvSpPr>
          <p:nvPr>
            <p:ph type="title" idx="6"/>
          </p:nvPr>
        </p:nvSpPr>
        <p:spPr>
          <a:xfrm>
            <a:off x="5506000" y="3540826"/>
            <a:ext cx="19713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PING-PONG</a:t>
            </a:r>
            <a:endParaRPr dirty="0"/>
          </a:p>
        </p:txBody>
      </p:sp>
      <p:sp>
        <p:nvSpPr>
          <p:cNvPr id="189" name="Google Shape;189;p30"/>
          <p:cNvSpPr txBox="1">
            <a:spLocks noGrp="1"/>
          </p:cNvSpPr>
          <p:nvPr>
            <p:ph type="subTitle" idx="7"/>
          </p:nvPr>
        </p:nvSpPr>
        <p:spPr>
          <a:xfrm>
            <a:off x="5057700" y="4312552"/>
            <a:ext cx="2874300" cy="375900"/>
          </a:xfrm>
          <a:prstGeom prst="rect">
            <a:avLst/>
          </a:prstGeom>
        </p:spPr>
        <p:txBody>
          <a:bodyPr spcFirstLastPara="1" wrap="square" lIns="91425" tIns="91425" rIns="91425" bIns="91425" anchor="ctr" anchorCtr="0">
            <a:noAutofit/>
          </a:bodyPr>
          <a:lstStyle/>
          <a:p>
            <a:pPr marL="0" lvl="0" indent="0"/>
            <a:r>
              <a:rPr lang="fr-FR" dirty="0"/>
              <a:t>Idée du projet</a:t>
            </a:r>
            <a:endParaRPr dirty="0"/>
          </a:p>
        </p:txBody>
      </p:sp>
      <p:sp>
        <p:nvSpPr>
          <p:cNvPr id="190" name="Google Shape;190;p30"/>
          <p:cNvSpPr txBox="1">
            <a:spLocks noGrp="1"/>
          </p:cNvSpPr>
          <p:nvPr>
            <p:ph type="title" idx="9"/>
          </p:nvPr>
        </p:nvSpPr>
        <p:spPr>
          <a:xfrm>
            <a:off x="2220850" y="1434225"/>
            <a:ext cx="850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1" name="Google Shape;191;p30"/>
          <p:cNvSpPr txBox="1">
            <a:spLocks noGrp="1"/>
          </p:cNvSpPr>
          <p:nvPr>
            <p:ph type="title" idx="13"/>
          </p:nvPr>
        </p:nvSpPr>
        <p:spPr>
          <a:xfrm>
            <a:off x="2220850" y="3177525"/>
            <a:ext cx="850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92" name="Google Shape;192;p30"/>
          <p:cNvSpPr txBox="1">
            <a:spLocks noGrp="1"/>
          </p:cNvSpPr>
          <p:nvPr>
            <p:ph type="title" idx="14"/>
          </p:nvPr>
        </p:nvSpPr>
        <p:spPr>
          <a:xfrm>
            <a:off x="6069550" y="1434225"/>
            <a:ext cx="844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93" name="Google Shape;193;p30"/>
          <p:cNvSpPr txBox="1">
            <a:spLocks noGrp="1"/>
          </p:cNvSpPr>
          <p:nvPr>
            <p:ph type="title" idx="15"/>
          </p:nvPr>
        </p:nvSpPr>
        <p:spPr>
          <a:xfrm>
            <a:off x="6066550" y="3166875"/>
            <a:ext cx="8502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94" name="Google Shape;194;p30"/>
          <p:cNvSpPr/>
          <p:nvPr/>
        </p:nvSpPr>
        <p:spPr>
          <a:xfrm>
            <a:off x="2125313" y="1434263"/>
            <a:ext cx="1041274" cy="447523"/>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38100" cap="flat" cmpd="sng">
            <a:solidFill>
              <a:schemeClr val="dk2"/>
            </a:solidFill>
            <a:prstDash val="solid"/>
            <a:round/>
            <a:headEnd type="none" w="med" len="med"/>
            <a:tailEnd type="none" w="med" len="med"/>
          </a:ln>
        </p:spPr>
        <p:txBody>
          <a:bodyPr/>
          <a:lstStyle/>
          <a:p>
            <a:endParaRPr lang="fr-FR" dirty="0"/>
          </a:p>
        </p:txBody>
      </p:sp>
      <p:sp>
        <p:nvSpPr>
          <p:cNvPr id="195" name="Google Shape;195;p30"/>
          <p:cNvSpPr/>
          <p:nvPr/>
        </p:nvSpPr>
        <p:spPr>
          <a:xfrm>
            <a:off x="2125313" y="3166913"/>
            <a:ext cx="1041274" cy="447523"/>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38100" cap="flat" cmpd="sng">
            <a:solidFill>
              <a:schemeClr val="dk2"/>
            </a:solidFill>
            <a:prstDash val="solid"/>
            <a:round/>
            <a:headEnd type="none" w="med" len="med"/>
            <a:tailEnd type="none" w="med" len="med"/>
          </a:ln>
        </p:spPr>
      </p:sp>
      <p:sp>
        <p:nvSpPr>
          <p:cNvPr id="196" name="Google Shape;196;p30"/>
          <p:cNvSpPr/>
          <p:nvPr/>
        </p:nvSpPr>
        <p:spPr>
          <a:xfrm>
            <a:off x="5971013" y="3166913"/>
            <a:ext cx="1041274" cy="447523"/>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38100" cap="flat" cmpd="sng">
            <a:solidFill>
              <a:schemeClr val="dk2"/>
            </a:solidFill>
            <a:prstDash val="solid"/>
            <a:round/>
            <a:headEnd type="none" w="med" len="med"/>
            <a:tailEnd type="none" w="med" len="med"/>
          </a:ln>
        </p:spPr>
      </p:sp>
      <p:sp>
        <p:nvSpPr>
          <p:cNvPr id="197" name="Google Shape;197;p30"/>
          <p:cNvSpPr/>
          <p:nvPr/>
        </p:nvSpPr>
        <p:spPr>
          <a:xfrm>
            <a:off x="5971013" y="1434263"/>
            <a:ext cx="1041274" cy="447523"/>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381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9"/>
                                        </p:tgtEl>
                                        <p:attrNameLst>
                                          <p:attrName>style.visibility</p:attrName>
                                        </p:attrNameLst>
                                      </p:cBhvr>
                                      <p:to>
                                        <p:strVal val="visible"/>
                                      </p:to>
                                    </p:set>
                                    <p:animEffect transition="in" filter="fade">
                                      <p:cBhvr>
                                        <p:cTn id="7" dur="1000"/>
                                        <p:tgtEl>
                                          <p:spTgt spid="179"/>
                                        </p:tgtEl>
                                      </p:cBhvr>
                                    </p:animEffect>
                                    <p:anim calcmode="lin" valueType="num">
                                      <p:cBhvr>
                                        <p:cTn id="8" dur="1000" fill="hold"/>
                                        <p:tgtEl>
                                          <p:spTgt spid="179"/>
                                        </p:tgtEl>
                                        <p:attrNameLst>
                                          <p:attrName>ppt_x</p:attrName>
                                        </p:attrNameLst>
                                      </p:cBhvr>
                                      <p:tavLst>
                                        <p:tav tm="0">
                                          <p:val>
                                            <p:strVal val="#ppt_x"/>
                                          </p:val>
                                        </p:tav>
                                        <p:tav tm="100000">
                                          <p:val>
                                            <p:strVal val="#ppt_x"/>
                                          </p:val>
                                        </p:tav>
                                      </p:tavLst>
                                    </p:anim>
                                    <p:anim calcmode="lin" valueType="num">
                                      <p:cBhvr>
                                        <p:cTn id="9" dur="1000" fill="hold"/>
                                        <p:tgtEl>
                                          <p:spTgt spid="17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90"/>
                                        </p:tgtEl>
                                        <p:attrNameLst>
                                          <p:attrName>style.visibility</p:attrName>
                                        </p:attrNameLst>
                                      </p:cBhvr>
                                      <p:to>
                                        <p:strVal val="visible"/>
                                      </p:to>
                                    </p:set>
                                    <p:anim calcmode="lin" valueType="num">
                                      <p:cBhvr additive="base">
                                        <p:cTn id="14" dur="500" fill="hold"/>
                                        <p:tgtEl>
                                          <p:spTgt spid="190"/>
                                        </p:tgtEl>
                                        <p:attrNameLst>
                                          <p:attrName>ppt_x</p:attrName>
                                        </p:attrNameLst>
                                      </p:cBhvr>
                                      <p:tavLst>
                                        <p:tav tm="0">
                                          <p:val>
                                            <p:strVal val="#ppt_x"/>
                                          </p:val>
                                        </p:tav>
                                        <p:tav tm="100000">
                                          <p:val>
                                            <p:strVal val="#ppt_x"/>
                                          </p:val>
                                        </p:tav>
                                      </p:tavLst>
                                    </p:anim>
                                    <p:anim calcmode="lin" valueType="num">
                                      <p:cBhvr additive="base">
                                        <p:cTn id="15" dur="500" fill="hold"/>
                                        <p:tgtEl>
                                          <p:spTgt spid="19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194"/>
                                        </p:tgtEl>
                                        <p:attrNameLst>
                                          <p:attrName>style.visibility</p:attrName>
                                        </p:attrNameLst>
                                      </p:cBhvr>
                                      <p:to>
                                        <p:strVal val="visible"/>
                                      </p:to>
                                    </p:set>
                                    <p:anim calcmode="lin" valueType="num">
                                      <p:cBhvr>
                                        <p:cTn id="20" dur="1000" fill="hold"/>
                                        <p:tgtEl>
                                          <p:spTgt spid="194"/>
                                        </p:tgtEl>
                                        <p:attrNameLst>
                                          <p:attrName>ppt_w</p:attrName>
                                        </p:attrNameLst>
                                      </p:cBhvr>
                                      <p:tavLst>
                                        <p:tav tm="0">
                                          <p:val>
                                            <p:fltVal val="0"/>
                                          </p:val>
                                        </p:tav>
                                        <p:tav tm="100000">
                                          <p:val>
                                            <p:strVal val="#ppt_w"/>
                                          </p:val>
                                        </p:tav>
                                      </p:tavLst>
                                    </p:anim>
                                    <p:anim calcmode="lin" valueType="num">
                                      <p:cBhvr>
                                        <p:cTn id="21" dur="1000" fill="hold"/>
                                        <p:tgtEl>
                                          <p:spTgt spid="194"/>
                                        </p:tgtEl>
                                        <p:attrNameLst>
                                          <p:attrName>ppt_h</p:attrName>
                                        </p:attrNameLst>
                                      </p:cBhvr>
                                      <p:tavLst>
                                        <p:tav tm="0">
                                          <p:val>
                                            <p:fltVal val="0"/>
                                          </p:val>
                                        </p:tav>
                                        <p:tav tm="100000">
                                          <p:val>
                                            <p:strVal val="#ppt_h"/>
                                          </p:val>
                                        </p:tav>
                                      </p:tavLst>
                                    </p:anim>
                                    <p:anim calcmode="lin" valueType="num">
                                      <p:cBhvr>
                                        <p:cTn id="22" dur="1000" fill="hold"/>
                                        <p:tgtEl>
                                          <p:spTgt spid="194"/>
                                        </p:tgtEl>
                                        <p:attrNameLst>
                                          <p:attrName>style.rotation</p:attrName>
                                        </p:attrNameLst>
                                      </p:cBhvr>
                                      <p:tavLst>
                                        <p:tav tm="0">
                                          <p:val>
                                            <p:fltVal val="90"/>
                                          </p:val>
                                        </p:tav>
                                        <p:tav tm="100000">
                                          <p:val>
                                            <p:fltVal val="0"/>
                                          </p:val>
                                        </p:tav>
                                      </p:tavLst>
                                    </p:anim>
                                    <p:animEffect transition="in" filter="fade">
                                      <p:cBhvr>
                                        <p:cTn id="23" dur="1000"/>
                                        <p:tgtEl>
                                          <p:spTgt spid="194"/>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82"/>
                                        </p:tgtEl>
                                        <p:attrNameLst>
                                          <p:attrName>style.visibility</p:attrName>
                                        </p:attrNameLst>
                                      </p:cBhvr>
                                      <p:to>
                                        <p:strVal val="visible"/>
                                      </p:to>
                                    </p:set>
                                    <p:animEffect transition="in" filter="barn(inVertical)">
                                      <p:cBhvr>
                                        <p:cTn id="28" dur="500"/>
                                        <p:tgtEl>
                                          <p:spTgt spid="182"/>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80"/>
                                        </p:tgtEl>
                                        <p:attrNameLst>
                                          <p:attrName>style.visibility</p:attrName>
                                        </p:attrNameLst>
                                      </p:cBhvr>
                                      <p:to>
                                        <p:strVal val="visible"/>
                                      </p:to>
                                    </p:set>
                                    <p:animEffect transition="in" filter="fade">
                                      <p:cBhvr>
                                        <p:cTn id="33" dur="1000"/>
                                        <p:tgtEl>
                                          <p:spTgt spid="180"/>
                                        </p:tgtEl>
                                      </p:cBhvr>
                                    </p:animEffect>
                                    <p:anim calcmode="lin" valueType="num">
                                      <p:cBhvr>
                                        <p:cTn id="34" dur="1000" fill="hold"/>
                                        <p:tgtEl>
                                          <p:spTgt spid="180"/>
                                        </p:tgtEl>
                                        <p:attrNameLst>
                                          <p:attrName>ppt_x</p:attrName>
                                        </p:attrNameLst>
                                      </p:cBhvr>
                                      <p:tavLst>
                                        <p:tav tm="0">
                                          <p:val>
                                            <p:strVal val="#ppt_x"/>
                                          </p:val>
                                        </p:tav>
                                        <p:tav tm="100000">
                                          <p:val>
                                            <p:strVal val="#ppt_x"/>
                                          </p:val>
                                        </p:tav>
                                      </p:tavLst>
                                    </p:anim>
                                    <p:anim calcmode="lin" valueType="num">
                                      <p:cBhvr>
                                        <p:cTn id="35" dur="1000" fill="hold"/>
                                        <p:tgtEl>
                                          <p:spTgt spid="18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92"/>
                                        </p:tgtEl>
                                        <p:attrNameLst>
                                          <p:attrName>style.visibility</p:attrName>
                                        </p:attrNameLst>
                                      </p:cBhvr>
                                      <p:to>
                                        <p:strVal val="visible"/>
                                      </p:to>
                                    </p:set>
                                    <p:anim calcmode="lin" valueType="num">
                                      <p:cBhvr additive="base">
                                        <p:cTn id="40" dur="500" fill="hold"/>
                                        <p:tgtEl>
                                          <p:spTgt spid="192"/>
                                        </p:tgtEl>
                                        <p:attrNameLst>
                                          <p:attrName>ppt_x</p:attrName>
                                        </p:attrNameLst>
                                      </p:cBhvr>
                                      <p:tavLst>
                                        <p:tav tm="0">
                                          <p:val>
                                            <p:strVal val="#ppt_x"/>
                                          </p:val>
                                        </p:tav>
                                        <p:tav tm="100000">
                                          <p:val>
                                            <p:strVal val="#ppt_x"/>
                                          </p:val>
                                        </p:tav>
                                      </p:tavLst>
                                    </p:anim>
                                    <p:anim calcmode="lin" valueType="num">
                                      <p:cBhvr additive="base">
                                        <p:cTn id="41" dur="500" fill="hold"/>
                                        <p:tgtEl>
                                          <p:spTgt spid="192"/>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197"/>
                                        </p:tgtEl>
                                        <p:attrNameLst>
                                          <p:attrName>style.visibility</p:attrName>
                                        </p:attrNameLst>
                                      </p:cBhvr>
                                      <p:to>
                                        <p:strVal val="visible"/>
                                      </p:to>
                                    </p:set>
                                    <p:animEffect transition="in" filter="barn(inVertical)">
                                      <p:cBhvr>
                                        <p:cTn id="46" dur="500"/>
                                        <p:tgtEl>
                                          <p:spTgt spid="197"/>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184"/>
                                        </p:tgtEl>
                                        <p:attrNameLst>
                                          <p:attrName>style.visibility</p:attrName>
                                        </p:attrNameLst>
                                      </p:cBhvr>
                                      <p:to>
                                        <p:strVal val="visible"/>
                                      </p:to>
                                    </p:set>
                                    <p:animEffect transition="in" filter="barn(inVertical)">
                                      <p:cBhvr>
                                        <p:cTn id="51" dur="500"/>
                                        <p:tgtEl>
                                          <p:spTgt spid="184"/>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ntr" presetSubtype="0" fill="hold" grpId="0" nodeType="clickEffect">
                                  <p:stCondLst>
                                    <p:cond delay="0"/>
                                  </p:stCondLst>
                                  <p:childTnLst>
                                    <p:set>
                                      <p:cBhvr>
                                        <p:cTn id="55" dur="1" fill="hold">
                                          <p:stCondLst>
                                            <p:cond delay="0"/>
                                          </p:stCondLst>
                                        </p:cTn>
                                        <p:tgtEl>
                                          <p:spTgt spid="185">
                                            <p:txEl>
                                              <p:pRg st="0" end="0"/>
                                            </p:txEl>
                                          </p:spTgt>
                                        </p:tgtEl>
                                        <p:attrNameLst>
                                          <p:attrName>style.visibility</p:attrName>
                                        </p:attrNameLst>
                                      </p:cBhvr>
                                      <p:to>
                                        <p:strVal val="visible"/>
                                      </p:to>
                                    </p:set>
                                    <p:animEffect transition="in" filter="wipe(down)">
                                      <p:cBhvr>
                                        <p:cTn id="56" dur="580">
                                          <p:stCondLst>
                                            <p:cond delay="0"/>
                                          </p:stCondLst>
                                        </p:cTn>
                                        <p:tgtEl>
                                          <p:spTgt spid="185">
                                            <p:txEl>
                                              <p:pRg st="0" end="0"/>
                                            </p:txEl>
                                          </p:spTgt>
                                        </p:tgtEl>
                                      </p:cBhvr>
                                    </p:animEffect>
                                    <p:anim calcmode="lin" valueType="num">
                                      <p:cBhvr>
                                        <p:cTn id="57" dur="1822" tmFilter="0,0; 0.14,0.36; 0.43,0.73; 0.71,0.91; 1.0,1.0">
                                          <p:stCondLst>
                                            <p:cond delay="0"/>
                                          </p:stCondLst>
                                        </p:cTn>
                                        <p:tgtEl>
                                          <p:spTgt spid="185">
                                            <p:txEl>
                                              <p:pRg st="0" end="0"/>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185">
                                            <p:txEl>
                                              <p:pRg st="0" end="0"/>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185">
                                            <p:txEl>
                                              <p:pRg st="0" end="0"/>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185">
                                            <p:txEl>
                                              <p:pRg st="0" end="0"/>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185">
                                            <p:txEl>
                                              <p:pRg st="0" end="0"/>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185">
                                            <p:txEl>
                                              <p:pRg st="0" end="0"/>
                                            </p:txEl>
                                          </p:spTgt>
                                        </p:tgtEl>
                                      </p:cBhvr>
                                      <p:to x="100000" y="60000"/>
                                    </p:animScale>
                                    <p:animScale>
                                      <p:cBhvr>
                                        <p:cTn id="63" dur="166" decel="50000">
                                          <p:stCondLst>
                                            <p:cond delay="676"/>
                                          </p:stCondLst>
                                        </p:cTn>
                                        <p:tgtEl>
                                          <p:spTgt spid="185">
                                            <p:txEl>
                                              <p:pRg st="0" end="0"/>
                                            </p:txEl>
                                          </p:spTgt>
                                        </p:tgtEl>
                                      </p:cBhvr>
                                      <p:to x="100000" y="100000"/>
                                    </p:animScale>
                                    <p:animScale>
                                      <p:cBhvr>
                                        <p:cTn id="64" dur="26">
                                          <p:stCondLst>
                                            <p:cond delay="1312"/>
                                          </p:stCondLst>
                                        </p:cTn>
                                        <p:tgtEl>
                                          <p:spTgt spid="185">
                                            <p:txEl>
                                              <p:pRg st="0" end="0"/>
                                            </p:txEl>
                                          </p:spTgt>
                                        </p:tgtEl>
                                      </p:cBhvr>
                                      <p:to x="100000" y="80000"/>
                                    </p:animScale>
                                    <p:animScale>
                                      <p:cBhvr>
                                        <p:cTn id="65" dur="166" decel="50000">
                                          <p:stCondLst>
                                            <p:cond delay="1338"/>
                                          </p:stCondLst>
                                        </p:cTn>
                                        <p:tgtEl>
                                          <p:spTgt spid="185">
                                            <p:txEl>
                                              <p:pRg st="0" end="0"/>
                                            </p:txEl>
                                          </p:spTgt>
                                        </p:tgtEl>
                                      </p:cBhvr>
                                      <p:to x="100000" y="100000"/>
                                    </p:animScale>
                                    <p:animScale>
                                      <p:cBhvr>
                                        <p:cTn id="66" dur="26">
                                          <p:stCondLst>
                                            <p:cond delay="1642"/>
                                          </p:stCondLst>
                                        </p:cTn>
                                        <p:tgtEl>
                                          <p:spTgt spid="185">
                                            <p:txEl>
                                              <p:pRg st="0" end="0"/>
                                            </p:txEl>
                                          </p:spTgt>
                                        </p:tgtEl>
                                      </p:cBhvr>
                                      <p:to x="100000" y="90000"/>
                                    </p:animScale>
                                    <p:animScale>
                                      <p:cBhvr>
                                        <p:cTn id="67" dur="166" decel="50000">
                                          <p:stCondLst>
                                            <p:cond delay="1668"/>
                                          </p:stCondLst>
                                        </p:cTn>
                                        <p:tgtEl>
                                          <p:spTgt spid="185">
                                            <p:txEl>
                                              <p:pRg st="0" end="0"/>
                                            </p:txEl>
                                          </p:spTgt>
                                        </p:tgtEl>
                                      </p:cBhvr>
                                      <p:to x="100000" y="100000"/>
                                    </p:animScale>
                                    <p:animScale>
                                      <p:cBhvr>
                                        <p:cTn id="68" dur="26">
                                          <p:stCondLst>
                                            <p:cond delay="1808"/>
                                          </p:stCondLst>
                                        </p:cTn>
                                        <p:tgtEl>
                                          <p:spTgt spid="185">
                                            <p:txEl>
                                              <p:pRg st="0" end="0"/>
                                            </p:txEl>
                                          </p:spTgt>
                                        </p:tgtEl>
                                      </p:cBhvr>
                                      <p:to x="100000" y="95000"/>
                                    </p:animScale>
                                    <p:animScale>
                                      <p:cBhvr>
                                        <p:cTn id="69" dur="166" decel="50000">
                                          <p:stCondLst>
                                            <p:cond delay="1834"/>
                                          </p:stCondLst>
                                        </p:cTn>
                                        <p:tgtEl>
                                          <p:spTgt spid="185">
                                            <p:txEl>
                                              <p:pRg st="0" end="0"/>
                                            </p:txEl>
                                          </p:spTgt>
                                        </p:tgtEl>
                                      </p:cBhvr>
                                      <p:to x="100000" y="100000"/>
                                    </p:animScale>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178"/>
                                        </p:tgtEl>
                                        <p:attrNameLst>
                                          <p:attrName>style.visibility</p:attrName>
                                        </p:attrNameLst>
                                      </p:cBhvr>
                                      <p:to>
                                        <p:strVal val="visible"/>
                                      </p:to>
                                    </p:set>
                                    <p:animEffect transition="in" filter="fade">
                                      <p:cBhvr>
                                        <p:cTn id="74" dur="1000"/>
                                        <p:tgtEl>
                                          <p:spTgt spid="178"/>
                                        </p:tgtEl>
                                      </p:cBhvr>
                                    </p:animEffect>
                                    <p:anim calcmode="lin" valueType="num">
                                      <p:cBhvr>
                                        <p:cTn id="75" dur="1000" fill="hold"/>
                                        <p:tgtEl>
                                          <p:spTgt spid="178"/>
                                        </p:tgtEl>
                                        <p:attrNameLst>
                                          <p:attrName>ppt_x</p:attrName>
                                        </p:attrNameLst>
                                      </p:cBhvr>
                                      <p:tavLst>
                                        <p:tav tm="0">
                                          <p:val>
                                            <p:strVal val="#ppt_x"/>
                                          </p:val>
                                        </p:tav>
                                        <p:tav tm="100000">
                                          <p:val>
                                            <p:strVal val="#ppt_x"/>
                                          </p:val>
                                        </p:tav>
                                      </p:tavLst>
                                    </p:anim>
                                    <p:anim calcmode="lin" valueType="num">
                                      <p:cBhvr>
                                        <p:cTn id="76" dur="1000" fill="hold"/>
                                        <p:tgtEl>
                                          <p:spTgt spid="17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191"/>
                                        </p:tgtEl>
                                        <p:attrNameLst>
                                          <p:attrName>style.visibility</p:attrName>
                                        </p:attrNameLst>
                                      </p:cBhvr>
                                      <p:to>
                                        <p:strVal val="visible"/>
                                      </p:to>
                                    </p:set>
                                    <p:anim calcmode="lin" valueType="num">
                                      <p:cBhvr additive="base">
                                        <p:cTn id="81" dur="500" fill="hold"/>
                                        <p:tgtEl>
                                          <p:spTgt spid="191"/>
                                        </p:tgtEl>
                                        <p:attrNameLst>
                                          <p:attrName>ppt_x</p:attrName>
                                        </p:attrNameLst>
                                      </p:cBhvr>
                                      <p:tavLst>
                                        <p:tav tm="0">
                                          <p:val>
                                            <p:strVal val="#ppt_x"/>
                                          </p:val>
                                        </p:tav>
                                        <p:tav tm="100000">
                                          <p:val>
                                            <p:strVal val="#ppt_x"/>
                                          </p:val>
                                        </p:tav>
                                      </p:tavLst>
                                    </p:anim>
                                    <p:anim calcmode="lin" valueType="num">
                                      <p:cBhvr additive="base">
                                        <p:cTn id="82" dur="500" fill="hold"/>
                                        <p:tgtEl>
                                          <p:spTgt spid="19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1" presetClass="entr" presetSubtype="0" fill="hold" nodeType="clickEffect">
                                  <p:stCondLst>
                                    <p:cond delay="0"/>
                                  </p:stCondLst>
                                  <p:childTnLst>
                                    <p:set>
                                      <p:cBhvr>
                                        <p:cTn id="86" dur="1" fill="hold">
                                          <p:stCondLst>
                                            <p:cond delay="0"/>
                                          </p:stCondLst>
                                        </p:cTn>
                                        <p:tgtEl>
                                          <p:spTgt spid="195"/>
                                        </p:tgtEl>
                                        <p:attrNameLst>
                                          <p:attrName>style.visibility</p:attrName>
                                        </p:attrNameLst>
                                      </p:cBhvr>
                                      <p:to>
                                        <p:strVal val="visible"/>
                                      </p:to>
                                    </p:set>
                                    <p:anim calcmode="lin" valueType="num">
                                      <p:cBhvr>
                                        <p:cTn id="87" dur="1000" fill="hold"/>
                                        <p:tgtEl>
                                          <p:spTgt spid="195"/>
                                        </p:tgtEl>
                                        <p:attrNameLst>
                                          <p:attrName>ppt_w</p:attrName>
                                        </p:attrNameLst>
                                      </p:cBhvr>
                                      <p:tavLst>
                                        <p:tav tm="0">
                                          <p:val>
                                            <p:fltVal val="0"/>
                                          </p:val>
                                        </p:tav>
                                        <p:tav tm="100000">
                                          <p:val>
                                            <p:strVal val="#ppt_w"/>
                                          </p:val>
                                        </p:tav>
                                      </p:tavLst>
                                    </p:anim>
                                    <p:anim calcmode="lin" valueType="num">
                                      <p:cBhvr>
                                        <p:cTn id="88" dur="1000" fill="hold"/>
                                        <p:tgtEl>
                                          <p:spTgt spid="195"/>
                                        </p:tgtEl>
                                        <p:attrNameLst>
                                          <p:attrName>ppt_h</p:attrName>
                                        </p:attrNameLst>
                                      </p:cBhvr>
                                      <p:tavLst>
                                        <p:tav tm="0">
                                          <p:val>
                                            <p:fltVal val="0"/>
                                          </p:val>
                                        </p:tav>
                                        <p:tav tm="100000">
                                          <p:val>
                                            <p:strVal val="#ppt_h"/>
                                          </p:val>
                                        </p:tav>
                                      </p:tavLst>
                                    </p:anim>
                                    <p:anim calcmode="lin" valueType="num">
                                      <p:cBhvr>
                                        <p:cTn id="89" dur="1000" fill="hold"/>
                                        <p:tgtEl>
                                          <p:spTgt spid="195"/>
                                        </p:tgtEl>
                                        <p:attrNameLst>
                                          <p:attrName>style.rotation</p:attrName>
                                        </p:attrNameLst>
                                      </p:cBhvr>
                                      <p:tavLst>
                                        <p:tav tm="0">
                                          <p:val>
                                            <p:fltVal val="90"/>
                                          </p:val>
                                        </p:tav>
                                        <p:tav tm="100000">
                                          <p:val>
                                            <p:fltVal val="0"/>
                                          </p:val>
                                        </p:tav>
                                      </p:tavLst>
                                    </p:anim>
                                    <p:animEffect transition="in" filter="fade">
                                      <p:cBhvr>
                                        <p:cTn id="90" dur="1000"/>
                                        <p:tgtEl>
                                          <p:spTgt spid="195"/>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186"/>
                                        </p:tgtEl>
                                        <p:attrNameLst>
                                          <p:attrName>style.visibility</p:attrName>
                                        </p:attrNameLst>
                                      </p:cBhvr>
                                      <p:to>
                                        <p:strVal val="visible"/>
                                      </p:to>
                                    </p:set>
                                    <p:animEffect transition="in" filter="barn(inVertical)">
                                      <p:cBhvr>
                                        <p:cTn id="95" dur="500"/>
                                        <p:tgtEl>
                                          <p:spTgt spid="186"/>
                                        </p:tgtEl>
                                      </p:cBhvr>
                                    </p:animEffect>
                                  </p:childTnLst>
                                </p:cTn>
                              </p:par>
                            </p:childTnLst>
                          </p:cTn>
                        </p:par>
                      </p:childTnLst>
                    </p:cTn>
                  </p:par>
                  <p:par>
                    <p:cTn id="96" fill="hold">
                      <p:stCondLst>
                        <p:cond delay="indefinite"/>
                      </p:stCondLst>
                      <p:childTnLst>
                        <p:par>
                          <p:cTn id="97" fill="hold">
                            <p:stCondLst>
                              <p:cond delay="0"/>
                            </p:stCondLst>
                            <p:childTnLst>
                              <p:par>
                                <p:cTn id="98" presetID="26" presetClass="entr" presetSubtype="0" fill="hold" grpId="0" nodeType="clickEffect">
                                  <p:stCondLst>
                                    <p:cond delay="0"/>
                                  </p:stCondLst>
                                  <p:childTnLst>
                                    <p:set>
                                      <p:cBhvr>
                                        <p:cTn id="99" dur="1" fill="hold">
                                          <p:stCondLst>
                                            <p:cond delay="0"/>
                                          </p:stCondLst>
                                        </p:cTn>
                                        <p:tgtEl>
                                          <p:spTgt spid="187">
                                            <p:txEl>
                                              <p:pRg st="0" end="0"/>
                                            </p:txEl>
                                          </p:spTgt>
                                        </p:tgtEl>
                                        <p:attrNameLst>
                                          <p:attrName>style.visibility</p:attrName>
                                        </p:attrNameLst>
                                      </p:cBhvr>
                                      <p:to>
                                        <p:strVal val="visible"/>
                                      </p:to>
                                    </p:set>
                                    <p:animEffect transition="in" filter="wipe(down)">
                                      <p:cBhvr>
                                        <p:cTn id="100" dur="580">
                                          <p:stCondLst>
                                            <p:cond delay="0"/>
                                          </p:stCondLst>
                                        </p:cTn>
                                        <p:tgtEl>
                                          <p:spTgt spid="187">
                                            <p:txEl>
                                              <p:pRg st="0" end="0"/>
                                            </p:txEl>
                                          </p:spTgt>
                                        </p:tgtEl>
                                      </p:cBhvr>
                                    </p:animEffect>
                                    <p:anim calcmode="lin" valueType="num">
                                      <p:cBhvr>
                                        <p:cTn id="101" dur="1822" tmFilter="0,0; 0.14,0.36; 0.43,0.73; 0.71,0.91; 1.0,1.0">
                                          <p:stCondLst>
                                            <p:cond delay="0"/>
                                          </p:stCondLst>
                                        </p:cTn>
                                        <p:tgtEl>
                                          <p:spTgt spid="187">
                                            <p:txEl>
                                              <p:pRg st="0" end="0"/>
                                            </p:txEl>
                                          </p:spTgt>
                                        </p:tgtEl>
                                        <p:attrNameLst>
                                          <p:attrName>ppt_x</p:attrName>
                                        </p:attrNameLst>
                                      </p:cBhvr>
                                      <p:tavLst>
                                        <p:tav tm="0">
                                          <p:val>
                                            <p:strVal val="#ppt_x-0.25"/>
                                          </p:val>
                                        </p:tav>
                                        <p:tav tm="100000">
                                          <p:val>
                                            <p:strVal val="#ppt_x"/>
                                          </p:val>
                                        </p:tav>
                                      </p:tavLst>
                                    </p:anim>
                                    <p:anim calcmode="lin" valueType="num">
                                      <p:cBhvr>
                                        <p:cTn id="102" dur="664" tmFilter="0.0,0.0; 0.25,0.07; 0.50,0.2; 0.75,0.467; 1.0,1.0">
                                          <p:stCondLst>
                                            <p:cond delay="0"/>
                                          </p:stCondLst>
                                        </p:cTn>
                                        <p:tgtEl>
                                          <p:spTgt spid="187">
                                            <p:txEl>
                                              <p:pRg st="0" end="0"/>
                                            </p:txEl>
                                          </p:spTgt>
                                        </p:tgtEl>
                                        <p:attrNameLst>
                                          <p:attrName>ppt_y</p:attrName>
                                        </p:attrNameLst>
                                      </p:cBhvr>
                                      <p:tavLst>
                                        <p:tav tm="0" fmla="#ppt_y-sin(pi*$)/3">
                                          <p:val>
                                            <p:fltVal val="0.5"/>
                                          </p:val>
                                        </p:tav>
                                        <p:tav tm="100000">
                                          <p:val>
                                            <p:fltVal val="1"/>
                                          </p:val>
                                        </p:tav>
                                      </p:tavLst>
                                    </p:anim>
                                    <p:anim calcmode="lin" valueType="num">
                                      <p:cBhvr>
                                        <p:cTn id="103" dur="664" tmFilter="0, 0; 0.125,0.2665; 0.25,0.4; 0.375,0.465; 0.5,0.5;  0.625,0.535; 0.75,0.6; 0.875,0.7335; 1,1">
                                          <p:stCondLst>
                                            <p:cond delay="664"/>
                                          </p:stCondLst>
                                        </p:cTn>
                                        <p:tgtEl>
                                          <p:spTgt spid="187">
                                            <p:txEl>
                                              <p:pRg st="0" end="0"/>
                                            </p:txEl>
                                          </p:spTgt>
                                        </p:tgtEl>
                                        <p:attrNameLst>
                                          <p:attrName>ppt_y</p:attrName>
                                        </p:attrNameLst>
                                      </p:cBhvr>
                                      <p:tavLst>
                                        <p:tav tm="0" fmla="#ppt_y-sin(pi*$)/9">
                                          <p:val>
                                            <p:fltVal val="0"/>
                                          </p:val>
                                        </p:tav>
                                        <p:tav tm="100000">
                                          <p:val>
                                            <p:fltVal val="1"/>
                                          </p:val>
                                        </p:tav>
                                      </p:tavLst>
                                    </p:anim>
                                    <p:anim calcmode="lin" valueType="num">
                                      <p:cBhvr>
                                        <p:cTn id="104" dur="332" tmFilter="0, 0; 0.125,0.2665; 0.25,0.4; 0.375,0.465; 0.5,0.5;  0.625,0.535; 0.75,0.6; 0.875,0.7335; 1,1">
                                          <p:stCondLst>
                                            <p:cond delay="1324"/>
                                          </p:stCondLst>
                                        </p:cTn>
                                        <p:tgtEl>
                                          <p:spTgt spid="187">
                                            <p:txEl>
                                              <p:pRg st="0" end="0"/>
                                            </p:txEl>
                                          </p:spTgt>
                                        </p:tgtEl>
                                        <p:attrNameLst>
                                          <p:attrName>ppt_y</p:attrName>
                                        </p:attrNameLst>
                                      </p:cBhvr>
                                      <p:tavLst>
                                        <p:tav tm="0" fmla="#ppt_y-sin(pi*$)/27">
                                          <p:val>
                                            <p:fltVal val="0"/>
                                          </p:val>
                                        </p:tav>
                                        <p:tav tm="100000">
                                          <p:val>
                                            <p:fltVal val="1"/>
                                          </p:val>
                                        </p:tav>
                                      </p:tavLst>
                                    </p:anim>
                                    <p:anim calcmode="lin" valueType="num">
                                      <p:cBhvr>
                                        <p:cTn id="105" dur="164" tmFilter="0, 0; 0.125,0.2665; 0.25,0.4; 0.375,0.465; 0.5,0.5;  0.625,0.535; 0.75,0.6; 0.875,0.7335; 1,1">
                                          <p:stCondLst>
                                            <p:cond delay="1656"/>
                                          </p:stCondLst>
                                        </p:cTn>
                                        <p:tgtEl>
                                          <p:spTgt spid="187">
                                            <p:txEl>
                                              <p:pRg st="0" end="0"/>
                                            </p:txEl>
                                          </p:spTgt>
                                        </p:tgtEl>
                                        <p:attrNameLst>
                                          <p:attrName>ppt_y</p:attrName>
                                        </p:attrNameLst>
                                      </p:cBhvr>
                                      <p:tavLst>
                                        <p:tav tm="0" fmla="#ppt_y-sin(pi*$)/81">
                                          <p:val>
                                            <p:fltVal val="0"/>
                                          </p:val>
                                        </p:tav>
                                        <p:tav tm="100000">
                                          <p:val>
                                            <p:fltVal val="1"/>
                                          </p:val>
                                        </p:tav>
                                      </p:tavLst>
                                    </p:anim>
                                    <p:animScale>
                                      <p:cBhvr>
                                        <p:cTn id="106" dur="26">
                                          <p:stCondLst>
                                            <p:cond delay="650"/>
                                          </p:stCondLst>
                                        </p:cTn>
                                        <p:tgtEl>
                                          <p:spTgt spid="187">
                                            <p:txEl>
                                              <p:pRg st="0" end="0"/>
                                            </p:txEl>
                                          </p:spTgt>
                                        </p:tgtEl>
                                      </p:cBhvr>
                                      <p:to x="100000" y="60000"/>
                                    </p:animScale>
                                    <p:animScale>
                                      <p:cBhvr>
                                        <p:cTn id="107" dur="166" decel="50000">
                                          <p:stCondLst>
                                            <p:cond delay="676"/>
                                          </p:stCondLst>
                                        </p:cTn>
                                        <p:tgtEl>
                                          <p:spTgt spid="187">
                                            <p:txEl>
                                              <p:pRg st="0" end="0"/>
                                            </p:txEl>
                                          </p:spTgt>
                                        </p:tgtEl>
                                      </p:cBhvr>
                                      <p:to x="100000" y="100000"/>
                                    </p:animScale>
                                    <p:animScale>
                                      <p:cBhvr>
                                        <p:cTn id="108" dur="26">
                                          <p:stCondLst>
                                            <p:cond delay="1312"/>
                                          </p:stCondLst>
                                        </p:cTn>
                                        <p:tgtEl>
                                          <p:spTgt spid="187">
                                            <p:txEl>
                                              <p:pRg st="0" end="0"/>
                                            </p:txEl>
                                          </p:spTgt>
                                        </p:tgtEl>
                                      </p:cBhvr>
                                      <p:to x="100000" y="80000"/>
                                    </p:animScale>
                                    <p:animScale>
                                      <p:cBhvr>
                                        <p:cTn id="109" dur="166" decel="50000">
                                          <p:stCondLst>
                                            <p:cond delay="1338"/>
                                          </p:stCondLst>
                                        </p:cTn>
                                        <p:tgtEl>
                                          <p:spTgt spid="187">
                                            <p:txEl>
                                              <p:pRg st="0" end="0"/>
                                            </p:txEl>
                                          </p:spTgt>
                                        </p:tgtEl>
                                      </p:cBhvr>
                                      <p:to x="100000" y="100000"/>
                                    </p:animScale>
                                    <p:animScale>
                                      <p:cBhvr>
                                        <p:cTn id="110" dur="26">
                                          <p:stCondLst>
                                            <p:cond delay="1642"/>
                                          </p:stCondLst>
                                        </p:cTn>
                                        <p:tgtEl>
                                          <p:spTgt spid="187">
                                            <p:txEl>
                                              <p:pRg st="0" end="0"/>
                                            </p:txEl>
                                          </p:spTgt>
                                        </p:tgtEl>
                                      </p:cBhvr>
                                      <p:to x="100000" y="90000"/>
                                    </p:animScale>
                                    <p:animScale>
                                      <p:cBhvr>
                                        <p:cTn id="111" dur="166" decel="50000">
                                          <p:stCondLst>
                                            <p:cond delay="1668"/>
                                          </p:stCondLst>
                                        </p:cTn>
                                        <p:tgtEl>
                                          <p:spTgt spid="187">
                                            <p:txEl>
                                              <p:pRg st="0" end="0"/>
                                            </p:txEl>
                                          </p:spTgt>
                                        </p:tgtEl>
                                      </p:cBhvr>
                                      <p:to x="100000" y="100000"/>
                                    </p:animScale>
                                    <p:animScale>
                                      <p:cBhvr>
                                        <p:cTn id="112" dur="26">
                                          <p:stCondLst>
                                            <p:cond delay="1808"/>
                                          </p:stCondLst>
                                        </p:cTn>
                                        <p:tgtEl>
                                          <p:spTgt spid="187">
                                            <p:txEl>
                                              <p:pRg st="0" end="0"/>
                                            </p:txEl>
                                          </p:spTgt>
                                        </p:tgtEl>
                                      </p:cBhvr>
                                      <p:to x="100000" y="95000"/>
                                    </p:animScale>
                                    <p:animScale>
                                      <p:cBhvr>
                                        <p:cTn id="113" dur="166" decel="50000">
                                          <p:stCondLst>
                                            <p:cond delay="1834"/>
                                          </p:stCondLst>
                                        </p:cTn>
                                        <p:tgtEl>
                                          <p:spTgt spid="187">
                                            <p:txEl>
                                              <p:pRg st="0" end="0"/>
                                            </p:txEl>
                                          </p:spTgt>
                                        </p:tgtEl>
                                      </p:cBhvr>
                                      <p:to x="100000" y="100000"/>
                                    </p:animScale>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grpId="0" nodeType="clickEffect">
                                  <p:stCondLst>
                                    <p:cond delay="0"/>
                                  </p:stCondLst>
                                  <p:childTnLst>
                                    <p:set>
                                      <p:cBhvr>
                                        <p:cTn id="117" dur="1" fill="hold">
                                          <p:stCondLst>
                                            <p:cond delay="0"/>
                                          </p:stCondLst>
                                        </p:cTn>
                                        <p:tgtEl>
                                          <p:spTgt spid="177"/>
                                        </p:tgtEl>
                                        <p:attrNameLst>
                                          <p:attrName>style.visibility</p:attrName>
                                        </p:attrNameLst>
                                      </p:cBhvr>
                                      <p:to>
                                        <p:strVal val="visible"/>
                                      </p:to>
                                    </p:set>
                                    <p:animEffect transition="in" filter="fade">
                                      <p:cBhvr>
                                        <p:cTn id="118" dur="1000"/>
                                        <p:tgtEl>
                                          <p:spTgt spid="177"/>
                                        </p:tgtEl>
                                      </p:cBhvr>
                                    </p:animEffect>
                                    <p:anim calcmode="lin" valueType="num">
                                      <p:cBhvr>
                                        <p:cTn id="119" dur="1000" fill="hold"/>
                                        <p:tgtEl>
                                          <p:spTgt spid="177"/>
                                        </p:tgtEl>
                                        <p:attrNameLst>
                                          <p:attrName>ppt_x</p:attrName>
                                        </p:attrNameLst>
                                      </p:cBhvr>
                                      <p:tavLst>
                                        <p:tav tm="0">
                                          <p:val>
                                            <p:strVal val="#ppt_x"/>
                                          </p:val>
                                        </p:tav>
                                        <p:tav tm="100000">
                                          <p:val>
                                            <p:strVal val="#ppt_x"/>
                                          </p:val>
                                        </p:tav>
                                      </p:tavLst>
                                    </p:anim>
                                    <p:anim calcmode="lin" valueType="num">
                                      <p:cBhvr>
                                        <p:cTn id="120" dur="1000" fill="hold"/>
                                        <p:tgtEl>
                                          <p:spTgt spid="177"/>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193"/>
                                        </p:tgtEl>
                                        <p:attrNameLst>
                                          <p:attrName>style.visibility</p:attrName>
                                        </p:attrNameLst>
                                      </p:cBhvr>
                                      <p:to>
                                        <p:strVal val="visible"/>
                                      </p:to>
                                    </p:set>
                                    <p:anim calcmode="lin" valueType="num">
                                      <p:cBhvr additive="base">
                                        <p:cTn id="125" dur="500" fill="hold"/>
                                        <p:tgtEl>
                                          <p:spTgt spid="193"/>
                                        </p:tgtEl>
                                        <p:attrNameLst>
                                          <p:attrName>ppt_x</p:attrName>
                                        </p:attrNameLst>
                                      </p:cBhvr>
                                      <p:tavLst>
                                        <p:tav tm="0">
                                          <p:val>
                                            <p:strVal val="#ppt_x"/>
                                          </p:val>
                                        </p:tav>
                                        <p:tav tm="100000">
                                          <p:val>
                                            <p:strVal val="#ppt_x"/>
                                          </p:val>
                                        </p:tav>
                                      </p:tavLst>
                                    </p:anim>
                                    <p:anim calcmode="lin" valueType="num">
                                      <p:cBhvr additive="base">
                                        <p:cTn id="126" dur="500" fill="hold"/>
                                        <p:tgtEl>
                                          <p:spTgt spid="193"/>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31" presetClass="entr" presetSubtype="0" fill="hold" nodeType="clickEffect">
                                  <p:stCondLst>
                                    <p:cond delay="0"/>
                                  </p:stCondLst>
                                  <p:childTnLst>
                                    <p:set>
                                      <p:cBhvr>
                                        <p:cTn id="130" dur="1" fill="hold">
                                          <p:stCondLst>
                                            <p:cond delay="0"/>
                                          </p:stCondLst>
                                        </p:cTn>
                                        <p:tgtEl>
                                          <p:spTgt spid="196"/>
                                        </p:tgtEl>
                                        <p:attrNameLst>
                                          <p:attrName>style.visibility</p:attrName>
                                        </p:attrNameLst>
                                      </p:cBhvr>
                                      <p:to>
                                        <p:strVal val="visible"/>
                                      </p:to>
                                    </p:set>
                                    <p:anim calcmode="lin" valueType="num">
                                      <p:cBhvr>
                                        <p:cTn id="131" dur="1000" fill="hold"/>
                                        <p:tgtEl>
                                          <p:spTgt spid="196"/>
                                        </p:tgtEl>
                                        <p:attrNameLst>
                                          <p:attrName>ppt_w</p:attrName>
                                        </p:attrNameLst>
                                      </p:cBhvr>
                                      <p:tavLst>
                                        <p:tav tm="0">
                                          <p:val>
                                            <p:fltVal val="0"/>
                                          </p:val>
                                        </p:tav>
                                        <p:tav tm="100000">
                                          <p:val>
                                            <p:strVal val="#ppt_w"/>
                                          </p:val>
                                        </p:tav>
                                      </p:tavLst>
                                    </p:anim>
                                    <p:anim calcmode="lin" valueType="num">
                                      <p:cBhvr>
                                        <p:cTn id="132" dur="1000" fill="hold"/>
                                        <p:tgtEl>
                                          <p:spTgt spid="196"/>
                                        </p:tgtEl>
                                        <p:attrNameLst>
                                          <p:attrName>ppt_h</p:attrName>
                                        </p:attrNameLst>
                                      </p:cBhvr>
                                      <p:tavLst>
                                        <p:tav tm="0">
                                          <p:val>
                                            <p:fltVal val="0"/>
                                          </p:val>
                                        </p:tav>
                                        <p:tav tm="100000">
                                          <p:val>
                                            <p:strVal val="#ppt_h"/>
                                          </p:val>
                                        </p:tav>
                                      </p:tavLst>
                                    </p:anim>
                                    <p:anim calcmode="lin" valueType="num">
                                      <p:cBhvr>
                                        <p:cTn id="133" dur="1000" fill="hold"/>
                                        <p:tgtEl>
                                          <p:spTgt spid="196"/>
                                        </p:tgtEl>
                                        <p:attrNameLst>
                                          <p:attrName>style.rotation</p:attrName>
                                        </p:attrNameLst>
                                      </p:cBhvr>
                                      <p:tavLst>
                                        <p:tav tm="0">
                                          <p:val>
                                            <p:fltVal val="90"/>
                                          </p:val>
                                        </p:tav>
                                        <p:tav tm="100000">
                                          <p:val>
                                            <p:fltVal val="0"/>
                                          </p:val>
                                        </p:tav>
                                      </p:tavLst>
                                    </p:anim>
                                    <p:animEffect transition="in" filter="fade">
                                      <p:cBhvr>
                                        <p:cTn id="134" dur="1000"/>
                                        <p:tgtEl>
                                          <p:spTgt spid="196"/>
                                        </p:tgtEl>
                                      </p:cBhvr>
                                    </p:animEffect>
                                  </p:childTnLst>
                                </p:cTn>
                              </p:par>
                            </p:childTnLst>
                          </p:cTn>
                        </p:par>
                      </p:childTnLst>
                    </p:cTn>
                  </p:par>
                  <p:par>
                    <p:cTn id="135" fill="hold">
                      <p:stCondLst>
                        <p:cond delay="indefinite"/>
                      </p:stCondLst>
                      <p:childTnLst>
                        <p:par>
                          <p:cTn id="136" fill="hold">
                            <p:stCondLst>
                              <p:cond delay="0"/>
                            </p:stCondLst>
                            <p:childTnLst>
                              <p:par>
                                <p:cTn id="137" presetID="16" presetClass="entr" presetSubtype="21" fill="hold" grpId="0" nodeType="clickEffect">
                                  <p:stCondLst>
                                    <p:cond delay="0"/>
                                  </p:stCondLst>
                                  <p:childTnLst>
                                    <p:set>
                                      <p:cBhvr>
                                        <p:cTn id="138" dur="1" fill="hold">
                                          <p:stCondLst>
                                            <p:cond delay="0"/>
                                          </p:stCondLst>
                                        </p:cTn>
                                        <p:tgtEl>
                                          <p:spTgt spid="188"/>
                                        </p:tgtEl>
                                        <p:attrNameLst>
                                          <p:attrName>style.visibility</p:attrName>
                                        </p:attrNameLst>
                                      </p:cBhvr>
                                      <p:to>
                                        <p:strVal val="visible"/>
                                      </p:to>
                                    </p:set>
                                    <p:animEffect transition="in" filter="barn(inVertical)">
                                      <p:cBhvr>
                                        <p:cTn id="139" dur="500"/>
                                        <p:tgtEl>
                                          <p:spTgt spid="188"/>
                                        </p:tgtEl>
                                      </p:cBhvr>
                                    </p:animEffect>
                                  </p:childTnLst>
                                </p:cTn>
                              </p:par>
                            </p:childTnLst>
                          </p:cTn>
                        </p:par>
                      </p:childTnLst>
                    </p:cTn>
                  </p:par>
                  <p:par>
                    <p:cTn id="140" fill="hold">
                      <p:stCondLst>
                        <p:cond delay="indefinite"/>
                      </p:stCondLst>
                      <p:childTnLst>
                        <p:par>
                          <p:cTn id="141" fill="hold">
                            <p:stCondLst>
                              <p:cond delay="0"/>
                            </p:stCondLst>
                            <p:childTnLst>
                              <p:par>
                                <p:cTn id="142" presetID="26" presetClass="entr" presetSubtype="0" fill="hold" grpId="0" nodeType="clickEffect">
                                  <p:stCondLst>
                                    <p:cond delay="0"/>
                                  </p:stCondLst>
                                  <p:childTnLst>
                                    <p:set>
                                      <p:cBhvr>
                                        <p:cTn id="143" dur="1" fill="hold">
                                          <p:stCondLst>
                                            <p:cond delay="0"/>
                                          </p:stCondLst>
                                        </p:cTn>
                                        <p:tgtEl>
                                          <p:spTgt spid="189">
                                            <p:txEl>
                                              <p:pRg st="0" end="0"/>
                                            </p:txEl>
                                          </p:spTgt>
                                        </p:tgtEl>
                                        <p:attrNameLst>
                                          <p:attrName>style.visibility</p:attrName>
                                        </p:attrNameLst>
                                      </p:cBhvr>
                                      <p:to>
                                        <p:strVal val="visible"/>
                                      </p:to>
                                    </p:set>
                                    <p:animEffect transition="in" filter="wipe(down)">
                                      <p:cBhvr>
                                        <p:cTn id="144" dur="580">
                                          <p:stCondLst>
                                            <p:cond delay="0"/>
                                          </p:stCondLst>
                                        </p:cTn>
                                        <p:tgtEl>
                                          <p:spTgt spid="189">
                                            <p:txEl>
                                              <p:pRg st="0" end="0"/>
                                            </p:txEl>
                                          </p:spTgt>
                                        </p:tgtEl>
                                      </p:cBhvr>
                                    </p:animEffect>
                                    <p:anim calcmode="lin" valueType="num">
                                      <p:cBhvr>
                                        <p:cTn id="145" dur="1822" tmFilter="0,0; 0.14,0.36; 0.43,0.73; 0.71,0.91; 1.0,1.0">
                                          <p:stCondLst>
                                            <p:cond delay="0"/>
                                          </p:stCondLst>
                                        </p:cTn>
                                        <p:tgtEl>
                                          <p:spTgt spid="189">
                                            <p:txEl>
                                              <p:pRg st="0" end="0"/>
                                            </p:txEl>
                                          </p:spTgt>
                                        </p:tgtEl>
                                        <p:attrNameLst>
                                          <p:attrName>ppt_x</p:attrName>
                                        </p:attrNameLst>
                                      </p:cBhvr>
                                      <p:tavLst>
                                        <p:tav tm="0">
                                          <p:val>
                                            <p:strVal val="#ppt_x-0.25"/>
                                          </p:val>
                                        </p:tav>
                                        <p:tav tm="100000">
                                          <p:val>
                                            <p:strVal val="#ppt_x"/>
                                          </p:val>
                                        </p:tav>
                                      </p:tavLst>
                                    </p:anim>
                                    <p:anim calcmode="lin" valueType="num">
                                      <p:cBhvr>
                                        <p:cTn id="146" dur="664" tmFilter="0.0,0.0; 0.25,0.07; 0.50,0.2; 0.75,0.467; 1.0,1.0">
                                          <p:stCondLst>
                                            <p:cond delay="0"/>
                                          </p:stCondLst>
                                        </p:cTn>
                                        <p:tgtEl>
                                          <p:spTgt spid="189">
                                            <p:txEl>
                                              <p:pRg st="0" end="0"/>
                                            </p:txEl>
                                          </p:spTgt>
                                        </p:tgtEl>
                                        <p:attrNameLst>
                                          <p:attrName>ppt_y</p:attrName>
                                        </p:attrNameLst>
                                      </p:cBhvr>
                                      <p:tavLst>
                                        <p:tav tm="0" fmla="#ppt_y-sin(pi*$)/3">
                                          <p:val>
                                            <p:fltVal val="0.5"/>
                                          </p:val>
                                        </p:tav>
                                        <p:tav tm="100000">
                                          <p:val>
                                            <p:fltVal val="1"/>
                                          </p:val>
                                        </p:tav>
                                      </p:tavLst>
                                    </p:anim>
                                    <p:anim calcmode="lin" valueType="num">
                                      <p:cBhvr>
                                        <p:cTn id="147" dur="664" tmFilter="0, 0; 0.125,0.2665; 0.25,0.4; 0.375,0.465; 0.5,0.5;  0.625,0.535; 0.75,0.6; 0.875,0.7335; 1,1">
                                          <p:stCondLst>
                                            <p:cond delay="664"/>
                                          </p:stCondLst>
                                        </p:cTn>
                                        <p:tgtEl>
                                          <p:spTgt spid="189">
                                            <p:txEl>
                                              <p:pRg st="0" end="0"/>
                                            </p:txEl>
                                          </p:spTgt>
                                        </p:tgtEl>
                                        <p:attrNameLst>
                                          <p:attrName>ppt_y</p:attrName>
                                        </p:attrNameLst>
                                      </p:cBhvr>
                                      <p:tavLst>
                                        <p:tav tm="0" fmla="#ppt_y-sin(pi*$)/9">
                                          <p:val>
                                            <p:fltVal val="0"/>
                                          </p:val>
                                        </p:tav>
                                        <p:tav tm="100000">
                                          <p:val>
                                            <p:fltVal val="1"/>
                                          </p:val>
                                        </p:tav>
                                      </p:tavLst>
                                    </p:anim>
                                    <p:anim calcmode="lin" valueType="num">
                                      <p:cBhvr>
                                        <p:cTn id="148" dur="332" tmFilter="0, 0; 0.125,0.2665; 0.25,0.4; 0.375,0.465; 0.5,0.5;  0.625,0.535; 0.75,0.6; 0.875,0.7335; 1,1">
                                          <p:stCondLst>
                                            <p:cond delay="1324"/>
                                          </p:stCondLst>
                                        </p:cTn>
                                        <p:tgtEl>
                                          <p:spTgt spid="189">
                                            <p:txEl>
                                              <p:pRg st="0" end="0"/>
                                            </p:txEl>
                                          </p:spTgt>
                                        </p:tgtEl>
                                        <p:attrNameLst>
                                          <p:attrName>ppt_y</p:attrName>
                                        </p:attrNameLst>
                                      </p:cBhvr>
                                      <p:tavLst>
                                        <p:tav tm="0" fmla="#ppt_y-sin(pi*$)/27">
                                          <p:val>
                                            <p:fltVal val="0"/>
                                          </p:val>
                                        </p:tav>
                                        <p:tav tm="100000">
                                          <p:val>
                                            <p:fltVal val="1"/>
                                          </p:val>
                                        </p:tav>
                                      </p:tavLst>
                                    </p:anim>
                                    <p:anim calcmode="lin" valueType="num">
                                      <p:cBhvr>
                                        <p:cTn id="149" dur="164" tmFilter="0, 0; 0.125,0.2665; 0.25,0.4; 0.375,0.465; 0.5,0.5;  0.625,0.535; 0.75,0.6; 0.875,0.7335; 1,1">
                                          <p:stCondLst>
                                            <p:cond delay="1656"/>
                                          </p:stCondLst>
                                        </p:cTn>
                                        <p:tgtEl>
                                          <p:spTgt spid="189">
                                            <p:txEl>
                                              <p:pRg st="0" end="0"/>
                                            </p:txEl>
                                          </p:spTgt>
                                        </p:tgtEl>
                                        <p:attrNameLst>
                                          <p:attrName>ppt_y</p:attrName>
                                        </p:attrNameLst>
                                      </p:cBhvr>
                                      <p:tavLst>
                                        <p:tav tm="0" fmla="#ppt_y-sin(pi*$)/81">
                                          <p:val>
                                            <p:fltVal val="0"/>
                                          </p:val>
                                        </p:tav>
                                        <p:tav tm="100000">
                                          <p:val>
                                            <p:fltVal val="1"/>
                                          </p:val>
                                        </p:tav>
                                      </p:tavLst>
                                    </p:anim>
                                    <p:animScale>
                                      <p:cBhvr>
                                        <p:cTn id="150" dur="26">
                                          <p:stCondLst>
                                            <p:cond delay="650"/>
                                          </p:stCondLst>
                                        </p:cTn>
                                        <p:tgtEl>
                                          <p:spTgt spid="189">
                                            <p:txEl>
                                              <p:pRg st="0" end="0"/>
                                            </p:txEl>
                                          </p:spTgt>
                                        </p:tgtEl>
                                      </p:cBhvr>
                                      <p:to x="100000" y="60000"/>
                                    </p:animScale>
                                    <p:animScale>
                                      <p:cBhvr>
                                        <p:cTn id="151" dur="166" decel="50000">
                                          <p:stCondLst>
                                            <p:cond delay="676"/>
                                          </p:stCondLst>
                                        </p:cTn>
                                        <p:tgtEl>
                                          <p:spTgt spid="189">
                                            <p:txEl>
                                              <p:pRg st="0" end="0"/>
                                            </p:txEl>
                                          </p:spTgt>
                                        </p:tgtEl>
                                      </p:cBhvr>
                                      <p:to x="100000" y="100000"/>
                                    </p:animScale>
                                    <p:animScale>
                                      <p:cBhvr>
                                        <p:cTn id="152" dur="26">
                                          <p:stCondLst>
                                            <p:cond delay="1312"/>
                                          </p:stCondLst>
                                        </p:cTn>
                                        <p:tgtEl>
                                          <p:spTgt spid="189">
                                            <p:txEl>
                                              <p:pRg st="0" end="0"/>
                                            </p:txEl>
                                          </p:spTgt>
                                        </p:tgtEl>
                                      </p:cBhvr>
                                      <p:to x="100000" y="80000"/>
                                    </p:animScale>
                                    <p:animScale>
                                      <p:cBhvr>
                                        <p:cTn id="153" dur="166" decel="50000">
                                          <p:stCondLst>
                                            <p:cond delay="1338"/>
                                          </p:stCondLst>
                                        </p:cTn>
                                        <p:tgtEl>
                                          <p:spTgt spid="189">
                                            <p:txEl>
                                              <p:pRg st="0" end="0"/>
                                            </p:txEl>
                                          </p:spTgt>
                                        </p:tgtEl>
                                      </p:cBhvr>
                                      <p:to x="100000" y="100000"/>
                                    </p:animScale>
                                    <p:animScale>
                                      <p:cBhvr>
                                        <p:cTn id="154" dur="26">
                                          <p:stCondLst>
                                            <p:cond delay="1642"/>
                                          </p:stCondLst>
                                        </p:cTn>
                                        <p:tgtEl>
                                          <p:spTgt spid="189">
                                            <p:txEl>
                                              <p:pRg st="0" end="0"/>
                                            </p:txEl>
                                          </p:spTgt>
                                        </p:tgtEl>
                                      </p:cBhvr>
                                      <p:to x="100000" y="90000"/>
                                    </p:animScale>
                                    <p:animScale>
                                      <p:cBhvr>
                                        <p:cTn id="155" dur="166" decel="50000">
                                          <p:stCondLst>
                                            <p:cond delay="1668"/>
                                          </p:stCondLst>
                                        </p:cTn>
                                        <p:tgtEl>
                                          <p:spTgt spid="189">
                                            <p:txEl>
                                              <p:pRg st="0" end="0"/>
                                            </p:txEl>
                                          </p:spTgt>
                                        </p:tgtEl>
                                      </p:cBhvr>
                                      <p:to x="100000" y="100000"/>
                                    </p:animScale>
                                    <p:animScale>
                                      <p:cBhvr>
                                        <p:cTn id="156" dur="26">
                                          <p:stCondLst>
                                            <p:cond delay="1808"/>
                                          </p:stCondLst>
                                        </p:cTn>
                                        <p:tgtEl>
                                          <p:spTgt spid="189">
                                            <p:txEl>
                                              <p:pRg st="0" end="0"/>
                                            </p:txEl>
                                          </p:spTgt>
                                        </p:tgtEl>
                                      </p:cBhvr>
                                      <p:to x="100000" y="95000"/>
                                    </p:animScale>
                                    <p:animScale>
                                      <p:cBhvr>
                                        <p:cTn id="157" dur="166" decel="50000">
                                          <p:stCondLst>
                                            <p:cond delay="1834"/>
                                          </p:stCondLst>
                                        </p:cTn>
                                        <p:tgtEl>
                                          <p:spTgt spid="18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p:bldP spid="178" grpId="0" animBg="1"/>
      <p:bldP spid="179" grpId="0" animBg="1"/>
      <p:bldP spid="180" grpId="0" animBg="1"/>
      <p:bldP spid="182" grpId="0"/>
      <p:bldP spid="184" grpId="0"/>
      <p:bldP spid="185" grpId="0" build="p"/>
      <p:bldP spid="186" grpId="0"/>
      <p:bldP spid="187" grpId="0" build="p"/>
      <p:bldP spid="188" grpId="0"/>
      <p:bldP spid="189" grpId="0" build="p"/>
      <p:bldP spid="190" grpId="0"/>
      <p:bldP spid="191" grpId="0"/>
      <p:bldP spid="192" grpId="0"/>
      <p:bldP spid="193" grpId="0"/>
      <p:bldP spid="19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p:nvPr/>
        </p:nvSpPr>
        <p:spPr>
          <a:xfrm>
            <a:off x="-18300" y="2152500"/>
            <a:ext cx="9180603" cy="1205053"/>
          </a:xfrm>
          <a:custGeom>
            <a:avLst/>
            <a:gdLst/>
            <a:ahLst/>
            <a:cxnLst/>
            <a:rect l="l" t="t" r="r" b="b"/>
            <a:pathLst>
              <a:path w="125038" h="28281" extrusionOk="0">
                <a:moveTo>
                  <a:pt x="73293" y="28281"/>
                </a:moveTo>
                <a:cubicBezTo>
                  <a:pt x="73316" y="28281"/>
                  <a:pt x="73361" y="28281"/>
                  <a:pt x="73384" y="28258"/>
                </a:cubicBezTo>
                <a:cubicBezTo>
                  <a:pt x="73361" y="28281"/>
                  <a:pt x="73316" y="28281"/>
                  <a:pt x="73293" y="28281"/>
                </a:cubicBezTo>
                <a:close/>
                <a:moveTo>
                  <a:pt x="72380" y="28235"/>
                </a:moveTo>
                <a:cubicBezTo>
                  <a:pt x="72311" y="28235"/>
                  <a:pt x="72243" y="28235"/>
                  <a:pt x="72174" y="28212"/>
                </a:cubicBezTo>
                <a:cubicBezTo>
                  <a:pt x="72243" y="28235"/>
                  <a:pt x="72311" y="28235"/>
                  <a:pt x="72380" y="28235"/>
                </a:cubicBezTo>
                <a:cubicBezTo>
                  <a:pt x="72426" y="28235"/>
                  <a:pt x="72448" y="28235"/>
                  <a:pt x="72471" y="28235"/>
                </a:cubicBezTo>
                <a:cubicBezTo>
                  <a:pt x="72448" y="28235"/>
                  <a:pt x="72403" y="28235"/>
                  <a:pt x="72380" y="28235"/>
                </a:cubicBezTo>
                <a:moveTo>
                  <a:pt x="73179" y="27938"/>
                </a:moveTo>
                <a:cubicBezTo>
                  <a:pt x="73156" y="27938"/>
                  <a:pt x="73087" y="27916"/>
                  <a:pt x="73042" y="27916"/>
                </a:cubicBezTo>
                <a:cubicBezTo>
                  <a:pt x="72973" y="27893"/>
                  <a:pt x="72905" y="27893"/>
                  <a:pt x="72814" y="27870"/>
                </a:cubicBezTo>
                <a:cubicBezTo>
                  <a:pt x="72745" y="27870"/>
                  <a:pt x="72699" y="27870"/>
                  <a:pt x="72631" y="27870"/>
                </a:cubicBezTo>
                <a:cubicBezTo>
                  <a:pt x="72585" y="27870"/>
                  <a:pt x="72540" y="27870"/>
                  <a:pt x="72494" y="27870"/>
                </a:cubicBezTo>
                <a:cubicBezTo>
                  <a:pt x="72471" y="27870"/>
                  <a:pt x="72426" y="27870"/>
                  <a:pt x="72380" y="27870"/>
                </a:cubicBezTo>
                <a:cubicBezTo>
                  <a:pt x="72334" y="27870"/>
                  <a:pt x="72289" y="27870"/>
                  <a:pt x="72243" y="27870"/>
                </a:cubicBezTo>
                <a:cubicBezTo>
                  <a:pt x="72197" y="27847"/>
                  <a:pt x="72152" y="27847"/>
                  <a:pt x="72106" y="27824"/>
                </a:cubicBezTo>
                <a:cubicBezTo>
                  <a:pt x="71901" y="27801"/>
                  <a:pt x="71718" y="27779"/>
                  <a:pt x="71581" y="27687"/>
                </a:cubicBezTo>
                <a:cubicBezTo>
                  <a:pt x="71421" y="27550"/>
                  <a:pt x="71261" y="27436"/>
                  <a:pt x="71147" y="27276"/>
                </a:cubicBezTo>
                <a:cubicBezTo>
                  <a:pt x="71033" y="27162"/>
                  <a:pt x="70942" y="27048"/>
                  <a:pt x="70828" y="26888"/>
                </a:cubicBezTo>
                <a:cubicBezTo>
                  <a:pt x="70600" y="26546"/>
                  <a:pt x="70326" y="26158"/>
                  <a:pt x="69846" y="25998"/>
                </a:cubicBezTo>
                <a:cubicBezTo>
                  <a:pt x="69778" y="25975"/>
                  <a:pt x="69709" y="25953"/>
                  <a:pt x="69664" y="25930"/>
                </a:cubicBezTo>
                <a:cubicBezTo>
                  <a:pt x="69595" y="25907"/>
                  <a:pt x="69481" y="25884"/>
                  <a:pt x="69458" y="25861"/>
                </a:cubicBezTo>
                <a:cubicBezTo>
                  <a:pt x="69458" y="25838"/>
                  <a:pt x="69435" y="25770"/>
                  <a:pt x="69435" y="25724"/>
                </a:cubicBezTo>
                <a:cubicBezTo>
                  <a:pt x="69435" y="25587"/>
                  <a:pt x="69413" y="25382"/>
                  <a:pt x="69253" y="25199"/>
                </a:cubicBezTo>
                <a:cubicBezTo>
                  <a:pt x="69025" y="24925"/>
                  <a:pt x="68682" y="24857"/>
                  <a:pt x="68408" y="24789"/>
                </a:cubicBezTo>
                <a:cubicBezTo>
                  <a:pt x="68317" y="24766"/>
                  <a:pt x="68226" y="24743"/>
                  <a:pt x="68157" y="24720"/>
                </a:cubicBezTo>
                <a:cubicBezTo>
                  <a:pt x="68043" y="24674"/>
                  <a:pt x="67929" y="24560"/>
                  <a:pt x="67792" y="24401"/>
                </a:cubicBezTo>
                <a:cubicBezTo>
                  <a:pt x="67655" y="24264"/>
                  <a:pt x="67495" y="24081"/>
                  <a:pt x="67290" y="23967"/>
                </a:cubicBezTo>
                <a:cubicBezTo>
                  <a:pt x="67062" y="23853"/>
                  <a:pt x="66788" y="23784"/>
                  <a:pt x="66559" y="23739"/>
                </a:cubicBezTo>
                <a:cubicBezTo>
                  <a:pt x="66468" y="23716"/>
                  <a:pt x="66354" y="23693"/>
                  <a:pt x="66263" y="23670"/>
                </a:cubicBezTo>
                <a:lnTo>
                  <a:pt x="66171" y="23647"/>
                </a:lnTo>
                <a:cubicBezTo>
                  <a:pt x="65989" y="23602"/>
                  <a:pt x="65806" y="23533"/>
                  <a:pt x="65601" y="23533"/>
                </a:cubicBezTo>
                <a:lnTo>
                  <a:pt x="65555" y="23533"/>
                </a:lnTo>
                <a:cubicBezTo>
                  <a:pt x="65281" y="23533"/>
                  <a:pt x="65030" y="23602"/>
                  <a:pt x="64779" y="23647"/>
                </a:cubicBezTo>
                <a:cubicBezTo>
                  <a:pt x="64596" y="23693"/>
                  <a:pt x="64437" y="23716"/>
                  <a:pt x="64277" y="23739"/>
                </a:cubicBezTo>
                <a:cubicBezTo>
                  <a:pt x="63775" y="23784"/>
                  <a:pt x="63158" y="23876"/>
                  <a:pt x="62565" y="24309"/>
                </a:cubicBezTo>
                <a:cubicBezTo>
                  <a:pt x="62405" y="24423"/>
                  <a:pt x="62245" y="24537"/>
                  <a:pt x="62108" y="24652"/>
                </a:cubicBezTo>
                <a:cubicBezTo>
                  <a:pt x="62017" y="24720"/>
                  <a:pt x="61949" y="24789"/>
                  <a:pt x="61880" y="24834"/>
                </a:cubicBezTo>
                <a:cubicBezTo>
                  <a:pt x="61812" y="24880"/>
                  <a:pt x="61743" y="24925"/>
                  <a:pt x="61698" y="24971"/>
                </a:cubicBezTo>
                <a:cubicBezTo>
                  <a:pt x="61515" y="25131"/>
                  <a:pt x="61355" y="25245"/>
                  <a:pt x="61150" y="25314"/>
                </a:cubicBezTo>
                <a:cubicBezTo>
                  <a:pt x="60830" y="25405"/>
                  <a:pt x="60534" y="25405"/>
                  <a:pt x="60191" y="25405"/>
                </a:cubicBezTo>
                <a:lnTo>
                  <a:pt x="60100" y="25405"/>
                </a:lnTo>
                <a:lnTo>
                  <a:pt x="60077" y="25405"/>
                </a:lnTo>
                <a:cubicBezTo>
                  <a:pt x="59849" y="25405"/>
                  <a:pt x="59643" y="25450"/>
                  <a:pt x="59438" y="25473"/>
                </a:cubicBezTo>
                <a:cubicBezTo>
                  <a:pt x="59255" y="25496"/>
                  <a:pt x="59073" y="25519"/>
                  <a:pt x="58890" y="25519"/>
                </a:cubicBezTo>
                <a:cubicBezTo>
                  <a:pt x="58799" y="25519"/>
                  <a:pt x="58685" y="25519"/>
                  <a:pt x="58593" y="25496"/>
                </a:cubicBezTo>
                <a:cubicBezTo>
                  <a:pt x="58479" y="25496"/>
                  <a:pt x="58365" y="25496"/>
                  <a:pt x="58274" y="25496"/>
                </a:cubicBezTo>
                <a:cubicBezTo>
                  <a:pt x="58046" y="25496"/>
                  <a:pt x="57886" y="25519"/>
                  <a:pt x="57726" y="25542"/>
                </a:cubicBezTo>
                <a:cubicBezTo>
                  <a:pt x="57429" y="25587"/>
                  <a:pt x="57178" y="25702"/>
                  <a:pt x="56950" y="25793"/>
                </a:cubicBezTo>
                <a:cubicBezTo>
                  <a:pt x="56790" y="25861"/>
                  <a:pt x="56653" y="25930"/>
                  <a:pt x="56516" y="25975"/>
                </a:cubicBezTo>
                <a:cubicBezTo>
                  <a:pt x="56265" y="26067"/>
                  <a:pt x="55991" y="26067"/>
                  <a:pt x="55695" y="26090"/>
                </a:cubicBezTo>
                <a:cubicBezTo>
                  <a:pt x="55421" y="26112"/>
                  <a:pt x="55147" y="26135"/>
                  <a:pt x="54850" y="26204"/>
                </a:cubicBezTo>
                <a:lnTo>
                  <a:pt x="54736" y="26249"/>
                </a:lnTo>
                <a:cubicBezTo>
                  <a:pt x="54394" y="26341"/>
                  <a:pt x="54074" y="26409"/>
                  <a:pt x="53732" y="26409"/>
                </a:cubicBezTo>
                <a:cubicBezTo>
                  <a:pt x="53686" y="26409"/>
                  <a:pt x="53640" y="26409"/>
                  <a:pt x="53595" y="26409"/>
                </a:cubicBezTo>
                <a:cubicBezTo>
                  <a:pt x="53229" y="26386"/>
                  <a:pt x="52819" y="26318"/>
                  <a:pt x="52431" y="26249"/>
                </a:cubicBezTo>
                <a:lnTo>
                  <a:pt x="52248" y="26204"/>
                </a:lnTo>
                <a:cubicBezTo>
                  <a:pt x="52111" y="26181"/>
                  <a:pt x="51951" y="26135"/>
                  <a:pt x="51791" y="26090"/>
                </a:cubicBezTo>
                <a:cubicBezTo>
                  <a:pt x="51563" y="25998"/>
                  <a:pt x="51312" y="25907"/>
                  <a:pt x="51015" y="25907"/>
                </a:cubicBezTo>
                <a:cubicBezTo>
                  <a:pt x="50993" y="25907"/>
                  <a:pt x="50947" y="25884"/>
                  <a:pt x="50878" y="25884"/>
                </a:cubicBezTo>
                <a:cubicBezTo>
                  <a:pt x="50833" y="25861"/>
                  <a:pt x="50741" y="25838"/>
                  <a:pt x="50650" y="25816"/>
                </a:cubicBezTo>
                <a:lnTo>
                  <a:pt x="50582" y="25816"/>
                </a:lnTo>
                <a:cubicBezTo>
                  <a:pt x="50445" y="25816"/>
                  <a:pt x="50262" y="25861"/>
                  <a:pt x="50102" y="25907"/>
                </a:cubicBezTo>
                <a:cubicBezTo>
                  <a:pt x="50057" y="25907"/>
                  <a:pt x="50011" y="25930"/>
                  <a:pt x="49965" y="25930"/>
                </a:cubicBezTo>
                <a:cubicBezTo>
                  <a:pt x="49623" y="25998"/>
                  <a:pt x="49326" y="25998"/>
                  <a:pt x="48938" y="25998"/>
                </a:cubicBezTo>
                <a:cubicBezTo>
                  <a:pt x="48824" y="25998"/>
                  <a:pt x="48733" y="25975"/>
                  <a:pt x="48619" y="25975"/>
                </a:cubicBezTo>
                <a:cubicBezTo>
                  <a:pt x="48482" y="25953"/>
                  <a:pt x="48345" y="25930"/>
                  <a:pt x="48208" y="25930"/>
                </a:cubicBezTo>
                <a:cubicBezTo>
                  <a:pt x="48094" y="25930"/>
                  <a:pt x="47980" y="25930"/>
                  <a:pt x="47866" y="25975"/>
                </a:cubicBezTo>
                <a:cubicBezTo>
                  <a:pt x="47797" y="25998"/>
                  <a:pt x="47706" y="25998"/>
                  <a:pt x="47614" y="25998"/>
                </a:cubicBezTo>
                <a:cubicBezTo>
                  <a:pt x="47523" y="25998"/>
                  <a:pt x="47409" y="26021"/>
                  <a:pt x="47295" y="26044"/>
                </a:cubicBezTo>
                <a:cubicBezTo>
                  <a:pt x="47112" y="26067"/>
                  <a:pt x="46975" y="26090"/>
                  <a:pt x="46747" y="26090"/>
                </a:cubicBezTo>
                <a:cubicBezTo>
                  <a:pt x="46564" y="26112"/>
                  <a:pt x="46405" y="26135"/>
                  <a:pt x="46245" y="26158"/>
                </a:cubicBezTo>
                <a:cubicBezTo>
                  <a:pt x="46131" y="26181"/>
                  <a:pt x="46017" y="26204"/>
                  <a:pt x="45925" y="26204"/>
                </a:cubicBezTo>
                <a:lnTo>
                  <a:pt x="45857" y="26204"/>
                </a:lnTo>
                <a:cubicBezTo>
                  <a:pt x="45629" y="26204"/>
                  <a:pt x="45378" y="26135"/>
                  <a:pt x="45149" y="26044"/>
                </a:cubicBezTo>
                <a:cubicBezTo>
                  <a:pt x="44830" y="25953"/>
                  <a:pt x="44579" y="25930"/>
                  <a:pt x="44328" y="25907"/>
                </a:cubicBezTo>
                <a:lnTo>
                  <a:pt x="44168" y="25907"/>
                </a:lnTo>
                <a:cubicBezTo>
                  <a:pt x="44031" y="25907"/>
                  <a:pt x="43894" y="25884"/>
                  <a:pt x="43757" y="25861"/>
                </a:cubicBezTo>
                <a:cubicBezTo>
                  <a:pt x="43597" y="25838"/>
                  <a:pt x="43415" y="25816"/>
                  <a:pt x="43232" y="25793"/>
                </a:cubicBezTo>
                <a:lnTo>
                  <a:pt x="43209" y="25793"/>
                </a:lnTo>
                <a:lnTo>
                  <a:pt x="43209" y="25793"/>
                </a:lnTo>
                <a:cubicBezTo>
                  <a:pt x="43118" y="25793"/>
                  <a:pt x="43027" y="25816"/>
                  <a:pt x="42935" y="25816"/>
                </a:cubicBezTo>
                <a:cubicBezTo>
                  <a:pt x="42844" y="25816"/>
                  <a:pt x="42775" y="25838"/>
                  <a:pt x="42684" y="25838"/>
                </a:cubicBezTo>
                <a:cubicBezTo>
                  <a:pt x="42616" y="25838"/>
                  <a:pt x="42570" y="25816"/>
                  <a:pt x="42547" y="25816"/>
                </a:cubicBezTo>
                <a:cubicBezTo>
                  <a:pt x="42502" y="25816"/>
                  <a:pt x="42433" y="25724"/>
                  <a:pt x="42387" y="25702"/>
                </a:cubicBezTo>
                <a:lnTo>
                  <a:pt x="42342" y="25656"/>
                </a:lnTo>
                <a:lnTo>
                  <a:pt x="42250" y="25587"/>
                </a:lnTo>
                <a:lnTo>
                  <a:pt x="42228" y="25565"/>
                </a:lnTo>
                <a:cubicBezTo>
                  <a:pt x="42205" y="25519"/>
                  <a:pt x="42182" y="25428"/>
                  <a:pt x="42091" y="25359"/>
                </a:cubicBezTo>
                <a:cubicBezTo>
                  <a:pt x="41954" y="25199"/>
                  <a:pt x="41748" y="25154"/>
                  <a:pt x="41634" y="25131"/>
                </a:cubicBezTo>
                <a:lnTo>
                  <a:pt x="41566" y="25108"/>
                </a:lnTo>
                <a:cubicBezTo>
                  <a:pt x="41360" y="25062"/>
                  <a:pt x="41178" y="24994"/>
                  <a:pt x="40995" y="24948"/>
                </a:cubicBezTo>
                <a:cubicBezTo>
                  <a:pt x="40835" y="24903"/>
                  <a:pt x="40698" y="24857"/>
                  <a:pt x="40561" y="24811"/>
                </a:cubicBezTo>
                <a:cubicBezTo>
                  <a:pt x="40470" y="24789"/>
                  <a:pt x="40402" y="24743"/>
                  <a:pt x="40310" y="24720"/>
                </a:cubicBezTo>
                <a:cubicBezTo>
                  <a:pt x="40173" y="24652"/>
                  <a:pt x="40014" y="24560"/>
                  <a:pt x="39831" y="24537"/>
                </a:cubicBezTo>
                <a:cubicBezTo>
                  <a:pt x="39785" y="24515"/>
                  <a:pt x="39740" y="24515"/>
                  <a:pt x="39694" y="24515"/>
                </a:cubicBezTo>
                <a:cubicBezTo>
                  <a:pt x="39557" y="24492"/>
                  <a:pt x="39466" y="24469"/>
                  <a:pt x="39352" y="24423"/>
                </a:cubicBezTo>
                <a:cubicBezTo>
                  <a:pt x="39055" y="24309"/>
                  <a:pt x="38781" y="24241"/>
                  <a:pt x="38439" y="24241"/>
                </a:cubicBezTo>
                <a:lnTo>
                  <a:pt x="38416" y="24241"/>
                </a:lnTo>
                <a:cubicBezTo>
                  <a:pt x="38302" y="24241"/>
                  <a:pt x="38210" y="24241"/>
                  <a:pt x="38096" y="24241"/>
                </a:cubicBezTo>
                <a:cubicBezTo>
                  <a:pt x="37982" y="24241"/>
                  <a:pt x="37845" y="24241"/>
                  <a:pt x="37731" y="24241"/>
                </a:cubicBezTo>
                <a:cubicBezTo>
                  <a:pt x="37412" y="24241"/>
                  <a:pt x="37046" y="24218"/>
                  <a:pt x="36704" y="24104"/>
                </a:cubicBezTo>
                <a:cubicBezTo>
                  <a:pt x="36567" y="24058"/>
                  <a:pt x="36407" y="23990"/>
                  <a:pt x="36247" y="23898"/>
                </a:cubicBezTo>
                <a:cubicBezTo>
                  <a:pt x="36065" y="23830"/>
                  <a:pt x="35882" y="23739"/>
                  <a:pt x="35677" y="23670"/>
                </a:cubicBezTo>
                <a:cubicBezTo>
                  <a:pt x="35494" y="23602"/>
                  <a:pt x="35312" y="23487"/>
                  <a:pt x="35129" y="23373"/>
                </a:cubicBezTo>
                <a:cubicBezTo>
                  <a:pt x="34946" y="23259"/>
                  <a:pt x="34718" y="23145"/>
                  <a:pt x="34490" y="23054"/>
                </a:cubicBezTo>
                <a:cubicBezTo>
                  <a:pt x="34147" y="22917"/>
                  <a:pt x="33714" y="22871"/>
                  <a:pt x="33508" y="22848"/>
                </a:cubicBezTo>
                <a:cubicBezTo>
                  <a:pt x="33486" y="22848"/>
                  <a:pt x="33440" y="22848"/>
                  <a:pt x="33394" y="22848"/>
                </a:cubicBezTo>
                <a:lnTo>
                  <a:pt x="33326" y="22848"/>
                </a:lnTo>
                <a:lnTo>
                  <a:pt x="33257" y="22848"/>
                </a:lnTo>
                <a:cubicBezTo>
                  <a:pt x="33189" y="22848"/>
                  <a:pt x="33166" y="22848"/>
                  <a:pt x="33143" y="22826"/>
                </a:cubicBezTo>
                <a:cubicBezTo>
                  <a:pt x="33029" y="22757"/>
                  <a:pt x="32915" y="22666"/>
                  <a:pt x="32801" y="22552"/>
                </a:cubicBezTo>
                <a:cubicBezTo>
                  <a:pt x="32664" y="22438"/>
                  <a:pt x="32550" y="22323"/>
                  <a:pt x="32367" y="22209"/>
                </a:cubicBezTo>
                <a:lnTo>
                  <a:pt x="32299" y="22164"/>
                </a:lnTo>
                <a:cubicBezTo>
                  <a:pt x="32139" y="22072"/>
                  <a:pt x="31933" y="21935"/>
                  <a:pt x="31796" y="21890"/>
                </a:cubicBezTo>
                <a:cubicBezTo>
                  <a:pt x="31705" y="21867"/>
                  <a:pt x="31637" y="21867"/>
                  <a:pt x="31545" y="21867"/>
                </a:cubicBezTo>
                <a:cubicBezTo>
                  <a:pt x="31340" y="21867"/>
                  <a:pt x="31157" y="21913"/>
                  <a:pt x="31020" y="21958"/>
                </a:cubicBezTo>
                <a:lnTo>
                  <a:pt x="30929" y="21981"/>
                </a:lnTo>
                <a:lnTo>
                  <a:pt x="30861" y="22004"/>
                </a:lnTo>
                <a:cubicBezTo>
                  <a:pt x="30564" y="22095"/>
                  <a:pt x="30267" y="22164"/>
                  <a:pt x="29993" y="22164"/>
                </a:cubicBezTo>
                <a:lnTo>
                  <a:pt x="29948" y="22164"/>
                </a:lnTo>
                <a:lnTo>
                  <a:pt x="29902" y="22164"/>
                </a:lnTo>
                <a:cubicBezTo>
                  <a:pt x="28852" y="22164"/>
                  <a:pt x="27985" y="22734"/>
                  <a:pt x="27163" y="23282"/>
                </a:cubicBezTo>
                <a:cubicBezTo>
                  <a:pt x="26843" y="23487"/>
                  <a:pt x="26547" y="23693"/>
                  <a:pt x="26250" y="23853"/>
                </a:cubicBezTo>
                <a:cubicBezTo>
                  <a:pt x="25862" y="24081"/>
                  <a:pt x="25497" y="24264"/>
                  <a:pt x="25177" y="24652"/>
                </a:cubicBezTo>
                <a:cubicBezTo>
                  <a:pt x="24995" y="24857"/>
                  <a:pt x="24835" y="25085"/>
                  <a:pt x="24675" y="25314"/>
                </a:cubicBezTo>
                <a:lnTo>
                  <a:pt x="24561" y="25473"/>
                </a:lnTo>
                <a:cubicBezTo>
                  <a:pt x="24447" y="25633"/>
                  <a:pt x="24196" y="25907"/>
                  <a:pt x="23830" y="25907"/>
                </a:cubicBezTo>
                <a:lnTo>
                  <a:pt x="23785" y="25907"/>
                </a:lnTo>
                <a:cubicBezTo>
                  <a:pt x="23648" y="25907"/>
                  <a:pt x="23534" y="25838"/>
                  <a:pt x="23374" y="25793"/>
                </a:cubicBezTo>
                <a:cubicBezTo>
                  <a:pt x="23305" y="25747"/>
                  <a:pt x="23237" y="25724"/>
                  <a:pt x="23169" y="25702"/>
                </a:cubicBezTo>
                <a:cubicBezTo>
                  <a:pt x="23100" y="25656"/>
                  <a:pt x="23032" y="25633"/>
                  <a:pt x="22986" y="25633"/>
                </a:cubicBezTo>
                <a:cubicBezTo>
                  <a:pt x="22803" y="25565"/>
                  <a:pt x="22735" y="25542"/>
                  <a:pt x="22621" y="25428"/>
                </a:cubicBezTo>
                <a:cubicBezTo>
                  <a:pt x="22392" y="25199"/>
                  <a:pt x="22164" y="25062"/>
                  <a:pt x="21936" y="24925"/>
                </a:cubicBezTo>
                <a:cubicBezTo>
                  <a:pt x="21776" y="24834"/>
                  <a:pt x="21616" y="24743"/>
                  <a:pt x="21479" y="24629"/>
                </a:cubicBezTo>
                <a:cubicBezTo>
                  <a:pt x="21206" y="24378"/>
                  <a:pt x="20886" y="24241"/>
                  <a:pt x="20589" y="24104"/>
                </a:cubicBezTo>
                <a:cubicBezTo>
                  <a:pt x="20384" y="24012"/>
                  <a:pt x="20201" y="23921"/>
                  <a:pt x="20019" y="23807"/>
                </a:cubicBezTo>
                <a:cubicBezTo>
                  <a:pt x="19973" y="23784"/>
                  <a:pt x="19950" y="23739"/>
                  <a:pt x="19905" y="23716"/>
                </a:cubicBezTo>
                <a:cubicBezTo>
                  <a:pt x="19768" y="23602"/>
                  <a:pt x="19631" y="23510"/>
                  <a:pt x="19448" y="23442"/>
                </a:cubicBezTo>
                <a:cubicBezTo>
                  <a:pt x="19334" y="23396"/>
                  <a:pt x="19220" y="23373"/>
                  <a:pt x="19106" y="23373"/>
                </a:cubicBezTo>
                <a:cubicBezTo>
                  <a:pt x="18991" y="23373"/>
                  <a:pt x="18877" y="23396"/>
                  <a:pt x="18786" y="23419"/>
                </a:cubicBezTo>
                <a:cubicBezTo>
                  <a:pt x="18718" y="23442"/>
                  <a:pt x="18649" y="23442"/>
                  <a:pt x="18603" y="23442"/>
                </a:cubicBezTo>
                <a:cubicBezTo>
                  <a:pt x="18535" y="23465"/>
                  <a:pt x="18467" y="23465"/>
                  <a:pt x="18421" y="23465"/>
                </a:cubicBezTo>
                <a:cubicBezTo>
                  <a:pt x="18261" y="23465"/>
                  <a:pt x="18078" y="23465"/>
                  <a:pt x="17850" y="23533"/>
                </a:cubicBezTo>
                <a:cubicBezTo>
                  <a:pt x="17736" y="23579"/>
                  <a:pt x="17622" y="23624"/>
                  <a:pt x="17508" y="23670"/>
                </a:cubicBezTo>
                <a:cubicBezTo>
                  <a:pt x="17417" y="23716"/>
                  <a:pt x="17302" y="23761"/>
                  <a:pt x="17211" y="23784"/>
                </a:cubicBezTo>
                <a:cubicBezTo>
                  <a:pt x="17097" y="23830"/>
                  <a:pt x="17006" y="23853"/>
                  <a:pt x="16892" y="23898"/>
                </a:cubicBezTo>
                <a:cubicBezTo>
                  <a:pt x="16572" y="24012"/>
                  <a:pt x="16252" y="24127"/>
                  <a:pt x="15979" y="24127"/>
                </a:cubicBezTo>
                <a:cubicBezTo>
                  <a:pt x="15933" y="24127"/>
                  <a:pt x="15864" y="24127"/>
                  <a:pt x="15819" y="24127"/>
                </a:cubicBezTo>
                <a:cubicBezTo>
                  <a:pt x="15727" y="24127"/>
                  <a:pt x="15659" y="24127"/>
                  <a:pt x="15568" y="24127"/>
                </a:cubicBezTo>
                <a:cubicBezTo>
                  <a:pt x="15499" y="24127"/>
                  <a:pt x="15431" y="24127"/>
                  <a:pt x="15385" y="24127"/>
                </a:cubicBezTo>
                <a:cubicBezTo>
                  <a:pt x="15271" y="24149"/>
                  <a:pt x="15180" y="24172"/>
                  <a:pt x="15111" y="24195"/>
                </a:cubicBezTo>
                <a:cubicBezTo>
                  <a:pt x="15066" y="24218"/>
                  <a:pt x="15020" y="24241"/>
                  <a:pt x="14997" y="24241"/>
                </a:cubicBezTo>
                <a:lnTo>
                  <a:pt x="14929" y="24241"/>
                </a:lnTo>
                <a:cubicBezTo>
                  <a:pt x="14883" y="24241"/>
                  <a:pt x="14860" y="24241"/>
                  <a:pt x="14814" y="24241"/>
                </a:cubicBezTo>
                <a:cubicBezTo>
                  <a:pt x="14746" y="24241"/>
                  <a:pt x="14700" y="24241"/>
                  <a:pt x="14632" y="24241"/>
                </a:cubicBezTo>
                <a:lnTo>
                  <a:pt x="14632" y="24241"/>
                </a:lnTo>
                <a:cubicBezTo>
                  <a:pt x="14472" y="24241"/>
                  <a:pt x="14358" y="24264"/>
                  <a:pt x="14267" y="24309"/>
                </a:cubicBezTo>
                <a:cubicBezTo>
                  <a:pt x="14244" y="24309"/>
                  <a:pt x="14198" y="24332"/>
                  <a:pt x="14175" y="24332"/>
                </a:cubicBezTo>
                <a:lnTo>
                  <a:pt x="14084" y="24332"/>
                </a:lnTo>
                <a:cubicBezTo>
                  <a:pt x="14016" y="24332"/>
                  <a:pt x="13924" y="24309"/>
                  <a:pt x="13833" y="24286"/>
                </a:cubicBezTo>
                <a:cubicBezTo>
                  <a:pt x="13696" y="24264"/>
                  <a:pt x="13559" y="24241"/>
                  <a:pt x="13376" y="24241"/>
                </a:cubicBezTo>
                <a:lnTo>
                  <a:pt x="13376" y="24241"/>
                </a:lnTo>
                <a:cubicBezTo>
                  <a:pt x="13308" y="24241"/>
                  <a:pt x="13240" y="24241"/>
                  <a:pt x="13171" y="24241"/>
                </a:cubicBezTo>
                <a:cubicBezTo>
                  <a:pt x="13080" y="24241"/>
                  <a:pt x="12988" y="24241"/>
                  <a:pt x="12897" y="24241"/>
                </a:cubicBezTo>
                <a:cubicBezTo>
                  <a:pt x="12692" y="24241"/>
                  <a:pt x="12555" y="24218"/>
                  <a:pt x="12441" y="24195"/>
                </a:cubicBezTo>
                <a:lnTo>
                  <a:pt x="12235" y="24104"/>
                </a:lnTo>
                <a:cubicBezTo>
                  <a:pt x="11984" y="24012"/>
                  <a:pt x="11733" y="23921"/>
                  <a:pt x="11505" y="23807"/>
                </a:cubicBezTo>
                <a:cubicBezTo>
                  <a:pt x="11436" y="23761"/>
                  <a:pt x="11368" y="23739"/>
                  <a:pt x="11299" y="23693"/>
                </a:cubicBezTo>
                <a:cubicBezTo>
                  <a:pt x="11094" y="23579"/>
                  <a:pt x="10866" y="23442"/>
                  <a:pt x="10500" y="23442"/>
                </a:cubicBezTo>
                <a:lnTo>
                  <a:pt x="10455" y="23442"/>
                </a:lnTo>
                <a:cubicBezTo>
                  <a:pt x="10318" y="23442"/>
                  <a:pt x="10181" y="23465"/>
                  <a:pt x="10044" y="23487"/>
                </a:cubicBezTo>
                <a:cubicBezTo>
                  <a:pt x="9930" y="23510"/>
                  <a:pt x="9793" y="23533"/>
                  <a:pt x="9679" y="23533"/>
                </a:cubicBezTo>
                <a:cubicBezTo>
                  <a:pt x="9496" y="23533"/>
                  <a:pt x="9473" y="23487"/>
                  <a:pt x="9451" y="23442"/>
                </a:cubicBezTo>
                <a:cubicBezTo>
                  <a:pt x="9428" y="23396"/>
                  <a:pt x="9405" y="23351"/>
                  <a:pt x="9405" y="23282"/>
                </a:cubicBezTo>
                <a:cubicBezTo>
                  <a:pt x="9336" y="23122"/>
                  <a:pt x="9268" y="22826"/>
                  <a:pt x="8926" y="22689"/>
                </a:cubicBezTo>
                <a:cubicBezTo>
                  <a:pt x="8834" y="22643"/>
                  <a:pt x="8743" y="22643"/>
                  <a:pt x="8652" y="22643"/>
                </a:cubicBezTo>
                <a:cubicBezTo>
                  <a:pt x="8309" y="22643"/>
                  <a:pt x="7921" y="22848"/>
                  <a:pt x="7647" y="23008"/>
                </a:cubicBezTo>
                <a:cubicBezTo>
                  <a:pt x="7579" y="23054"/>
                  <a:pt x="7533" y="23077"/>
                  <a:pt x="7488" y="23099"/>
                </a:cubicBezTo>
                <a:cubicBezTo>
                  <a:pt x="7442" y="23122"/>
                  <a:pt x="7419" y="23145"/>
                  <a:pt x="7396" y="23145"/>
                </a:cubicBezTo>
                <a:cubicBezTo>
                  <a:pt x="7328" y="23191"/>
                  <a:pt x="7236" y="23236"/>
                  <a:pt x="7191" y="23236"/>
                </a:cubicBezTo>
                <a:cubicBezTo>
                  <a:pt x="7191" y="23236"/>
                  <a:pt x="7191" y="23236"/>
                  <a:pt x="7145" y="23214"/>
                </a:cubicBezTo>
                <a:cubicBezTo>
                  <a:pt x="7008" y="23145"/>
                  <a:pt x="6894" y="23099"/>
                  <a:pt x="6734" y="23054"/>
                </a:cubicBezTo>
                <a:cubicBezTo>
                  <a:pt x="6666" y="23031"/>
                  <a:pt x="6575" y="22963"/>
                  <a:pt x="6483" y="22917"/>
                </a:cubicBezTo>
                <a:lnTo>
                  <a:pt x="6392" y="22871"/>
                </a:lnTo>
                <a:cubicBezTo>
                  <a:pt x="6369" y="22848"/>
                  <a:pt x="6346" y="22848"/>
                  <a:pt x="6301" y="22803"/>
                </a:cubicBezTo>
                <a:cubicBezTo>
                  <a:pt x="6278" y="22757"/>
                  <a:pt x="6232" y="22711"/>
                  <a:pt x="6164" y="22666"/>
                </a:cubicBezTo>
                <a:cubicBezTo>
                  <a:pt x="5890" y="22460"/>
                  <a:pt x="5616" y="22460"/>
                  <a:pt x="5388" y="22438"/>
                </a:cubicBezTo>
                <a:cubicBezTo>
                  <a:pt x="5228" y="22438"/>
                  <a:pt x="5114" y="22438"/>
                  <a:pt x="5022" y="22392"/>
                </a:cubicBezTo>
                <a:cubicBezTo>
                  <a:pt x="5000" y="22369"/>
                  <a:pt x="4954" y="22323"/>
                  <a:pt x="4908" y="22278"/>
                </a:cubicBezTo>
                <a:cubicBezTo>
                  <a:pt x="4840" y="22186"/>
                  <a:pt x="4749" y="22095"/>
                  <a:pt x="4634" y="22027"/>
                </a:cubicBezTo>
                <a:cubicBezTo>
                  <a:pt x="4475" y="21913"/>
                  <a:pt x="4292" y="21867"/>
                  <a:pt x="4132" y="21821"/>
                </a:cubicBezTo>
                <a:cubicBezTo>
                  <a:pt x="4087" y="21798"/>
                  <a:pt x="4041" y="21798"/>
                  <a:pt x="3995" y="21776"/>
                </a:cubicBezTo>
                <a:cubicBezTo>
                  <a:pt x="3927" y="21753"/>
                  <a:pt x="3835" y="21707"/>
                  <a:pt x="3767" y="21661"/>
                </a:cubicBezTo>
                <a:cubicBezTo>
                  <a:pt x="3676" y="21616"/>
                  <a:pt x="3584" y="21570"/>
                  <a:pt x="3493" y="21547"/>
                </a:cubicBezTo>
                <a:cubicBezTo>
                  <a:pt x="3356" y="21502"/>
                  <a:pt x="3219" y="21479"/>
                  <a:pt x="3128" y="21479"/>
                </a:cubicBezTo>
                <a:cubicBezTo>
                  <a:pt x="3059" y="21479"/>
                  <a:pt x="2991" y="21456"/>
                  <a:pt x="2945" y="21456"/>
                </a:cubicBezTo>
                <a:cubicBezTo>
                  <a:pt x="2512" y="21296"/>
                  <a:pt x="2192" y="21273"/>
                  <a:pt x="1781" y="21273"/>
                </a:cubicBezTo>
                <a:lnTo>
                  <a:pt x="1690" y="21273"/>
                </a:lnTo>
                <a:cubicBezTo>
                  <a:pt x="1302" y="21273"/>
                  <a:pt x="960" y="21159"/>
                  <a:pt x="594" y="21000"/>
                </a:cubicBezTo>
                <a:cubicBezTo>
                  <a:pt x="526" y="20977"/>
                  <a:pt x="435" y="20931"/>
                  <a:pt x="366" y="20908"/>
                </a:cubicBezTo>
                <a:lnTo>
                  <a:pt x="366" y="3493"/>
                </a:lnTo>
                <a:lnTo>
                  <a:pt x="412" y="3515"/>
                </a:lnTo>
                <a:cubicBezTo>
                  <a:pt x="503" y="3538"/>
                  <a:pt x="617" y="3584"/>
                  <a:pt x="777" y="3584"/>
                </a:cubicBezTo>
                <a:cubicBezTo>
                  <a:pt x="914" y="3607"/>
                  <a:pt x="1028" y="3607"/>
                  <a:pt x="1165" y="3630"/>
                </a:cubicBezTo>
                <a:cubicBezTo>
                  <a:pt x="1302" y="3652"/>
                  <a:pt x="1462" y="3675"/>
                  <a:pt x="1621" y="3698"/>
                </a:cubicBezTo>
                <a:lnTo>
                  <a:pt x="1713" y="3698"/>
                </a:lnTo>
                <a:cubicBezTo>
                  <a:pt x="1758" y="3698"/>
                  <a:pt x="1804" y="3698"/>
                  <a:pt x="1827" y="3698"/>
                </a:cubicBezTo>
                <a:lnTo>
                  <a:pt x="1918" y="3698"/>
                </a:lnTo>
                <a:cubicBezTo>
                  <a:pt x="2009" y="3698"/>
                  <a:pt x="2055" y="3698"/>
                  <a:pt x="2078" y="3721"/>
                </a:cubicBezTo>
                <a:cubicBezTo>
                  <a:pt x="2192" y="3789"/>
                  <a:pt x="2261" y="3881"/>
                  <a:pt x="2352" y="3972"/>
                </a:cubicBezTo>
                <a:cubicBezTo>
                  <a:pt x="2397" y="4018"/>
                  <a:pt x="2420" y="4063"/>
                  <a:pt x="2466" y="4109"/>
                </a:cubicBezTo>
                <a:cubicBezTo>
                  <a:pt x="2740" y="4428"/>
                  <a:pt x="3151" y="4588"/>
                  <a:pt x="3653" y="4588"/>
                </a:cubicBezTo>
                <a:lnTo>
                  <a:pt x="3721" y="4588"/>
                </a:lnTo>
                <a:cubicBezTo>
                  <a:pt x="3744" y="4565"/>
                  <a:pt x="3790" y="4565"/>
                  <a:pt x="3835" y="4565"/>
                </a:cubicBezTo>
                <a:lnTo>
                  <a:pt x="3927" y="4565"/>
                </a:lnTo>
                <a:lnTo>
                  <a:pt x="3972" y="4565"/>
                </a:lnTo>
                <a:lnTo>
                  <a:pt x="3972" y="4565"/>
                </a:lnTo>
                <a:lnTo>
                  <a:pt x="3995" y="4588"/>
                </a:lnTo>
                <a:cubicBezTo>
                  <a:pt x="4018" y="4634"/>
                  <a:pt x="4041" y="4657"/>
                  <a:pt x="4064" y="4702"/>
                </a:cubicBezTo>
                <a:cubicBezTo>
                  <a:pt x="4132" y="4794"/>
                  <a:pt x="4201" y="4908"/>
                  <a:pt x="4315" y="5045"/>
                </a:cubicBezTo>
                <a:cubicBezTo>
                  <a:pt x="4429" y="5159"/>
                  <a:pt x="4566" y="5296"/>
                  <a:pt x="4749" y="5387"/>
                </a:cubicBezTo>
                <a:cubicBezTo>
                  <a:pt x="4931" y="5478"/>
                  <a:pt x="5091" y="5524"/>
                  <a:pt x="5205" y="5524"/>
                </a:cubicBezTo>
                <a:cubicBezTo>
                  <a:pt x="5342" y="5547"/>
                  <a:pt x="5342" y="5570"/>
                  <a:pt x="5365" y="5592"/>
                </a:cubicBezTo>
                <a:lnTo>
                  <a:pt x="5433" y="5661"/>
                </a:lnTo>
                <a:lnTo>
                  <a:pt x="5433" y="5707"/>
                </a:lnTo>
                <a:cubicBezTo>
                  <a:pt x="5456" y="5798"/>
                  <a:pt x="5479" y="5889"/>
                  <a:pt x="5547" y="6003"/>
                </a:cubicBezTo>
                <a:cubicBezTo>
                  <a:pt x="5639" y="6117"/>
                  <a:pt x="5798" y="6277"/>
                  <a:pt x="6118" y="6277"/>
                </a:cubicBezTo>
                <a:cubicBezTo>
                  <a:pt x="6369" y="6277"/>
                  <a:pt x="6620" y="6186"/>
                  <a:pt x="6780" y="6140"/>
                </a:cubicBezTo>
                <a:cubicBezTo>
                  <a:pt x="6826" y="6140"/>
                  <a:pt x="6848" y="6117"/>
                  <a:pt x="6871" y="6117"/>
                </a:cubicBezTo>
                <a:cubicBezTo>
                  <a:pt x="7282" y="6026"/>
                  <a:pt x="7602" y="5798"/>
                  <a:pt x="7830" y="5592"/>
                </a:cubicBezTo>
                <a:cubicBezTo>
                  <a:pt x="7967" y="5478"/>
                  <a:pt x="8058" y="5364"/>
                  <a:pt x="8127" y="5250"/>
                </a:cubicBezTo>
                <a:cubicBezTo>
                  <a:pt x="8172" y="5182"/>
                  <a:pt x="8218" y="5136"/>
                  <a:pt x="8286" y="5090"/>
                </a:cubicBezTo>
                <a:cubicBezTo>
                  <a:pt x="8355" y="4999"/>
                  <a:pt x="8492" y="4885"/>
                  <a:pt x="8560" y="4862"/>
                </a:cubicBezTo>
                <a:lnTo>
                  <a:pt x="8652" y="4885"/>
                </a:lnTo>
                <a:cubicBezTo>
                  <a:pt x="8720" y="4931"/>
                  <a:pt x="8811" y="4953"/>
                  <a:pt x="8926" y="4976"/>
                </a:cubicBezTo>
                <a:cubicBezTo>
                  <a:pt x="8971" y="4976"/>
                  <a:pt x="8994" y="4976"/>
                  <a:pt x="9040" y="4976"/>
                </a:cubicBezTo>
                <a:cubicBezTo>
                  <a:pt x="9177" y="4976"/>
                  <a:pt x="9314" y="4931"/>
                  <a:pt x="9405" y="4908"/>
                </a:cubicBezTo>
                <a:cubicBezTo>
                  <a:pt x="9473" y="4885"/>
                  <a:pt x="9542" y="4862"/>
                  <a:pt x="9587" y="4862"/>
                </a:cubicBezTo>
                <a:cubicBezTo>
                  <a:pt x="9998" y="4862"/>
                  <a:pt x="10158" y="4725"/>
                  <a:pt x="10386" y="4428"/>
                </a:cubicBezTo>
                <a:cubicBezTo>
                  <a:pt x="10409" y="4383"/>
                  <a:pt x="10455" y="4314"/>
                  <a:pt x="10500" y="4246"/>
                </a:cubicBezTo>
                <a:cubicBezTo>
                  <a:pt x="10569" y="4155"/>
                  <a:pt x="10615" y="4040"/>
                  <a:pt x="10706" y="3995"/>
                </a:cubicBezTo>
                <a:cubicBezTo>
                  <a:pt x="10752" y="3926"/>
                  <a:pt x="10774" y="3926"/>
                  <a:pt x="10889" y="3903"/>
                </a:cubicBezTo>
                <a:cubicBezTo>
                  <a:pt x="10934" y="3881"/>
                  <a:pt x="10980" y="3881"/>
                  <a:pt x="11048" y="3858"/>
                </a:cubicBezTo>
                <a:cubicBezTo>
                  <a:pt x="11528" y="3675"/>
                  <a:pt x="12053" y="3424"/>
                  <a:pt x="12509" y="3150"/>
                </a:cubicBezTo>
                <a:lnTo>
                  <a:pt x="12623" y="3082"/>
                </a:lnTo>
                <a:cubicBezTo>
                  <a:pt x="12829" y="2945"/>
                  <a:pt x="13125" y="2762"/>
                  <a:pt x="13308" y="2717"/>
                </a:cubicBezTo>
                <a:cubicBezTo>
                  <a:pt x="13354" y="2694"/>
                  <a:pt x="13422" y="2694"/>
                  <a:pt x="13491" y="2694"/>
                </a:cubicBezTo>
                <a:cubicBezTo>
                  <a:pt x="13673" y="2694"/>
                  <a:pt x="13856" y="2739"/>
                  <a:pt x="14016" y="2762"/>
                </a:cubicBezTo>
                <a:lnTo>
                  <a:pt x="14061" y="2785"/>
                </a:lnTo>
                <a:cubicBezTo>
                  <a:pt x="14061" y="2808"/>
                  <a:pt x="14061" y="2831"/>
                  <a:pt x="14084" y="2876"/>
                </a:cubicBezTo>
                <a:cubicBezTo>
                  <a:pt x="14107" y="2899"/>
                  <a:pt x="14130" y="2945"/>
                  <a:pt x="14130" y="2990"/>
                </a:cubicBezTo>
                <a:lnTo>
                  <a:pt x="14175" y="3059"/>
                </a:lnTo>
                <a:cubicBezTo>
                  <a:pt x="14198" y="3105"/>
                  <a:pt x="14198" y="3127"/>
                  <a:pt x="14198" y="3196"/>
                </a:cubicBezTo>
                <a:cubicBezTo>
                  <a:pt x="14198" y="3241"/>
                  <a:pt x="14221" y="3333"/>
                  <a:pt x="14244" y="3424"/>
                </a:cubicBezTo>
                <a:cubicBezTo>
                  <a:pt x="14312" y="3721"/>
                  <a:pt x="14518" y="3881"/>
                  <a:pt x="14814" y="3881"/>
                </a:cubicBezTo>
                <a:cubicBezTo>
                  <a:pt x="14860" y="3881"/>
                  <a:pt x="14906" y="3881"/>
                  <a:pt x="14951" y="3858"/>
                </a:cubicBezTo>
                <a:cubicBezTo>
                  <a:pt x="15111" y="3835"/>
                  <a:pt x="15248" y="3789"/>
                  <a:pt x="15362" y="3744"/>
                </a:cubicBezTo>
                <a:cubicBezTo>
                  <a:pt x="15476" y="3698"/>
                  <a:pt x="15591" y="3652"/>
                  <a:pt x="15682" y="3652"/>
                </a:cubicBezTo>
                <a:lnTo>
                  <a:pt x="15750" y="3675"/>
                </a:lnTo>
                <a:lnTo>
                  <a:pt x="15819" y="3721"/>
                </a:lnTo>
                <a:cubicBezTo>
                  <a:pt x="15864" y="3789"/>
                  <a:pt x="15979" y="3926"/>
                  <a:pt x="16184" y="3972"/>
                </a:cubicBezTo>
                <a:lnTo>
                  <a:pt x="16230" y="3972"/>
                </a:lnTo>
                <a:lnTo>
                  <a:pt x="16275" y="3972"/>
                </a:lnTo>
                <a:cubicBezTo>
                  <a:pt x="16367" y="3972"/>
                  <a:pt x="16504" y="3926"/>
                  <a:pt x="16663" y="3881"/>
                </a:cubicBezTo>
                <a:lnTo>
                  <a:pt x="16732" y="3858"/>
                </a:lnTo>
                <a:cubicBezTo>
                  <a:pt x="16777" y="3835"/>
                  <a:pt x="16823" y="3812"/>
                  <a:pt x="16892" y="3812"/>
                </a:cubicBezTo>
                <a:cubicBezTo>
                  <a:pt x="16937" y="3789"/>
                  <a:pt x="16983" y="3766"/>
                  <a:pt x="17051" y="3766"/>
                </a:cubicBezTo>
                <a:cubicBezTo>
                  <a:pt x="17188" y="3721"/>
                  <a:pt x="17302" y="3698"/>
                  <a:pt x="17394" y="3698"/>
                </a:cubicBezTo>
                <a:cubicBezTo>
                  <a:pt x="17485" y="3698"/>
                  <a:pt x="17554" y="3721"/>
                  <a:pt x="17690" y="3812"/>
                </a:cubicBezTo>
                <a:cubicBezTo>
                  <a:pt x="17713" y="3835"/>
                  <a:pt x="17713" y="3881"/>
                  <a:pt x="17736" y="3972"/>
                </a:cubicBezTo>
                <a:cubicBezTo>
                  <a:pt x="17759" y="4040"/>
                  <a:pt x="17782" y="4109"/>
                  <a:pt x="17827" y="4177"/>
                </a:cubicBezTo>
                <a:cubicBezTo>
                  <a:pt x="18056" y="4657"/>
                  <a:pt x="18558" y="4657"/>
                  <a:pt x="18855" y="4657"/>
                </a:cubicBezTo>
                <a:cubicBezTo>
                  <a:pt x="18946" y="4657"/>
                  <a:pt x="19060" y="4657"/>
                  <a:pt x="19106" y="4679"/>
                </a:cubicBezTo>
                <a:cubicBezTo>
                  <a:pt x="19151" y="4702"/>
                  <a:pt x="19220" y="4725"/>
                  <a:pt x="19265" y="4771"/>
                </a:cubicBezTo>
                <a:cubicBezTo>
                  <a:pt x="19357" y="4839"/>
                  <a:pt x="19471" y="4885"/>
                  <a:pt x="19608" y="4931"/>
                </a:cubicBezTo>
                <a:cubicBezTo>
                  <a:pt x="19699" y="4953"/>
                  <a:pt x="19790" y="4976"/>
                  <a:pt x="19882" y="4976"/>
                </a:cubicBezTo>
                <a:cubicBezTo>
                  <a:pt x="20201" y="4976"/>
                  <a:pt x="20498" y="4839"/>
                  <a:pt x="20726" y="4748"/>
                </a:cubicBezTo>
                <a:lnTo>
                  <a:pt x="20749" y="4748"/>
                </a:lnTo>
                <a:cubicBezTo>
                  <a:pt x="21228" y="4543"/>
                  <a:pt x="21548" y="4132"/>
                  <a:pt x="21845" y="3789"/>
                </a:cubicBezTo>
                <a:lnTo>
                  <a:pt x="21959" y="3630"/>
                </a:lnTo>
                <a:lnTo>
                  <a:pt x="21959" y="3630"/>
                </a:lnTo>
                <a:cubicBezTo>
                  <a:pt x="22210" y="3333"/>
                  <a:pt x="22370" y="3127"/>
                  <a:pt x="22666" y="2968"/>
                </a:cubicBezTo>
                <a:cubicBezTo>
                  <a:pt x="22735" y="2922"/>
                  <a:pt x="22826" y="2876"/>
                  <a:pt x="22895" y="2853"/>
                </a:cubicBezTo>
                <a:cubicBezTo>
                  <a:pt x="22940" y="2808"/>
                  <a:pt x="22986" y="2785"/>
                  <a:pt x="23032" y="2762"/>
                </a:cubicBezTo>
                <a:cubicBezTo>
                  <a:pt x="23054" y="2739"/>
                  <a:pt x="23100" y="2739"/>
                  <a:pt x="23123" y="2717"/>
                </a:cubicBezTo>
                <a:cubicBezTo>
                  <a:pt x="23191" y="2694"/>
                  <a:pt x="23237" y="2671"/>
                  <a:pt x="23305" y="2648"/>
                </a:cubicBezTo>
                <a:cubicBezTo>
                  <a:pt x="23420" y="2602"/>
                  <a:pt x="23511" y="2557"/>
                  <a:pt x="23602" y="2488"/>
                </a:cubicBezTo>
                <a:cubicBezTo>
                  <a:pt x="23694" y="2420"/>
                  <a:pt x="23785" y="2374"/>
                  <a:pt x="23899" y="2351"/>
                </a:cubicBezTo>
                <a:cubicBezTo>
                  <a:pt x="24104" y="2283"/>
                  <a:pt x="24310" y="2237"/>
                  <a:pt x="24515" y="2169"/>
                </a:cubicBezTo>
                <a:lnTo>
                  <a:pt x="24743" y="2100"/>
                </a:lnTo>
                <a:cubicBezTo>
                  <a:pt x="24789" y="2077"/>
                  <a:pt x="24926" y="2055"/>
                  <a:pt x="24972" y="2032"/>
                </a:cubicBezTo>
                <a:lnTo>
                  <a:pt x="25040" y="2055"/>
                </a:lnTo>
                <a:lnTo>
                  <a:pt x="25086" y="2055"/>
                </a:lnTo>
                <a:cubicBezTo>
                  <a:pt x="25177" y="2077"/>
                  <a:pt x="25268" y="2100"/>
                  <a:pt x="25360" y="2100"/>
                </a:cubicBezTo>
                <a:cubicBezTo>
                  <a:pt x="25497" y="2100"/>
                  <a:pt x="25634" y="2077"/>
                  <a:pt x="25793" y="1986"/>
                </a:cubicBezTo>
                <a:cubicBezTo>
                  <a:pt x="25839" y="1963"/>
                  <a:pt x="25908" y="1940"/>
                  <a:pt x="25953" y="1895"/>
                </a:cubicBezTo>
                <a:cubicBezTo>
                  <a:pt x="26136" y="1804"/>
                  <a:pt x="26296" y="1712"/>
                  <a:pt x="26455" y="1712"/>
                </a:cubicBezTo>
                <a:lnTo>
                  <a:pt x="26524" y="1712"/>
                </a:lnTo>
                <a:cubicBezTo>
                  <a:pt x="26547" y="1712"/>
                  <a:pt x="26547" y="1712"/>
                  <a:pt x="26592" y="1758"/>
                </a:cubicBezTo>
                <a:cubicBezTo>
                  <a:pt x="26661" y="1826"/>
                  <a:pt x="26775" y="1940"/>
                  <a:pt x="26935" y="2009"/>
                </a:cubicBezTo>
                <a:cubicBezTo>
                  <a:pt x="27049" y="2032"/>
                  <a:pt x="27163" y="2055"/>
                  <a:pt x="27231" y="2055"/>
                </a:cubicBezTo>
                <a:cubicBezTo>
                  <a:pt x="27277" y="2055"/>
                  <a:pt x="27323" y="2055"/>
                  <a:pt x="27346" y="2055"/>
                </a:cubicBezTo>
                <a:cubicBezTo>
                  <a:pt x="27460" y="2100"/>
                  <a:pt x="27551" y="2146"/>
                  <a:pt x="27642" y="2169"/>
                </a:cubicBezTo>
                <a:lnTo>
                  <a:pt x="27642" y="2192"/>
                </a:lnTo>
                <a:lnTo>
                  <a:pt x="27688" y="2237"/>
                </a:lnTo>
                <a:cubicBezTo>
                  <a:pt x="27711" y="2306"/>
                  <a:pt x="27734" y="2374"/>
                  <a:pt x="27802" y="2465"/>
                </a:cubicBezTo>
                <a:cubicBezTo>
                  <a:pt x="28236" y="3105"/>
                  <a:pt x="29126" y="3150"/>
                  <a:pt x="29651" y="3196"/>
                </a:cubicBezTo>
                <a:cubicBezTo>
                  <a:pt x="29834" y="3196"/>
                  <a:pt x="29856" y="3241"/>
                  <a:pt x="29993" y="3584"/>
                </a:cubicBezTo>
                <a:cubicBezTo>
                  <a:pt x="30016" y="3675"/>
                  <a:pt x="30062" y="3766"/>
                  <a:pt x="30107" y="3858"/>
                </a:cubicBezTo>
                <a:cubicBezTo>
                  <a:pt x="30267" y="4223"/>
                  <a:pt x="30632" y="4428"/>
                  <a:pt x="31135" y="4428"/>
                </a:cubicBezTo>
                <a:cubicBezTo>
                  <a:pt x="31340" y="4428"/>
                  <a:pt x="31523" y="4406"/>
                  <a:pt x="31705" y="4383"/>
                </a:cubicBezTo>
                <a:lnTo>
                  <a:pt x="31774" y="4360"/>
                </a:lnTo>
                <a:cubicBezTo>
                  <a:pt x="32390" y="4269"/>
                  <a:pt x="33029" y="4109"/>
                  <a:pt x="33508" y="3881"/>
                </a:cubicBezTo>
                <a:cubicBezTo>
                  <a:pt x="33600" y="3835"/>
                  <a:pt x="33714" y="3789"/>
                  <a:pt x="33805" y="3744"/>
                </a:cubicBezTo>
                <a:cubicBezTo>
                  <a:pt x="34125" y="3607"/>
                  <a:pt x="34421" y="3470"/>
                  <a:pt x="34741" y="3378"/>
                </a:cubicBezTo>
                <a:lnTo>
                  <a:pt x="34878" y="3356"/>
                </a:lnTo>
                <a:cubicBezTo>
                  <a:pt x="35243" y="3241"/>
                  <a:pt x="35608" y="3150"/>
                  <a:pt x="35951" y="2739"/>
                </a:cubicBezTo>
                <a:lnTo>
                  <a:pt x="35996" y="2671"/>
                </a:lnTo>
                <a:cubicBezTo>
                  <a:pt x="36110" y="2511"/>
                  <a:pt x="36156" y="2465"/>
                  <a:pt x="36316" y="2397"/>
                </a:cubicBezTo>
                <a:cubicBezTo>
                  <a:pt x="36362" y="2374"/>
                  <a:pt x="36430" y="2351"/>
                  <a:pt x="36476" y="2328"/>
                </a:cubicBezTo>
                <a:cubicBezTo>
                  <a:pt x="36635" y="2260"/>
                  <a:pt x="36818" y="2192"/>
                  <a:pt x="36978" y="2009"/>
                </a:cubicBezTo>
                <a:cubicBezTo>
                  <a:pt x="37046" y="1963"/>
                  <a:pt x="37092" y="1918"/>
                  <a:pt x="37138" y="1872"/>
                </a:cubicBezTo>
                <a:cubicBezTo>
                  <a:pt x="37160" y="1826"/>
                  <a:pt x="37206" y="1804"/>
                  <a:pt x="37252" y="1758"/>
                </a:cubicBezTo>
                <a:cubicBezTo>
                  <a:pt x="37412" y="1575"/>
                  <a:pt x="37548" y="1552"/>
                  <a:pt x="37868" y="1507"/>
                </a:cubicBezTo>
                <a:lnTo>
                  <a:pt x="37959" y="1484"/>
                </a:lnTo>
                <a:cubicBezTo>
                  <a:pt x="38370" y="1415"/>
                  <a:pt x="38553" y="1370"/>
                  <a:pt x="38827" y="982"/>
                </a:cubicBezTo>
                <a:cubicBezTo>
                  <a:pt x="38941" y="822"/>
                  <a:pt x="39123" y="685"/>
                  <a:pt x="39260" y="639"/>
                </a:cubicBezTo>
                <a:cubicBezTo>
                  <a:pt x="39534" y="594"/>
                  <a:pt x="39808" y="548"/>
                  <a:pt x="40105" y="548"/>
                </a:cubicBezTo>
                <a:cubicBezTo>
                  <a:pt x="40356" y="548"/>
                  <a:pt x="40630" y="571"/>
                  <a:pt x="40927" y="617"/>
                </a:cubicBezTo>
                <a:cubicBezTo>
                  <a:pt x="40972" y="617"/>
                  <a:pt x="41041" y="639"/>
                  <a:pt x="41086" y="639"/>
                </a:cubicBezTo>
                <a:cubicBezTo>
                  <a:pt x="41360" y="639"/>
                  <a:pt x="41611" y="548"/>
                  <a:pt x="41840" y="480"/>
                </a:cubicBezTo>
                <a:cubicBezTo>
                  <a:pt x="42022" y="411"/>
                  <a:pt x="42182" y="343"/>
                  <a:pt x="42342" y="343"/>
                </a:cubicBezTo>
                <a:lnTo>
                  <a:pt x="42387" y="366"/>
                </a:lnTo>
                <a:lnTo>
                  <a:pt x="42502" y="411"/>
                </a:lnTo>
                <a:lnTo>
                  <a:pt x="42570" y="434"/>
                </a:lnTo>
                <a:cubicBezTo>
                  <a:pt x="42730" y="502"/>
                  <a:pt x="42867" y="548"/>
                  <a:pt x="43004" y="571"/>
                </a:cubicBezTo>
                <a:cubicBezTo>
                  <a:pt x="43072" y="594"/>
                  <a:pt x="43141" y="617"/>
                  <a:pt x="43209" y="639"/>
                </a:cubicBezTo>
                <a:cubicBezTo>
                  <a:pt x="43255" y="639"/>
                  <a:pt x="43300" y="685"/>
                  <a:pt x="43346" y="708"/>
                </a:cubicBezTo>
                <a:cubicBezTo>
                  <a:pt x="43437" y="754"/>
                  <a:pt x="43529" y="822"/>
                  <a:pt x="43643" y="845"/>
                </a:cubicBezTo>
                <a:cubicBezTo>
                  <a:pt x="43757" y="890"/>
                  <a:pt x="43871" y="890"/>
                  <a:pt x="43962" y="913"/>
                </a:cubicBezTo>
                <a:cubicBezTo>
                  <a:pt x="44054" y="936"/>
                  <a:pt x="44168" y="936"/>
                  <a:pt x="44213" y="959"/>
                </a:cubicBezTo>
                <a:lnTo>
                  <a:pt x="44236" y="1005"/>
                </a:lnTo>
                <a:cubicBezTo>
                  <a:pt x="44282" y="1050"/>
                  <a:pt x="44328" y="1096"/>
                  <a:pt x="44373" y="1142"/>
                </a:cubicBezTo>
                <a:cubicBezTo>
                  <a:pt x="44533" y="1279"/>
                  <a:pt x="44693" y="1324"/>
                  <a:pt x="44830" y="1370"/>
                </a:cubicBezTo>
                <a:cubicBezTo>
                  <a:pt x="44898" y="1393"/>
                  <a:pt x="44967" y="1393"/>
                  <a:pt x="44990" y="1415"/>
                </a:cubicBezTo>
                <a:lnTo>
                  <a:pt x="45012" y="1438"/>
                </a:lnTo>
                <a:cubicBezTo>
                  <a:pt x="45035" y="1484"/>
                  <a:pt x="45081" y="1552"/>
                  <a:pt x="45149" y="1621"/>
                </a:cubicBezTo>
                <a:cubicBezTo>
                  <a:pt x="45309" y="1804"/>
                  <a:pt x="45537" y="1849"/>
                  <a:pt x="45697" y="1872"/>
                </a:cubicBezTo>
                <a:lnTo>
                  <a:pt x="45788" y="1895"/>
                </a:lnTo>
                <a:cubicBezTo>
                  <a:pt x="46199" y="2009"/>
                  <a:pt x="46564" y="2214"/>
                  <a:pt x="46679" y="2374"/>
                </a:cubicBezTo>
                <a:cubicBezTo>
                  <a:pt x="46724" y="2420"/>
                  <a:pt x="46747" y="2465"/>
                  <a:pt x="46770" y="2511"/>
                </a:cubicBezTo>
                <a:cubicBezTo>
                  <a:pt x="46861" y="2671"/>
                  <a:pt x="46975" y="2853"/>
                  <a:pt x="47295" y="2990"/>
                </a:cubicBezTo>
                <a:cubicBezTo>
                  <a:pt x="47455" y="3059"/>
                  <a:pt x="47614" y="3082"/>
                  <a:pt x="47774" y="3127"/>
                </a:cubicBezTo>
                <a:cubicBezTo>
                  <a:pt x="47866" y="3150"/>
                  <a:pt x="47934" y="3150"/>
                  <a:pt x="48025" y="3173"/>
                </a:cubicBezTo>
                <a:cubicBezTo>
                  <a:pt x="48254" y="3264"/>
                  <a:pt x="48482" y="3310"/>
                  <a:pt x="48710" y="3333"/>
                </a:cubicBezTo>
                <a:lnTo>
                  <a:pt x="48801" y="3356"/>
                </a:lnTo>
                <a:cubicBezTo>
                  <a:pt x="48915" y="3378"/>
                  <a:pt x="49030" y="3424"/>
                  <a:pt x="49167" y="3493"/>
                </a:cubicBezTo>
                <a:cubicBezTo>
                  <a:pt x="49258" y="3538"/>
                  <a:pt x="49349" y="3561"/>
                  <a:pt x="49440" y="3607"/>
                </a:cubicBezTo>
                <a:cubicBezTo>
                  <a:pt x="49669" y="3675"/>
                  <a:pt x="49920" y="3721"/>
                  <a:pt x="50262" y="3721"/>
                </a:cubicBezTo>
                <a:cubicBezTo>
                  <a:pt x="50399" y="3721"/>
                  <a:pt x="50559" y="3698"/>
                  <a:pt x="50696" y="3698"/>
                </a:cubicBezTo>
                <a:cubicBezTo>
                  <a:pt x="50810" y="3698"/>
                  <a:pt x="50924" y="3698"/>
                  <a:pt x="51038" y="3698"/>
                </a:cubicBezTo>
                <a:cubicBezTo>
                  <a:pt x="51130" y="3698"/>
                  <a:pt x="51198" y="3698"/>
                  <a:pt x="51289" y="3675"/>
                </a:cubicBezTo>
                <a:cubicBezTo>
                  <a:pt x="51381" y="3675"/>
                  <a:pt x="51449" y="3675"/>
                  <a:pt x="51540" y="3675"/>
                </a:cubicBezTo>
                <a:cubicBezTo>
                  <a:pt x="51655" y="3675"/>
                  <a:pt x="51746" y="3675"/>
                  <a:pt x="51837" y="3698"/>
                </a:cubicBezTo>
                <a:lnTo>
                  <a:pt x="51974" y="3721"/>
                </a:lnTo>
                <a:cubicBezTo>
                  <a:pt x="52248" y="3789"/>
                  <a:pt x="52476" y="3835"/>
                  <a:pt x="52773" y="3835"/>
                </a:cubicBezTo>
                <a:cubicBezTo>
                  <a:pt x="52887" y="3835"/>
                  <a:pt x="53047" y="3812"/>
                  <a:pt x="53184" y="3789"/>
                </a:cubicBezTo>
                <a:cubicBezTo>
                  <a:pt x="53344" y="3766"/>
                  <a:pt x="53481" y="3744"/>
                  <a:pt x="53617" y="3721"/>
                </a:cubicBezTo>
                <a:cubicBezTo>
                  <a:pt x="54006" y="3652"/>
                  <a:pt x="54348" y="3584"/>
                  <a:pt x="54736" y="3584"/>
                </a:cubicBezTo>
                <a:lnTo>
                  <a:pt x="54759" y="3584"/>
                </a:lnTo>
                <a:cubicBezTo>
                  <a:pt x="54987" y="3584"/>
                  <a:pt x="55192" y="3584"/>
                  <a:pt x="55421" y="3584"/>
                </a:cubicBezTo>
                <a:cubicBezTo>
                  <a:pt x="55626" y="3584"/>
                  <a:pt x="55854" y="3584"/>
                  <a:pt x="56060" y="3584"/>
                </a:cubicBezTo>
                <a:cubicBezTo>
                  <a:pt x="56288" y="3584"/>
                  <a:pt x="56493" y="3584"/>
                  <a:pt x="56699" y="3584"/>
                </a:cubicBezTo>
                <a:lnTo>
                  <a:pt x="56745" y="3584"/>
                </a:lnTo>
                <a:cubicBezTo>
                  <a:pt x="57087" y="3584"/>
                  <a:pt x="57406" y="3538"/>
                  <a:pt x="57703" y="3493"/>
                </a:cubicBezTo>
                <a:cubicBezTo>
                  <a:pt x="57954" y="3447"/>
                  <a:pt x="58205" y="3401"/>
                  <a:pt x="58456" y="3401"/>
                </a:cubicBezTo>
                <a:cubicBezTo>
                  <a:pt x="58822" y="3378"/>
                  <a:pt x="59118" y="3356"/>
                  <a:pt x="59415" y="3310"/>
                </a:cubicBezTo>
                <a:lnTo>
                  <a:pt x="59506" y="3310"/>
                </a:lnTo>
                <a:cubicBezTo>
                  <a:pt x="59643" y="3310"/>
                  <a:pt x="59780" y="3333"/>
                  <a:pt x="59917" y="3401"/>
                </a:cubicBezTo>
                <a:lnTo>
                  <a:pt x="59963" y="3424"/>
                </a:lnTo>
                <a:cubicBezTo>
                  <a:pt x="60009" y="3470"/>
                  <a:pt x="60054" y="3493"/>
                  <a:pt x="60123" y="3538"/>
                </a:cubicBezTo>
                <a:cubicBezTo>
                  <a:pt x="60282" y="3607"/>
                  <a:pt x="60465" y="3630"/>
                  <a:pt x="60602" y="3652"/>
                </a:cubicBezTo>
                <a:cubicBezTo>
                  <a:pt x="60671" y="3652"/>
                  <a:pt x="60739" y="3652"/>
                  <a:pt x="60807" y="3675"/>
                </a:cubicBezTo>
                <a:cubicBezTo>
                  <a:pt x="60830" y="3698"/>
                  <a:pt x="60899" y="3744"/>
                  <a:pt x="60944" y="3789"/>
                </a:cubicBezTo>
                <a:cubicBezTo>
                  <a:pt x="61013" y="3835"/>
                  <a:pt x="61081" y="3903"/>
                  <a:pt x="61173" y="3949"/>
                </a:cubicBezTo>
                <a:cubicBezTo>
                  <a:pt x="61310" y="4018"/>
                  <a:pt x="61447" y="4063"/>
                  <a:pt x="61584" y="4109"/>
                </a:cubicBezTo>
                <a:cubicBezTo>
                  <a:pt x="61584" y="4177"/>
                  <a:pt x="61584" y="4246"/>
                  <a:pt x="61606" y="4314"/>
                </a:cubicBezTo>
                <a:cubicBezTo>
                  <a:pt x="61743" y="4657"/>
                  <a:pt x="62131" y="4816"/>
                  <a:pt x="62314" y="4862"/>
                </a:cubicBezTo>
                <a:cubicBezTo>
                  <a:pt x="62497" y="4908"/>
                  <a:pt x="62656" y="4931"/>
                  <a:pt x="62816" y="4931"/>
                </a:cubicBezTo>
                <a:cubicBezTo>
                  <a:pt x="62930" y="4953"/>
                  <a:pt x="63044" y="4953"/>
                  <a:pt x="63136" y="4976"/>
                </a:cubicBezTo>
                <a:cubicBezTo>
                  <a:pt x="63204" y="4999"/>
                  <a:pt x="63273" y="5022"/>
                  <a:pt x="63341" y="5045"/>
                </a:cubicBezTo>
                <a:cubicBezTo>
                  <a:pt x="63478" y="5113"/>
                  <a:pt x="63638" y="5159"/>
                  <a:pt x="63843" y="5159"/>
                </a:cubicBezTo>
                <a:cubicBezTo>
                  <a:pt x="63912" y="5159"/>
                  <a:pt x="63957" y="5159"/>
                  <a:pt x="64003" y="5159"/>
                </a:cubicBezTo>
                <a:cubicBezTo>
                  <a:pt x="64460" y="5090"/>
                  <a:pt x="64916" y="4908"/>
                  <a:pt x="65144" y="4794"/>
                </a:cubicBezTo>
                <a:cubicBezTo>
                  <a:pt x="65236" y="4748"/>
                  <a:pt x="65327" y="4702"/>
                  <a:pt x="65418" y="4657"/>
                </a:cubicBezTo>
                <a:cubicBezTo>
                  <a:pt x="65509" y="4588"/>
                  <a:pt x="65601" y="4543"/>
                  <a:pt x="65692" y="4520"/>
                </a:cubicBezTo>
                <a:cubicBezTo>
                  <a:pt x="65875" y="4451"/>
                  <a:pt x="66126" y="4428"/>
                  <a:pt x="66354" y="4406"/>
                </a:cubicBezTo>
                <a:cubicBezTo>
                  <a:pt x="66445" y="4406"/>
                  <a:pt x="66537" y="4406"/>
                  <a:pt x="66605" y="4383"/>
                </a:cubicBezTo>
                <a:cubicBezTo>
                  <a:pt x="67016" y="4337"/>
                  <a:pt x="67427" y="4291"/>
                  <a:pt x="67815" y="4223"/>
                </a:cubicBezTo>
                <a:cubicBezTo>
                  <a:pt x="68431" y="4132"/>
                  <a:pt x="69047" y="4040"/>
                  <a:pt x="69641" y="3995"/>
                </a:cubicBezTo>
                <a:cubicBezTo>
                  <a:pt x="69778" y="3972"/>
                  <a:pt x="69892" y="3949"/>
                  <a:pt x="70006" y="3926"/>
                </a:cubicBezTo>
                <a:cubicBezTo>
                  <a:pt x="70143" y="3903"/>
                  <a:pt x="70257" y="3903"/>
                  <a:pt x="70348" y="3903"/>
                </a:cubicBezTo>
                <a:cubicBezTo>
                  <a:pt x="70440" y="3903"/>
                  <a:pt x="70508" y="3903"/>
                  <a:pt x="70600" y="3949"/>
                </a:cubicBezTo>
                <a:cubicBezTo>
                  <a:pt x="70714" y="3972"/>
                  <a:pt x="70782" y="4040"/>
                  <a:pt x="70896" y="4109"/>
                </a:cubicBezTo>
                <a:cubicBezTo>
                  <a:pt x="70965" y="4155"/>
                  <a:pt x="71056" y="4200"/>
                  <a:pt x="71147" y="4246"/>
                </a:cubicBezTo>
                <a:cubicBezTo>
                  <a:pt x="71376" y="4360"/>
                  <a:pt x="71627" y="4406"/>
                  <a:pt x="71832" y="4451"/>
                </a:cubicBezTo>
                <a:cubicBezTo>
                  <a:pt x="71923" y="4474"/>
                  <a:pt x="71992" y="4474"/>
                  <a:pt x="72083" y="4497"/>
                </a:cubicBezTo>
                <a:cubicBezTo>
                  <a:pt x="72426" y="4588"/>
                  <a:pt x="72836" y="4611"/>
                  <a:pt x="73247" y="4611"/>
                </a:cubicBezTo>
                <a:cubicBezTo>
                  <a:pt x="74252" y="4611"/>
                  <a:pt x="75187" y="4383"/>
                  <a:pt x="75781" y="4177"/>
                </a:cubicBezTo>
                <a:lnTo>
                  <a:pt x="75963" y="4109"/>
                </a:lnTo>
                <a:cubicBezTo>
                  <a:pt x="76260" y="4018"/>
                  <a:pt x="76557" y="3926"/>
                  <a:pt x="76854" y="3881"/>
                </a:cubicBezTo>
                <a:lnTo>
                  <a:pt x="76876" y="3881"/>
                </a:lnTo>
                <a:lnTo>
                  <a:pt x="76968" y="3881"/>
                </a:lnTo>
                <a:cubicBezTo>
                  <a:pt x="77013" y="3881"/>
                  <a:pt x="77059" y="3881"/>
                  <a:pt x="77105" y="3881"/>
                </a:cubicBezTo>
                <a:lnTo>
                  <a:pt x="77150" y="3881"/>
                </a:lnTo>
                <a:cubicBezTo>
                  <a:pt x="77310" y="3881"/>
                  <a:pt x="77424" y="3858"/>
                  <a:pt x="77538" y="3812"/>
                </a:cubicBezTo>
                <a:lnTo>
                  <a:pt x="77630" y="3789"/>
                </a:lnTo>
                <a:cubicBezTo>
                  <a:pt x="77789" y="3744"/>
                  <a:pt x="77972" y="3744"/>
                  <a:pt x="78155" y="3721"/>
                </a:cubicBezTo>
                <a:cubicBezTo>
                  <a:pt x="78292" y="3698"/>
                  <a:pt x="78451" y="3675"/>
                  <a:pt x="78588" y="3652"/>
                </a:cubicBezTo>
                <a:cubicBezTo>
                  <a:pt x="78634" y="3652"/>
                  <a:pt x="78702" y="3630"/>
                  <a:pt x="78748" y="3630"/>
                </a:cubicBezTo>
                <a:cubicBezTo>
                  <a:pt x="78908" y="3607"/>
                  <a:pt x="79045" y="3584"/>
                  <a:pt x="79182" y="3584"/>
                </a:cubicBezTo>
                <a:cubicBezTo>
                  <a:pt x="79205" y="3584"/>
                  <a:pt x="79250" y="3584"/>
                  <a:pt x="79273" y="3584"/>
                </a:cubicBezTo>
                <a:cubicBezTo>
                  <a:pt x="79296" y="3584"/>
                  <a:pt x="79342" y="3607"/>
                  <a:pt x="79410" y="3630"/>
                </a:cubicBezTo>
                <a:cubicBezTo>
                  <a:pt x="79456" y="3675"/>
                  <a:pt x="79524" y="3698"/>
                  <a:pt x="79593" y="3721"/>
                </a:cubicBezTo>
                <a:cubicBezTo>
                  <a:pt x="79684" y="3766"/>
                  <a:pt x="79798" y="3789"/>
                  <a:pt x="79935" y="3789"/>
                </a:cubicBezTo>
                <a:cubicBezTo>
                  <a:pt x="80072" y="3789"/>
                  <a:pt x="80209" y="3744"/>
                  <a:pt x="80323" y="3721"/>
                </a:cubicBezTo>
                <a:cubicBezTo>
                  <a:pt x="80414" y="3698"/>
                  <a:pt x="80483" y="3698"/>
                  <a:pt x="80551" y="3698"/>
                </a:cubicBezTo>
                <a:cubicBezTo>
                  <a:pt x="80643" y="3675"/>
                  <a:pt x="80734" y="3675"/>
                  <a:pt x="80802" y="3675"/>
                </a:cubicBezTo>
                <a:cubicBezTo>
                  <a:pt x="81122" y="3675"/>
                  <a:pt x="81442" y="3675"/>
                  <a:pt x="81830" y="3447"/>
                </a:cubicBezTo>
                <a:cubicBezTo>
                  <a:pt x="81989" y="3356"/>
                  <a:pt x="82172" y="3310"/>
                  <a:pt x="82377" y="3241"/>
                </a:cubicBezTo>
                <a:lnTo>
                  <a:pt x="82514" y="3219"/>
                </a:lnTo>
                <a:cubicBezTo>
                  <a:pt x="82628" y="3173"/>
                  <a:pt x="82743" y="3127"/>
                  <a:pt x="82834" y="3082"/>
                </a:cubicBezTo>
                <a:cubicBezTo>
                  <a:pt x="82902" y="3059"/>
                  <a:pt x="82971" y="3036"/>
                  <a:pt x="83039" y="3013"/>
                </a:cubicBezTo>
                <a:cubicBezTo>
                  <a:pt x="83313" y="2922"/>
                  <a:pt x="83656" y="2899"/>
                  <a:pt x="83998" y="2876"/>
                </a:cubicBezTo>
                <a:cubicBezTo>
                  <a:pt x="84181" y="2853"/>
                  <a:pt x="84386" y="2831"/>
                  <a:pt x="84591" y="2808"/>
                </a:cubicBezTo>
                <a:lnTo>
                  <a:pt x="84660" y="2808"/>
                </a:lnTo>
                <a:lnTo>
                  <a:pt x="84774" y="2808"/>
                </a:lnTo>
                <a:cubicBezTo>
                  <a:pt x="84797" y="2808"/>
                  <a:pt x="84843" y="2808"/>
                  <a:pt x="84888" y="2808"/>
                </a:cubicBezTo>
                <a:cubicBezTo>
                  <a:pt x="84934" y="2808"/>
                  <a:pt x="84957" y="2808"/>
                  <a:pt x="85002" y="2808"/>
                </a:cubicBezTo>
                <a:cubicBezTo>
                  <a:pt x="85299" y="2785"/>
                  <a:pt x="85527" y="2625"/>
                  <a:pt x="85687" y="2488"/>
                </a:cubicBezTo>
                <a:cubicBezTo>
                  <a:pt x="85756" y="2420"/>
                  <a:pt x="85824" y="2351"/>
                  <a:pt x="85892" y="2328"/>
                </a:cubicBezTo>
                <a:cubicBezTo>
                  <a:pt x="86280" y="2123"/>
                  <a:pt x="86828" y="2123"/>
                  <a:pt x="87308" y="2123"/>
                </a:cubicBezTo>
                <a:lnTo>
                  <a:pt x="87467" y="2123"/>
                </a:lnTo>
                <a:lnTo>
                  <a:pt x="87650" y="2123"/>
                </a:lnTo>
                <a:lnTo>
                  <a:pt x="87741" y="2123"/>
                </a:lnTo>
                <a:lnTo>
                  <a:pt x="87810" y="2123"/>
                </a:lnTo>
                <a:cubicBezTo>
                  <a:pt x="87833" y="2123"/>
                  <a:pt x="87878" y="2123"/>
                  <a:pt x="87901" y="2123"/>
                </a:cubicBezTo>
                <a:cubicBezTo>
                  <a:pt x="88038" y="2123"/>
                  <a:pt x="88107" y="2123"/>
                  <a:pt x="88152" y="2146"/>
                </a:cubicBezTo>
                <a:cubicBezTo>
                  <a:pt x="88175" y="2169"/>
                  <a:pt x="88221" y="2214"/>
                  <a:pt x="88266" y="2283"/>
                </a:cubicBezTo>
                <a:cubicBezTo>
                  <a:pt x="88312" y="2374"/>
                  <a:pt x="88403" y="2488"/>
                  <a:pt x="88563" y="2602"/>
                </a:cubicBezTo>
                <a:cubicBezTo>
                  <a:pt x="88677" y="2671"/>
                  <a:pt x="88814" y="2717"/>
                  <a:pt x="88951" y="2739"/>
                </a:cubicBezTo>
                <a:cubicBezTo>
                  <a:pt x="89020" y="2762"/>
                  <a:pt x="89134" y="2808"/>
                  <a:pt x="89179" y="2831"/>
                </a:cubicBezTo>
                <a:lnTo>
                  <a:pt x="89179" y="2899"/>
                </a:lnTo>
                <a:cubicBezTo>
                  <a:pt x="89202" y="2990"/>
                  <a:pt x="89225" y="3082"/>
                  <a:pt x="89271" y="3196"/>
                </a:cubicBezTo>
                <a:cubicBezTo>
                  <a:pt x="89339" y="3333"/>
                  <a:pt x="89408" y="3447"/>
                  <a:pt x="89476" y="3584"/>
                </a:cubicBezTo>
                <a:cubicBezTo>
                  <a:pt x="89499" y="3630"/>
                  <a:pt x="89545" y="3698"/>
                  <a:pt x="89567" y="3744"/>
                </a:cubicBezTo>
                <a:cubicBezTo>
                  <a:pt x="89818" y="4200"/>
                  <a:pt x="90343" y="4223"/>
                  <a:pt x="90731" y="4246"/>
                </a:cubicBezTo>
                <a:cubicBezTo>
                  <a:pt x="90868" y="4246"/>
                  <a:pt x="91028" y="4269"/>
                  <a:pt x="91119" y="4291"/>
                </a:cubicBezTo>
                <a:cubicBezTo>
                  <a:pt x="91165" y="4291"/>
                  <a:pt x="91188" y="4314"/>
                  <a:pt x="91234" y="4337"/>
                </a:cubicBezTo>
                <a:cubicBezTo>
                  <a:pt x="91279" y="4383"/>
                  <a:pt x="91371" y="4428"/>
                  <a:pt x="91439" y="4451"/>
                </a:cubicBezTo>
                <a:cubicBezTo>
                  <a:pt x="91553" y="4474"/>
                  <a:pt x="91644" y="4497"/>
                  <a:pt x="91781" y="4497"/>
                </a:cubicBezTo>
                <a:cubicBezTo>
                  <a:pt x="91873" y="4497"/>
                  <a:pt x="91941" y="4497"/>
                  <a:pt x="92032" y="4497"/>
                </a:cubicBezTo>
                <a:cubicBezTo>
                  <a:pt x="92078" y="4474"/>
                  <a:pt x="92147" y="4474"/>
                  <a:pt x="92192" y="4474"/>
                </a:cubicBezTo>
                <a:lnTo>
                  <a:pt x="92238" y="4474"/>
                </a:lnTo>
                <a:cubicBezTo>
                  <a:pt x="92284" y="4474"/>
                  <a:pt x="92306" y="4497"/>
                  <a:pt x="92375" y="4520"/>
                </a:cubicBezTo>
                <a:cubicBezTo>
                  <a:pt x="92421" y="4543"/>
                  <a:pt x="92489" y="4565"/>
                  <a:pt x="92580" y="4588"/>
                </a:cubicBezTo>
                <a:cubicBezTo>
                  <a:pt x="92740" y="4634"/>
                  <a:pt x="92900" y="4657"/>
                  <a:pt x="93014" y="4657"/>
                </a:cubicBezTo>
                <a:cubicBezTo>
                  <a:pt x="93311" y="4657"/>
                  <a:pt x="93585" y="4588"/>
                  <a:pt x="93767" y="4520"/>
                </a:cubicBezTo>
                <a:cubicBezTo>
                  <a:pt x="93904" y="4451"/>
                  <a:pt x="94041" y="4360"/>
                  <a:pt x="94132" y="4269"/>
                </a:cubicBezTo>
                <a:cubicBezTo>
                  <a:pt x="94201" y="4223"/>
                  <a:pt x="94247" y="4177"/>
                  <a:pt x="94292" y="4155"/>
                </a:cubicBezTo>
                <a:cubicBezTo>
                  <a:pt x="94383" y="4109"/>
                  <a:pt x="94498" y="4063"/>
                  <a:pt x="94612" y="4018"/>
                </a:cubicBezTo>
                <a:cubicBezTo>
                  <a:pt x="94657" y="3995"/>
                  <a:pt x="94703" y="3972"/>
                  <a:pt x="94772" y="3949"/>
                </a:cubicBezTo>
                <a:cubicBezTo>
                  <a:pt x="95068" y="3835"/>
                  <a:pt x="95274" y="3744"/>
                  <a:pt x="95548" y="3675"/>
                </a:cubicBezTo>
                <a:cubicBezTo>
                  <a:pt x="95821" y="3630"/>
                  <a:pt x="96118" y="3607"/>
                  <a:pt x="96483" y="3607"/>
                </a:cubicBezTo>
                <a:cubicBezTo>
                  <a:pt x="96712" y="3607"/>
                  <a:pt x="96963" y="3607"/>
                  <a:pt x="97191" y="3607"/>
                </a:cubicBezTo>
                <a:cubicBezTo>
                  <a:pt x="97419" y="3630"/>
                  <a:pt x="97670" y="3630"/>
                  <a:pt x="97899" y="3630"/>
                </a:cubicBezTo>
                <a:cubicBezTo>
                  <a:pt x="97967" y="3630"/>
                  <a:pt x="98036" y="3630"/>
                  <a:pt x="98081" y="3630"/>
                </a:cubicBezTo>
                <a:cubicBezTo>
                  <a:pt x="98195" y="3630"/>
                  <a:pt x="98287" y="3607"/>
                  <a:pt x="98378" y="3584"/>
                </a:cubicBezTo>
                <a:cubicBezTo>
                  <a:pt x="98446" y="3584"/>
                  <a:pt x="98515" y="3561"/>
                  <a:pt x="98561" y="3561"/>
                </a:cubicBezTo>
                <a:cubicBezTo>
                  <a:pt x="98629" y="3607"/>
                  <a:pt x="98743" y="3881"/>
                  <a:pt x="98789" y="4132"/>
                </a:cubicBezTo>
                <a:lnTo>
                  <a:pt x="98789" y="4200"/>
                </a:lnTo>
                <a:cubicBezTo>
                  <a:pt x="98812" y="4383"/>
                  <a:pt x="98812" y="4634"/>
                  <a:pt x="98994" y="4771"/>
                </a:cubicBezTo>
                <a:cubicBezTo>
                  <a:pt x="99063" y="4862"/>
                  <a:pt x="99222" y="4931"/>
                  <a:pt x="99428" y="4931"/>
                </a:cubicBezTo>
                <a:cubicBezTo>
                  <a:pt x="99588" y="4931"/>
                  <a:pt x="99770" y="4885"/>
                  <a:pt x="99884" y="4839"/>
                </a:cubicBezTo>
                <a:cubicBezTo>
                  <a:pt x="99930" y="4839"/>
                  <a:pt x="99976" y="4816"/>
                  <a:pt x="99999" y="4816"/>
                </a:cubicBezTo>
                <a:cubicBezTo>
                  <a:pt x="100044" y="4794"/>
                  <a:pt x="100090" y="4794"/>
                  <a:pt x="100135" y="4794"/>
                </a:cubicBezTo>
                <a:cubicBezTo>
                  <a:pt x="100204" y="4794"/>
                  <a:pt x="100295" y="4816"/>
                  <a:pt x="100387" y="4839"/>
                </a:cubicBezTo>
                <a:cubicBezTo>
                  <a:pt x="100455" y="4839"/>
                  <a:pt x="100501" y="4862"/>
                  <a:pt x="100569" y="4862"/>
                </a:cubicBezTo>
                <a:cubicBezTo>
                  <a:pt x="100706" y="4885"/>
                  <a:pt x="100934" y="4908"/>
                  <a:pt x="101185" y="4908"/>
                </a:cubicBezTo>
                <a:cubicBezTo>
                  <a:pt x="101802" y="4908"/>
                  <a:pt x="102007" y="4794"/>
                  <a:pt x="102121" y="4702"/>
                </a:cubicBezTo>
                <a:cubicBezTo>
                  <a:pt x="102235" y="4611"/>
                  <a:pt x="102304" y="4497"/>
                  <a:pt x="102327" y="4428"/>
                </a:cubicBezTo>
                <a:cubicBezTo>
                  <a:pt x="102372" y="4383"/>
                  <a:pt x="102372" y="4360"/>
                  <a:pt x="102395" y="4337"/>
                </a:cubicBezTo>
                <a:cubicBezTo>
                  <a:pt x="102509" y="4269"/>
                  <a:pt x="102738" y="4246"/>
                  <a:pt x="102943" y="4223"/>
                </a:cubicBezTo>
                <a:cubicBezTo>
                  <a:pt x="103057" y="4200"/>
                  <a:pt x="103171" y="4200"/>
                  <a:pt x="103263" y="4177"/>
                </a:cubicBezTo>
                <a:cubicBezTo>
                  <a:pt x="103788" y="4086"/>
                  <a:pt x="104358" y="3972"/>
                  <a:pt x="104906" y="3835"/>
                </a:cubicBezTo>
                <a:cubicBezTo>
                  <a:pt x="105134" y="3789"/>
                  <a:pt x="105340" y="3789"/>
                  <a:pt x="105591" y="3789"/>
                </a:cubicBezTo>
                <a:lnTo>
                  <a:pt x="105750" y="3789"/>
                </a:lnTo>
                <a:cubicBezTo>
                  <a:pt x="105842" y="3789"/>
                  <a:pt x="105933" y="3835"/>
                  <a:pt x="106047" y="3903"/>
                </a:cubicBezTo>
                <a:cubicBezTo>
                  <a:pt x="106161" y="3949"/>
                  <a:pt x="106275" y="4018"/>
                  <a:pt x="106435" y="4063"/>
                </a:cubicBezTo>
                <a:cubicBezTo>
                  <a:pt x="106572" y="4086"/>
                  <a:pt x="106732" y="4109"/>
                  <a:pt x="106937" y="4109"/>
                </a:cubicBezTo>
                <a:cubicBezTo>
                  <a:pt x="107052" y="4109"/>
                  <a:pt x="107188" y="4109"/>
                  <a:pt x="107303" y="4086"/>
                </a:cubicBezTo>
                <a:cubicBezTo>
                  <a:pt x="107394" y="4086"/>
                  <a:pt x="107508" y="4086"/>
                  <a:pt x="107577" y="4086"/>
                </a:cubicBezTo>
                <a:lnTo>
                  <a:pt x="107622" y="4086"/>
                </a:lnTo>
                <a:cubicBezTo>
                  <a:pt x="107873" y="4086"/>
                  <a:pt x="108033" y="4040"/>
                  <a:pt x="108261" y="3995"/>
                </a:cubicBezTo>
                <a:cubicBezTo>
                  <a:pt x="108375" y="3972"/>
                  <a:pt x="108490" y="3972"/>
                  <a:pt x="108649" y="3972"/>
                </a:cubicBezTo>
                <a:cubicBezTo>
                  <a:pt x="108763" y="3972"/>
                  <a:pt x="108878" y="3972"/>
                  <a:pt x="108969" y="3972"/>
                </a:cubicBezTo>
                <a:cubicBezTo>
                  <a:pt x="109037" y="3995"/>
                  <a:pt x="109106" y="3995"/>
                  <a:pt x="109174" y="4018"/>
                </a:cubicBezTo>
                <a:cubicBezTo>
                  <a:pt x="109266" y="4040"/>
                  <a:pt x="109357" y="4086"/>
                  <a:pt x="109471" y="4086"/>
                </a:cubicBezTo>
                <a:lnTo>
                  <a:pt x="109631" y="4109"/>
                </a:lnTo>
                <a:cubicBezTo>
                  <a:pt x="110019" y="4132"/>
                  <a:pt x="110361" y="4155"/>
                  <a:pt x="110658" y="4337"/>
                </a:cubicBezTo>
                <a:lnTo>
                  <a:pt x="110704" y="4360"/>
                </a:lnTo>
                <a:cubicBezTo>
                  <a:pt x="110909" y="4474"/>
                  <a:pt x="111092" y="4588"/>
                  <a:pt x="111411" y="4588"/>
                </a:cubicBezTo>
                <a:lnTo>
                  <a:pt x="111502" y="4588"/>
                </a:lnTo>
                <a:cubicBezTo>
                  <a:pt x="111594" y="4565"/>
                  <a:pt x="111708" y="4543"/>
                  <a:pt x="111822" y="4520"/>
                </a:cubicBezTo>
                <a:cubicBezTo>
                  <a:pt x="111913" y="4497"/>
                  <a:pt x="112005" y="4474"/>
                  <a:pt x="112073" y="4474"/>
                </a:cubicBezTo>
                <a:lnTo>
                  <a:pt x="112096" y="4474"/>
                </a:lnTo>
                <a:lnTo>
                  <a:pt x="112096" y="4474"/>
                </a:lnTo>
                <a:lnTo>
                  <a:pt x="112119" y="4565"/>
                </a:lnTo>
                <a:cubicBezTo>
                  <a:pt x="112119" y="4657"/>
                  <a:pt x="112164" y="4771"/>
                  <a:pt x="112233" y="4908"/>
                </a:cubicBezTo>
                <a:cubicBezTo>
                  <a:pt x="112370" y="5113"/>
                  <a:pt x="112552" y="5182"/>
                  <a:pt x="112667" y="5250"/>
                </a:cubicBezTo>
                <a:cubicBezTo>
                  <a:pt x="112735" y="5273"/>
                  <a:pt x="112735" y="5273"/>
                  <a:pt x="112735" y="5296"/>
                </a:cubicBezTo>
                <a:cubicBezTo>
                  <a:pt x="112758" y="5319"/>
                  <a:pt x="112758" y="5364"/>
                  <a:pt x="112781" y="5410"/>
                </a:cubicBezTo>
                <a:cubicBezTo>
                  <a:pt x="112826" y="5547"/>
                  <a:pt x="112895" y="5729"/>
                  <a:pt x="113100" y="5889"/>
                </a:cubicBezTo>
                <a:cubicBezTo>
                  <a:pt x="113260" y="6026"/>
                  <a:pt x="113511" y="6072"/>
                  <a:pt x="113831" y="6072"/>
                </a:cubicBezTo>
                <a:cubicBezTo>
                  <a:pt x="113990" y="6072"/>
                  <a:pt x="114127" y="6072"/>
                  <a:pt x="114242" y="6072"/>
                </a:cubicBezTo>
                <a:lnTo>
                  <a:pt x="114310" y="6049"/>
                </a:lnTo>
                <a:cubicBezTo>
                  <a:pt x="114447" y="6049"/>
                  <a:pt x="114538" y="6026"/>
                  <a:pt x="114630" y="5981"/>
                </a:cubicBezTo>
                <a:cubicBezTo>
                  <a:pt x="114698" y="5981"/>
                  <a:pt x="114766" y="5958"/>
                  <a:pt x="114812" y="5958"/>
                </a:cubicBezTo>
                <a:lnTo>
                  <a:pt x="114812" y="5958"/>
                </a:lnTo>
                <a:cubicBezTo>
                  <a:pt x="114903" y="5958"/>
                  <a:pt x="115018" y="6026"/>
                  <a:pt x="115132" y="6072"/>
                </a:cubicBezTo>
                <a:cubicBezTo>
                  <a:pt x="115269" y="6140"/>
                  <a:pt x="115451" y="6209"/>
                  <a:pt x="115634" y="6254"/>
                </a:cubicBezTo>
                <a:cubicBezTo>
                  <a:pt x="115816" y="6277"/>
                  <a:pt x="115976" y="6300"/>
                  <a:pt x="116182" y="6300"/>
                </a:cubicBezTo>
                <a:cubicBezTo>
                  <a:pt x="116273" y="6300"/>
                  <a:pt x="116387" y="6300"/>
                  <a:pt x="116524" y="6277"/>
                </a:cubicBezTo>
                <a:cubicBezTo>
                  <a:pt x="116661" y="6254"/>
                  <a:pt x="116775" y="6254"/>
                  <a:pt x="116912" y="6254"/>
                </a:cubicBezTo>
                <a:cubicBezTo>
                  <a:pt x="117026" y="6254"/>
                  <a:pt x="117163" y="6232"/>
                  <a:pt x="117300" y="6232"/>
                </a:cubicBezTo>
                <a:cubicBezTo>
                  <a:pt x="117369" y="6209"/>
                  <a:pt x="117437" y="6209"/>
                  <a:pt x="117506" y="6186"/>
                </a:cubicBezTo>
                <a:lnTo>
                  <a:pt x="117620" y="6346"/>
                </a:lnTo>
                <a:lnTo>
                  <a:pt x="117848" y="6323"/>
                </a:lnTo>
                <a:cubicBezTo>
                  <a:pt x="118236" y="6254"/>
                  <a:pt x="118578" y="6117"/>
                  <a:pt x="118921" y="6003"/>
                </a:cubicBezTo>
                <a:cubicBezTo>
                  <a:pt x="119195" y="5912"/>
                  <a:pt x="119423" y="5821"/>
                  <a:pt x="119674" y="5752"/>
                </a:cubicBezTo>
                <a:cubicBezTo>
                  <a:pt x="119811" y="5729"/>
                  <a:pt x="119971" y="5707"/>
                  <a:pt x="120108" y="5684"/>
                </a:cubicBezTo>
                <a:cubicBezTo>
                  <a:pt x="120313" y="5638"/>
                  <a:pt x="120541" y="5615"/>
                  <a:pt x="120747" y="5547"/>
                </a:cubicBezTo>
                <a:cubicBezTo>
                  <a:pt x="120929" y="5478"/>
                  <a:pt x="121135" y="5478"/>
                  <a:pt x="121340" y="5456"/>
                </a:cubicBezTo>
                <a:cubicBezTo>
                  <a:pt x="121568" y="5433"/>
                  <a:pt x="121820" y="5433"/>
                  <a:pt x="122071" y="5341"/>
                </a:cubicBezTo>
                <a:cubicBezTo>
                  <a:pt x="122253" y="5296"/>
                  <a:pt x="122413" y="5227"/>
                  <a:pt x="122573" y="5182"/>
                </a:cubicBezTo>
                <a:cubicBezTo>
                  <a:pt x="122824" y="5068"/>
                  <a:pt x="123029" y="4976"/>
                  <a:pt x="123303" y="4976"/>
                </a:cubicBezTo>
                <a:cubicBezTo>
                  <a:pt x="123554" y="4953"/>
                  <a:pt x="123737" y="4885"/>
                  <a:pt x="123942" y="4839"/>
                </a:cubicBezTo>
                <a:cubicBezTo>
                  <a:pt x="124011" y="4816"/>
                  <a:pt x="124079" y="4794"/>
                  <a:pt x="124148" y="4771"/>
                </a:cubicBezTo>
                <a:cubicBezTo>
                  <a:pt x="124330" y="4725"/>
                  <a:pt x="124513" y="4702"/>
                  <a:pt x="124673" y="4679"/>
                </a:cubicBezTo>
                <a:lnTo>
                  <a:pt x="124673" y="22004"/>
                </a:lnTo>
                <a:cubicBezTo>
                  <a:pt x="124239" y="22141"/>
                  <a:pt x="123805" y="22301"/>
                  <a:pt x="123372" y="22483"/>
                </a:cubicBezTo>
                <a:cubicBezTo>
                  <a:pt x="122961" y="22643"/>
                  <a:pt x="122527" y="22689"/>
                  <a:pt x="122071" y="22734"/>
                </a:cubicBezTo>
                <a:cubicBezTo>
                  <a:pt x="121660" y="22780"/>
                  <a:pt x="121272" y="22803"/>
                  <a:pt x="120861" y="22917"/>
                </a:cubicBezTo>
                <a:cubicBezTo>
                  <a:pt x="120199" y="23122"/>
                  <a:pt x="119560" y="23373"/>
                  <a:pt x="118989" y="23716"/>
                </a:cubicBezTo>
                <a:cubicBezTo>
                  <a:pt x="118921" y="23761"/>
                  <a:pt x="118829" y="23807"/>
                  <a:pt x="118761" y="23830"/>
                </a:cubicBezTo>
                <a:cubicBezTo>
                  <a:pt x="118441" y="24012"/>
                  <a:pt x="118099" y="24195"/>
                  <a:pt x="117825" y="24515"/>
                </a:cubicBezTo>
                <a:cubicBezTo>
                  <a:pt x="117711" y="24446"/>
                  <a:pt x="117574" y="24378"/>
                  <a:pt x="117414" y="24378"/>
                </a:cubicBezTo>
                <a:cubicBezTo>
                  <a:pt x="117163" y="24378"/>
                  <a:pt x="116958" y="24537"/>
                  <a:pt x="116844" y="24652"/>
                </a:cubicBezTo>
                <a:lnTo>
                  <a:pt x="116821" y="24674"/>
                </a:lnTo>
                <a:cubicBezTo>
                  <a:pt x="116661" y="24811"/>
                  <a:pt x="116661" y="24811"/>
                  <a:pt x="116570" y="24834"/>
                </a:cubicBezTo>
                <a:lnTo>
                  <a:pt x="116410" y="24834"/>
                </a:lnTo>
                <a:cubicBezTo>
                  <a:pt x="116341" y="24834"/>
                  <a:pt x="116250" y="24834"/>
                  <a:pt x="116182" y="24834"/>
                </a:cubicBezTo>
                <a:cubicBezTo>
                  <a:pt x="116068" y="24834"/>
                  <a:pt x="115976" y="24834"/>
                  <a:pt x="115885" y="24811"/>
                </a:cubicBezTo>
                <a:cubicBezTo>
                  <a:pt x="115839" y="24811"/>
                  <a:pt x="115771" y="24766"/>
                  <a:pt x="115702" y="24743"/>
                </a:cubicBezTo>
                <a:cubicBezTo>
                  <a:pt x="115588" y="24697"/>
                  <a:pt x="115428" y="24629"/>
                  <a:pt x="115246" y="24629"/>
                </a:cubicBezTo>
                <a:lnTo>
                  <a:pt x="115223" y="24629"/>
                </a:lnTo>
                <a:cubicBezTo>
                  <a:pt x="115063" y="24629"/>
                  <a:pt x="114949" y="24652"/>
                  <a:pt x="114835" y="24674"/>
                </a:cubicBezTo>
                <a:cubicBezTo>
                  <a:pt x="114789" y="24697"/>
                  <a:pt x="114744" y="24720"/>
                  <a:pt x="114698" y="24720"/>
                </a:cubicBezTo>
                <a:cubicBezTo>
                  <a:pt x="114652" y="24720"/>
                  <a:pt x="114584" y="24743"/>
                  <a:pt x="114515" y="24743"/>
                </a:cubicBezTo>
                <a:cubicBezTo>
                  <a:pt x="114401" y="24743"/>
                  <a:pt x="114287" y="24720"/>
                  <a:pt x="114150" y="24720"/>
                </a:cubicBezTo>
                <a:cubicBezTo>
                  <a:pt x="114013" y="24697"/>
                  <a:pt x="113876" y="24697"/>
                  <a:pt x="113739" y="24697"/>
                </a:cubicBezTo>
                <a:cubicBezTo>
                  <a:pt x="113534" y="24697"/>
                  <a:pt x="113374" y="24720"/>
                  <a:pt x="113214" y="24766"/>
                </a:cubicBezTo>
                <a:cubicBezTo>
                  <a:pt x="113032" y="24811"/>
                  <a:pt x="112872" y="24903"/>
                  <a:pt x="112712" y="24994"/>
                </a:cubicBezTo>
                <a:cubicBezTo>
                  <a:pt x="112530" y="25085"/>
                  <a:pt x="112370" y="25154"/>
                  <a:pt x="112210" y="25199"/>
                </a:cubicBezTo>
                <a:cubicBezTo>
                  <a:pt x="112164" y="25199"/>
                  <a:pt x="112142" y="25199"/>
                  <a:pt x="112096" y="25199"/>
                </a:cubicBezTo>
                <a:cubicBezTo>
                  <a:pt x="111959" y="25199"/>
                  <a:pt x="111822" y="25177"/>
                  <a:pt x="111685" y="25154"/>
                </a:cubicBezTo>
                <a:cubicBezTo>
                  <a:pt x="111594" y="25131"/>
                  <a:pt x="111525" y="25131"/>
                  <a:pt x="111457" y="25108"/>
                </a:cubicBezTo>
                <a:cubicBezTo>
                  <a:pt x="111320" y="25085"/>
                  <a:pt x="111206" y="25062"/>
                  <a:pt x="111069" y="25040"/>
                </a:cubicBezTo>
                <a:cubicBezTo>
                  <a:pt x="110863" y="24971"/>
                  <a:pt x="110658" y="24925"/>
                  <a:pt x="110407" y="24925"/>
                </a:cubicBezTo>
                <a:cubicBezTo>
                  <a:pt x="110293" y="24925"/>
                  <a:pt x="110201" y="24925"/>
                  <a:pt x="110110" y="24948"/>
                </a:cubicBezTo>
                <a:cubicBezTo>
                  <a:pt x="109791" y="25017"/>
                  <a:pt x="109471" y="25131"/>
                  <a:pt x="109174" y="25245"/>
                </a:cubicBezTo>
                <a:cubicBezTo>
                  <a:pt x="109083" y="25291"/>
                  <a:pt x="108992" y="25336"/>
                  <a:pt x="108900" y="25359"/>
                </a:cubicBezTo>
                <a:lnTo>
                  <a:pt x="108855" y="25382"/>
                </a:lnTo>
                <a:cubicBezTo>
                  <a:pt x="108558" y="25473"/>
                  <a:pt x="108375" y="25542"/>
                  <a:pt x="108147" y="25542"/>
                </a:cubicBezTo>
                <a:cubicBezTo>
                  <a:pt x="108101" y="25542"/>
                  <a:pt x="108033" y="25542"/>
                  <a:pt x="107965" y="25519"/>
                </a:cubicBezTo>
                <a:cubicBezTo>
                  <a:pt x="107896" y="25519"/>
                  <a:pt x="107828" y="25519"/>
                  <a:pt x="107782" y="25519"/>
                </a:cubicBezTo>
                <a:cubicBezTo>
                  <a:pt x="107622" y="25519"/>
                  <a:pt x="107508" y="25542"/>
                  <a:pt x="107371" y="25565"/>
                </a:cubicBezTo>
                <a:lnTo>
                  <a:pt x="107303" y="25565"/>
                </a:lnTo>
                <a:cubicBezTo>
                  <a:pt x="107257" y="25587"/>
                  <a:pt x="107188" y="25587"/>
                  <a:pt x="107143" y="25587"/>
                </a:cubicBezTo>
                <a:cubicBezTo>
                  <a:pt x="106892" y="25587"/>
                  <a:pt x="106709" y="25496"/>
                  <a:pt x="106458" y="25405"/>
                </a:cubicBezTo>
                <a:cubicBezTo>
                  <a:pt x="106298" y="25336"/>
                  <a:pt x="106116" y="25268"/>
                  <a:pt x="105910" y="25199"/>
                </a:cubicBezTo>
                <a:cubicBezTo>
                  <a:pt x="105796" y="25177"/>
                  <a:pt x="105682" y="25108"/>
                  <a:pt x="105545" y="25062"/>
                </a:cubicBezTo>
                <a:cubicBezTo>
                  <a:pt x="105294" y="24925"/>
                  <a:pt x="105020" y="24811"/>
                  <a:pt x="104678" y="24811"/>
                </a:cubicBezTo>
                <a:lnTo>
                  <a:pt x="104678" y="24811"/>
                </a:lnTo>
                <a:cubicBezTo>
                  <a:pt x="104609" y="24811"/>
                  <a:pt x="104518" y="24811"/>
                  <a:pt x="104449" y="24811"/>
                </a:cubicBezTo>
                <a:cubicBezTo>
                  <a:pt x="104016" y="24903"/>
                  <a:pt x="103856" y="25245"/>
                  <a:pt x="103742" y="25450"/>
                </a:cubicBezTo>
                <a:cubicBezTo>
                  <a:pt x="103719" y="25542"/>
                  <a:pt x="103673" y="25610"/>
                  <a:pt x="103628" y="25656"/>
                </a:cubicBezTo>
                <a:cubicBezTo>
                  <a:pt x="103536" y="25816"/>
                  <a:pt x="103126" y="25816"/>
                  <a:pt x="102874" y="25816"/>
                </a:cubicBezTo>
                <a:cubicBezTo>
                  <a:pt x="102852" y="25816"/>
                  <a:pt x="102829" y="25816"/>
                  <a:pt x="102783" y="25816"/>
                </a:cubicBezTo>
                <a:cubicBezTo>
                  <a:pt x="102715" y="25793"/>
                  <a:pt x="102646" y="25793"/>
                  <a:pt x="102578" y="25793"/>
                </a:cubicBezTo>
                <a:cubicBezTo>
                  <a:pt x="102441" y="25793"/>
                  <a:pt x="102327" y="25816"/>
                  <a:pt x="102235" y="25884"/>
                </a:cubicBezTo>
                <a:cubicBezTo>
                  <a:pt x="102144" y="25930"/>
                  <a:pt x="102098" y="25998"/>
                  <a:pt x="102053" y="26044"/>
                </a:cubicBezTo>
                <a:cubicBezTo>
                  <a:pt x="102007" y="26044"/>
                  <a:pt x="101939" y="26044"/>
                  <a:pt x="101825" y="26044"/>
                </a:cubicBezTo>
                <a:cubicBezTo>
                  <a:pt x="101688" y="26044"/>
                  <a:pt x="101482" y="26044"/>
                  <a:pt x="101277" y="26021"/>
                </a:cubicBezTo>
                <a:cubicBezTo>
                  <a:pt x="101208" y="25998"/>
                  <a:pt x="101163" y="25975"/>
                  <a:pt x="101094" y="25953"/>
                </a:cubicBezTo>
                <a:cubicBezTo>
                  <a:pt x="101048" y="25930"/>
                  <a:pt x="100980" y="25907"/>
                  <a:pt x="100912" y="25884"/>
                </a:cubicBezTo>
                <a:cubicBezTo>
                  <a:pt x="100797" y="25838"/>
                  <a:pt x="100683" y="25838"/>
                  <a:pt x="100592" y="25838"/>
                </a:cubicBezTo>
                <a:lnTo>
                  <a:pt x="100569" y="25838"/>
                </a:lnTo>
                <a:cubicBezTo>
                  <a:pt x="100523" y="25770"/>
                  <a:pt x="100501" y="25724"/>
                  <a:pt x="100432" y="25679"/>
                </a:cubicBezTo>
                <a:cubicBezTo>
                  <a:pt x="100272" y="25565"/>
                  <a:pt x="100044" y="25542"/>
                  <a:pt x="99816" y="25519"/>
                </a:cubicBezTo>
                <a:lnTo>
                  <a:pt x="99770" y="25519"/>
                </a:lnTo>
                <a:cubicBezTo>
                  <a:pt x="99725" y="25519"/>
                  <a:pt x="99656" y="25496"/>
                  <a:pt x="99588" y="25496"/>
                </a:cubicBezTo>
                <a:cubicBezTo>
                  <a:pt x="99291" y="25473"/>
                  <a:pt x="98857" y="25428"/>
                  <a:pt x="98652" y="25291"/>
                </a:cubicBezTo>
                <a:lnTo>
                  <a:pt x="98629" y="25268"/>
                </a:lnTo>
                <a:cubicBezTo>
                  <a:pt x="98583" y="25222"/>
                  <a:pt x="98538" y="25154"/>
                  <a:pt x="98446" y="25085"/>
                </a:cubicBezTo>
                <a:cubicBezTo>
                  <a:pt x="98150" y="24880"/>
                  <a:pt x="97488" y="24811"/>
                  <a:pt x="97145" y="24811"/>
                </a:cubicBezTo>
                <a:cubicBezTo>
                  <a:pt x="97031" y="24811"/>
                  <a:pt x="96940" y="24811"/>
                  <a:pt x="96871" y="24811"/>
                </a:cubicBezTo>
                <a:cubicBezTo>
                  <a:pt x="96757" y="24834"/>
                  <a:pt x="96666" y="24880"/>
                  <a:pt x="96620" y="24903"/>
                </a:cubicBezTo>
                <a:lnTo>
                  <a:pt x="96552" y="24925"/>
                </a:lnTo>
                <a:lnTo>
                  <a:pt x="96483" y="24948"/>
                </a:lnTo>
                <a:lnTo>
                  <a:pt x="96461" y="24948"/>
                </a:lnTo>
                <a:lnTo>
                  <a:pt x="96438" y="24948"/>
                </a:lnTo>
                <a:cubicBezTo>
                  <a:pt x="96324" y="24948"/>
                  <a:pt x="96210" y="24948"/>
                  <a:pt x="96073" y="24994"/>
                </a:cubicBezTo>
                <a:cubicBezTo>
                  <a:pt x="95844" y="25085"/>
                  <a:pt x="95137" y="25428"/>
                  <a:pt x="94817" y="25907"/>
                </a:cubicBezTo>
                <a:lnTo>
                  <a:pt x="94772" y="25975"/>
                </a:lnTo>
                <a:cubicBezTo>
                  <a:pt x="94703" y="25998"/>
                  <a:pt x="94589" y="25998"/>
                  <a:pt x="94498" y="25998"/>
                </a:cubicBezTo>
                <a:lnTo>
                  <a:pt x="94406" y="26021"/>
                </a:lnTo>
                <a:lnTo>
                  <a:pt x="94383" y="26021"/>
                </a:lnTo>
                <a:cubicBezTo>
                  <a:pt x="94292" y="26021"/>
                  <a:pt x="94155" y="25998"/>
                  <a:pt x="94041" y="25998"/>
                </a:cubicBezTo>
                <a:cubicBezTo>
                  <a:pt x="93904" y="25975"/>
                  <a:pt x="93744" y="25975"/>
                  <a:pt x="93585" y="25975"/>
                </a:cubicBezTo>
                <a:cubicBezTo>
                  <a:pt x="93311" y="25975"/>
                  <a:pt x="93082" y="26021"/>
                  <a:pt x="92900" y="26090"/>
                </a:cubicBezTo>
                <a:cubicBezTo>
                  <a:pt x="92603" y="26249"/>
                  <a:pt x="92238" y="26546"/>
                  <a:pt x="92078" y="26911"/>
                </a:cubicBezTo>
                <a:cubicBezTo>
                  <a:pt x="91713" y="26957"/>
                  <a:pt x="91348" y="27003"/>
                  <a:pt x="91005" y="27003"/>
                </a:cubicBezTo>
                <a:lnTo>
                  <a:pt x="90914" y="27003"/>
                </a:lnTo>
                <a:cubicBezTo>
                  <a:pt x="90709" y="27003"/>
                  <a:pt x="90526" y="27003"/>
                  <a:pt x="90298" y="27117"/>
                </a:cubicBezTo>
                <a:lnTo>
                  <a:pt x="90229" y="27140"/>
                </a:lnTo>
                <a:cubicBezTo>
                  <a:pt x="90138" y="27185"/>
                  <a:pt x="90115" y="27185"/>
                  <a:pt x="90092" y="27185"/>
                </a:cubicBezTo>
                <a:lnTo>
                  <a:pt x="90047" y="27185"/>
                </a:lnTo>
                <a:cubicBezTo>
                  <a:pt x="89955" y="27185"/>
                  <a:pt x="89887" y="27140"/>
                  <a:pt x="89773" y="27048"/>
                </a:cubicBezTo>
                <a:cubicBezTo>
                  <a:pt x="89659" y="26980"/>
                  <a:pt x="89545" y="26888"/>
                  <a:pt x="89385" y="26820"/>
                </a:cubicBezTo>
                <a:lnTo>
                  <a:pt x="89339" y="26820"/>
                </a:lnTo>
                <a:cubicBezTo>
                  <a:pt x="89088" y="26729"/>
                  <a:pt x="88791" y="26615"/>
                  <a:pt x="88540" y="26592"/>
                </a:cubicBezTo>
                <a:cubicBezTo>
                  <a:pt x="88495" y="26592"/>
                  <a:pt x="88449" y="26592"/>
                  <a:pt x="88403" y="26592"/>
                </a:cubicBezTo>
                <a:cubicBezTo>
                  <a:pt x="88335" y="26592"/>
                  <a:pt x="88289" y="26592"/>
                  <a:pt x="88221" y="26592"/>
                </a:cubicBezTo>
                <a:cubicBezTo>
                  <a:pt x="88175" y="26592"/>
                  <a:pt x="88129" y="26592"/>
                  <a:pt x="88084" y="26592"/>
                </a:cubicBezTo>
                <a:lnTo>
                  <a:pt x="88038" y="26592"/>
                </a:lnTo>
                <a:cubicBezTo>
                  <a:pt x="87833" y="26523"/>
                  <a:pt x="87536" y="26341"/>
                  <a:pt x="87376" y="26181"/>
                </a:cubicBezTo>
                <a:cubicBezTo>
                  <a:pt x="87285" y="26112"/>
                  <a:pt x="87171" y="26044"/>
                  <a:pt x="87079" y="25975"/>
                </a:cubicBezTo>
                <a:cubicBezTo>
                  <a:pt x="86988" y="25930"/>
                  <a:pt x="86920" y="25861"/>
                  <a:pt x="86851" y="25816"/>
                </a:cubicBezTo>
                <a:lnTo>
                  <a:pt x="86851" y="25816"/>
                </a:lnTo>
                <a:cubicBezTo>
                  <a:pt x="86828" y="25747"/>
                  <a:pt x="86805" y="25610"/>
                  <a:pt x="86669" y="25496"/>
                </a:cubicBezTo>
                <a:cubicBezTo>
                  <a:pt x="86532" y="25359"/>
                  <a:pt x="86280" y="25336"/>
                  <a:pt x="85915" y="25291"/>
                </a:cubicBezTo>
                <a:lnTo>
                  <a:pt x="85870" y="25291"/>
                </a:lnTo>
                <a:lnTo>
                  <a:pt x="85847" y="25291"/>
                </a:lnTo>
                <a:lnTo>
                  <a:pt x="85801" y="25291"/>
                </a:lnTo>
                <a:cubicBezTo>
                  <a:pt x="85847" y="24652"/>
                  <a:pt x="85048" y="24469"/>
                  <a:pt x="84660" y="24378"/>
                </a:cubicBezTo>
                <a:lnTo>
                  <a:pt x="84637" y="24355"/>
                </a:lnTo>
                <a:cubicBezTo>
                  <a:pt x="84477" y="24332"/>
                  <a:pt x="84318" y="24309"/>
                  <a:pt x="84181" y="24309"/>
                </a:cubicBezTo>
                <a:cubicBezTo>
                  <a:pt x="83564" y="24309"/>
                  <a:pt x="83108" y="24583"/>
                  <a:pt x="82674" y="24834"/>
                </a:cubicBezTo>
                <a:cubicBezTo>
                  <a:pt x="82491" y="24948"/>
                  <a:pt x="82309" y="25062"/>
                  <a:pt x="82103" y="25154"/>
                </a:cubicBezTo>
                <a:cubicBezTo>
                  <a:pt x="81784" y="25291"/>
                  <a:pt x="81487" y="25519"/>
                  <a:pt x="81213" y="25724"/>
                </a:cubicBezTo>
                <a:cubicBezTo>
                  <a:pt x="80917" y="25930"/>
                  <a:pt x="80643" y="26135"/>
                  <a:pt x="80346" y="26249"/>
                </a:cubicBezTo>
                <a:cubicBezTo>
                  <a:pt x="80209" y="26295"/>
                  <a:pt x="80072" y="26341"/>
                  <a:pt x="79912" y="26386"/>
                </a:cubicBezTo>
                <a:cubicBezTo>
                  <a:pt x="79479" y="26500"/>
                  <a:pt x="78976" y="26637"/>
                  <a:pt x="78634" y="27003"/>
                </a:cubicBezTo>
                <a:lnTo>
                  <a:pt x="78543" y="27094"/>
                </a:lnTo>
                <a:cubicBezTo>
                  <a:pt x="78451" y="27185"/>
                  <a:pt x="78451" y="27185"/>
                  <a:pt x="78360" y="27185"/>
                </a:cubicBezTo>
                <a:lnTo>
                  <a:pt x="78292" y="27208"/>
                </a:lnTo>
                <a:cubicBezTo>
                  <a:pt x="78155" y="27208"/>
                  <a:pt x="77995" y="27162"/>
                  <a:pt x="77789" y="27117"/>
                </a:cubicBezTo>
                <a:cubicBezTo>
                  <a:pt x="77561" y="27025"/>
                  <a:pt x="77379" y="27025"/>
                  <a:pt x="77242" y="27025"/>
                </a:cubicBezTo>
                <a:cubicBezTo>
                  <a:pt x="77173" y="27025"/>
                  <a:pt x="77105" y="27025"/>
                  <a:pt x="77036" y="27025"/>
                </a:cubicBezTo>
                <a:cubicBezTo>
                  <a:pt x="76968" y="27025"/>
                  <a:pt x="76922" y="27025"/>
                  <a:pt x="76854" y="27025"/>
                </a:cubicBezTo>
                <a:cubicBezTo>
                  <a:pt x="76808" y="27025"/>
                  <a:pt x="76762" y="27025"/>
                  <a:pt x="76717" y="27025"/>
                </a:cubicBezTo>
                <a:cubicBezTo>
                  <a:pt x="76648" y="27025"/>
                  <a:pt x="76603" y="27025"/>
                  <a:pt x="76534" y="27003"/>
                </a:cubicBezTo>
                <a:cubicBezTo>
                  <a:pt x="76443" y="27003"/>
                  <a:pt x="76351" y="26980"/>
                  <a:pt x="76237" y="26980"/>
                </a:cubicBezTo>
                <a:cubicBezTo>
                  <a:pt x="76146" y="26980"/>
                  <a:pt x="76055" y="27003"/>
                  <a:pt x="75986" y="27003"/>
                </a:cubicBezTo>
                <a:cubicBezTo>
                  <a:pt x="75598" y="27094"/>
                  <a:pt x="75187" y="27391"/>
                  <a:pt x="75050" y="27528"/>
                </a:cubicBezTo>
                <a:cubicBezTo>
                  <a:pt x="75005" y="27550"/>
                  <a:pt x="74982" y="27573"/>
                  <a:pt x="74936" y="27619"/>
                </a:cubicBezTo>
                <a:lnTo>
                  <a:pt x="74868" y="27687"/>
                </a:lnTo>
                <a:lnTo>
                  <a:pt x="74845" y="27687"/>
                </a:lnTo>
                <a:cubicBezTo>
                  <a:pt x="74822" y="27687"/>
                  <a:pt x="74754" y="27665"/>
                  <a:pt x="74708" y="27642"/>
                </a:cubicBezTo>
                <a:cubicBezTo>
                  <a:pt x="74617" y="27619"/>
                  <a:pt x="74503" y="27573"/>
                  <a:pt x="74366" y="27573"/>
                </a:cubicBezTo>
                <a:lnTo>
                  <a:pt x="74297" y="27573"/>
                </a:lnTo>
                <a:cubicBezTo>
                  <a:pt x="74069" y="27596"/>
                  <a:pt x="73841" y="27687"/>
                  <a:pt x="73612" y="27779"/>
                </a:cubicBezTo>
                <a:cubicBezTo>
                  <a:pt x="73498" y="27847"/>
                  <a:pt x="73384" y="27893"/>
                  <a:pt x="73270" y="27916"/>
                </a:cubicBezTo>
                <a:cubicBezTo>
                  <a:pt x="73224" y="27938"/>
                  <a:pt x="73202" y="27938"/>
                  <a:pt x="73179" y="27938"/>
                </a:cubicBezTo>
                <a:moveTo>
                  <a:pt x="74366" y="27938"/>
                </a:moveTo>
                <a:lnTo>
                  <a:pt x="74366" y="27938"/>
                </a:lnTo>
                <a:lnTo>
                  <a:pt x="74366" y="27938"/>
                </a:lnTo>
                <a:lnTo>
                  <a:pt x="74366" y="27938"/>
                </a:lnTo>
                <a:lnTo>
                  <a:pt x="74366" y="27938"/>
                </a:lnTo>
                <a:close/>
                <a:moveTo>
                  <a:pt x="78292" y="27550"/>
                </a:moveTo>
                <a:cubicBezTo>
                  <a:pt x="78086" y="27550"/>
                  <a:pt x="77881" y="27505"/>
                  <a:pt x="77675" y="27459"/>
                </a:cubicBezTo>
                <a:cubicBezTo>
                  <a:pt x="77881" y="27505"/>
                  <a:pt x="78086" y="27550"/>
                  <a:pt x="78292" y="27550"/>
                </a:cubicBezTo>
                <a:cubicBezTo>
                  <a:pt x="78314" y="27550"/>
                  <a:pt x="78360" y="27550"/>
                  <a:pt x="78383" y="27550"/>
                </a:cubicBezTo>
                <a:cubicBezTo>
                  <a:pt x="78360" y="27550"/>
                  <a:pt x="78314" y="27550"/>
                  <a:pt x="78292" y="27550"/>
                </a:cubicBezTo>
                <a:moveTo>
                  <a:pt x="90184" y="27550"/>
                </a:moveTo>
                <a:lnTo>
                  <a:pt x="90184" y="27550"/>
                </a:lnTo>
                <a:lnTo>
                  <a:pt x="90184" y="27550"/>
                </a:lnTo>
                <a:close/>
                <a:moveTo>
                  <a:pt x="90184" y="27550"/>
                </a:moveTo>
                <a:lnTo>
                  <a:pt x="90184" y="27550"/>
                </a:lnTo>
                <a:lnTo>
                  <a:pt x="90184" y="27550"/>
                </a:lnTo>
                <a:close/>
                <a:moveTo>
                  <a:pt x="90184" y="27550"/>
                </a:moveTo>
                <a:cubicBezTo>
                  <a:pt x="90184" y="27550"/>
                  <a:pt x="90184" y="27550"/>
                  <a:pt x="90184" y="27550"/>
                </a:cubicBezTo>
                <a:cubicBezTo>
                  <a:pt x="90184" y="27550"/>
                  <a:pt x="90184" y="27550"/>
                  <a:pt x="90184" y="27550"/>
                </a:cubicBezTo>
                <a:close/>
                <a:moveTo>
                  <a:pt x="90184" y="27550"/>
                </a:moveTo>
                <a:cubicBezTo>
                  <a:pt x="90184" y="27550"/>
                  <a:pt x="90184" y="27550"/>
                  <a:pt x="90184" y="27550"/>
                </a:cubicBezTo>
                <a:cubicBezTo>
                  <a:pt x="90184" y="27550"/>
                  <a:pt x="90184" y="27550"/>
                  <a:pt x="90184" y="27550"/>
                </a:cubicBezTo>
                <a:close/>
                <a:moveTo>
                  <a:pt x="90184" y="27550"/>
                </a:moveTo>
                <a:cubicBezTo>
                  <a:pt x="90206" y="27550"/>
                  <a:pt x="90229" y="27528"/>
                  <a:pt x="90229" y="27528"/>
                </a:cubicBezTo>
                <a:cubicBezTo>
                  <a:pt x="90229" y="27528"/>
                  <a:pt x="90206" y="27550"/>
                  <a:pt x="90184" y="27550"/>
                </a:cubicBezTo>
                <a:close/>
                <a:moveTo>
                  <a:pt x="90229" y="27528"/>
                </a:moveTo>
                <a:cubicBezTo>
                  <a:pt x="90229" y="27528"/>
                  <a:pt x="90229" y="27528"/>
                  <a:pt x="90252" y="27528"/>
                </a:cubicBezTo>
                <a:cubicBezTo>
                  <a:pt x="90229" y="27528"/>
                  <a:pt x="90229" y="27528"/>
                  <a:pt x="90229" y="27528"/>
                </a:cubicBezTo>
                <a:close/>
                <a:moveTo>
                  <a:pt x="90252" y="27528"/>
                </a:moveTo>
                <a:cubicBezTo>
                  <a:pt x="90252" y="27528"/>
                  <a:pt x="90252" y="27528"/>
                  <a:pt x="90252" y="27528"/>
                </a:cubicBezTo>
                <a:cubicBezTo>
                  <a:pt x="90252" y="27528"/>
                  <a:pt x="90252" y="27528"/>
                  <a:pt x="90252" y="27528"/>
                </a:cubicBezTo>
                <a:close/>
                <a:moveTo>
                  <a:pt x="70873" y="27528"/>
                </a:moveTo>
                <a:cubicBezTo>
                  <a:pt x="70508" y="27117"/>
                  <a:pt x="70257" y="26523"/>
                  <a:pt x="69709" y="26318"/>
                </a:cubicBezTo>
                <a:cubicBezTo>
                  <a:pt x="70257" y="26523"/>
                  <a:pt x="70508" y="27117"/>
                  <a:pt x="70873" y="27528"/>
                </a:cubicBezTo>
                <a:close/>
                <a:moveTo>
                  <a:pt x="90252" y="27528"/>
                </a:moveTo>
                <a:lnTo>
                  <a:pt x="90252" y="27528"/>
                </a:lnTo>
                <a:lnTo>
                  <a:pt x="90252" y="27528"/>
                </a:lnTo>
                <a:close/>
                <a:moveTo>
                  <a:pt x="90435" y="27459"/>
                </a:moveTo>
                <a:cubicBezTo>
                  <a:pt x="90572" y="27391"/>
                  <a:pt x="90686" y="27368"/>
                  <a:pt x="90800" y="27345"/>
                </a:cubicBezTo>
                <a:cubicBezTo>
                  <a:pt x="90686" y="27368"/>
                  <a:pt x="90572" y="27391"/>
                  <a:pt x="90435" y="27459"/>
                </a:cubicBezTo>
                <a:close/>
                <a:moveTo>
                  <a:pt x="77675" y="27459"/>
                </a:moveTo>
                <a:cubicBezTo>
                  <a:pt x="77584" y="27413"/>
                  <a:pt x="77516" y="27413"/>
                  <a:pt x="77424" y="27391"/>
                </a:cubicBezTo>
                <a:cubicBezTo>
                  <a:pt x="77516" y="27413"/>
                  <a:pt x="77584" y="27413"/>
                  <a:pt x="77675" y="27459"/>
                </a:cubicBezTo>
                <a:close/>
                <a:moveTo>
                  <a:pt x="76694" y="27391"/>
                </a:moveTo>
                <a:cubicBezTo>
                  <a:pt x="76534" y="27391"/>
                  <a:pt x="76397" y="27345"/>
                  <a:pt x="76237" y="27345"/>
                </a:cubicBezTo>
                <a:cubicBezTo>
                  <a:pt x="76192" y="27345"/>
                  <a:pt x="76146" y="27345"/>
                  <a:pt x="76100" y="27345"/>
                </a:cubicBezTo>
                <a:cubicBezTo>
                  <a:pt x="76146" y="27345"/>
                  <a:pt x="76192" y="27345"/>
                  <a:pt x="76237" y="27345"/>
                </a:cubicBezTo>
                <a:cubicBezTo>
                  <a:pt x="76397" y="27345"/>
                  <a:pt x="76534" y="27391"/>
                  <a:pt x="76694" y="27391"/>
                </a:cubicBezTo>
                <a:moveTo>
                  <a:pt x="76100" y="27345"/>
                </a:moveTo>
                <a:cubicBezTo>
                  <a:pt x="76100" y="27345"/>
                  <a:pt x="76100" y="27345"/>
                  <a:pt x="76100" y="27345"/>
                </a:cubicBezTo>
                <a:cubicBezTo>
                  <a:pt x="76100" y="27345"/>
                  <a:pt x="76100" y="27345"/>
                  <a:pt x="76100" y="27345"/>
                </a:cubicBezTo>
                <a:close/>
                <a:moveTo>
                  <a:pt x="88175" y="26957"/>
                </a:moveTo>
                <a:cubicBezTo>
                  <a:pt x="88243" y="26957"/>
                  <a:pt x="88335" y="26934"/>
                  <a:pt x="88403" y="26934"/>
                </a:cubicBezTo>
                <a:lnTo>
                  <a:pt x="88403" y="26934"/>
                </a:lnTo>
                <a:lnTo>
                  <a:pt x="88403" y="26934"/>
                </a:lnTo>
                <a:cubicBezTo>
                  <a:pt x="88358" y="26934"/>
                  <a:pt x="88312" y="26957"/>
                  <a:pt x="88243" y="26957"/>
                </a:cubicBezTo>
                <a:cubicBezTo>
                  <a:pt x="88221" y="26957"/>
                  <a:pt x="88198" y="26957"/>
                  <a:pt x="88175" y="26957"/>
                </a:cubicBezTo>
                <a:close/>
                <a:moveTo>
                  <a:pt x="54827" y="26592"/>
                </a:moveTo>
                <a:cubicBezTo>
                  <a:pt x="54873" y="26592"/>
                  <a:pt x="54896" y="26569"/>
                  <a:pt x="54941" y="26569"/>
                </a:cubicBezTo>
                <a:cubicBezTo>
                  <a:pt x="54896" y="26569"/>
                  <a:pt x="54873" y="26592"/>
                  <a:pt x="54827" y="26592"/>
                </a:cubicBezTo>
                <a:close/>
                <a:moveTo>
                  <a:pt x="45857" y="26569"/>
                </a:moveTo>
                <a:cubicBezTo>
                  <a:pt x="45560" y="26569"/>
                  <a:pt x="45309" y="26478"/>
                  <a:pt x="45012" y="26386"/>
                </a:cubicBezTo>
                <a:cubicBezTo>
                  <a:pt x="45309" y="26478"/>
                  <a:pt x="45560" y="26569"/>
                  <a:pt x="45857" y="26569"/>
                </a:cubicBezTo>
                <a:lnTo>
                  <a:pt x="45948" y="26569"/>
                </a:lnTo>
                <a:cubicBezTo>
                  <a:pt x="45925" y="26569"/>
                  <a:pt x="45880" y="26569"/>
                  <a:pt x="45857" y="26569"/>
                </a:cubicBezTo>
                <a:moveTo>
                  <a:pt x="52157" y="26546"/>
                </a:moveTo>
                <a:cubicBezTo>
                  <a:pt x="51769" y="26478"/>
                  <a:pt x="51403" y="26272"/>
                  <a:pt x="51015" y="26272"/>
                </a:cubicBezTo>
                <a:cubicBezTo>
                  <a:pt x="50856" y="26249"/>
                  <a:pt x="50741" y="26204"/>
                  <a:pt x="50627" y="26181"/>
                </a:cubicBezTo>
                <a:cubicBezTo>
                  <a:pt x="50741" y="26204"/>
                  <a:pt x="50856" y="26249"/>
                  <a:pt x="51015" y="26272"/>
                </a:cubicBezTo>
                <a:cubicBezTo>
                  <a:pt x="51403" y="26272"/>
                  <a:pt x="51769" y="26478"/>
                  <a:pt x="52157" y="26546"/>
                </a:cubicBezTo>
                <a:close/>
                <a:moveTo>
                  <a:pt x="101825" y="26409"/>
                </a:moveTo>
                <a:cubicBezTo>
                  <a:pt x="101619" y="26409"/>
                  <a:pt x="101391" y="26386"/>
                  <a:pt x="101231" y="26363"/>
                </a:cubicBezTo>
                <a:cubicBezTo>
                  <a:pt x="101391" y="26386"/>
                  <a:pt x="101619" y="26409"/>
                  <a:pt x="101825" y="26409"/>
                </a:cubicBezTo>
                <a:cubicBezTo>
                  <a:pt x="101984" y="26409"/>
                  <a:pt x="102121" y="26409"/>
                  <a:pt x="102213" y="26363"/>
                </a:cubicBezTo>
                <a:cubicBezTo>
                  <a:pt x="102121" y="26409"/>
                  <a:pt x="101984" y="26409"/>
                  <a:pt x="101825" y="26409"/>
                </a:cubicBezTo>
                <a:close/>
                <a:moveTo>
                  <a:pt x="94383" y="26363"/>
                </a:moveTo>
                <a:lnTo>
                  <a:pt x="94406" y="26363"/>
                </a:lnTo>
                <a:cubicBezTo>
                  <a:pt x="94406" y="26363"/>
                  <a:pt x="94406" y="26363"/>
                  <a:pt x="94383" y="26363"/>
                </a:cubicBezTo>
                <a:close/>
                <a:moveTo>
                  <a:pt x="48938" y="26363"/>
                </a:moveTo>
                <a:cubicBezTo>
                  <a:pt x="48915" y="26363"/>
                  <a:pt x="48893" y="26363"/>
                  <a:pt x="48870" y="26363"/>
                </a:cubicBezTo>
                <a:cubicBezTo>
                  <a:pt x="48893" y="26363"/>
                  <a:pt x="48915" y="26363"/>
                  <a:pt x="48938" y="26363"/>
                </a:cubicBezTo>
                <a:lnTo>
                  <a:pt x="48938" y="26363"/>
                </a:lnTo>
                <a:cubicBezTo>
                  <a:pt x="48938" y="26363"/>
                  <a:pt x="48938" y="26363"/>
                  <a:pt x="48938" y="26363"/>
                </a:cubicBezTo>
                <a:close/>
                <a:moveTo>
                  <a:pt x="93242" y="26363"/>
                </a:moveTo>
                <a:cubicBezTo>
                  <a:pt x="93356" y="26341"/>
                  <a:pt x="93470" y="26341"/>
                  <a:pt x="93585" y="26341"/>
                </a:cubicBezTo>
                <a:cubicBezTo>
                  <a:pt x="93676" y="26341"/>
                  <a:pt x="93744" y="26341"/>
                  <a:pt x="93836" y="26341"/>
                </a:cubicBezTo>
                <a:cubicBezTo>
                  <a:pt x="93744" y="26341"/>
                  <a:pt x="93676" y="26341"/>
                  <a:pt x="93585" y="26341"/>
                </a:cubicBezTo>
                <a:cubicBezTo>
                  <a:pt x="93470" y="26341"/>
                  <a:pt x="93356" y="26341"/>
                  <a:pt x="93242" y="26363"/>
                </a:cubicBezTo>
                <a:close/>
                <a:moveTo>
                  <a:pt x="47957" y="26318"/>
                </a:moveTo>
                <a:cubicBezTo>
                  <a:pt x="48048" y="26295"/>
                  <a:pt x="48117" y="26295"/>
                  <a:pt x="48208" y="26295"/>
                </a:cubicBezTo>
                <a:cubicBezTo>
                  <a:pt x="48299" y="26295"/>
                  <a:pt x="48368" y="26295"/>
                  <a:pt x="48459" y="26318"/>
                </a:cubicBezTo>
                <a:cubicBezTo>
                  <a:pt x="48368" y="26295"/>
                  <a:pt x="48299" y="26295"/>
                  <a:pt x="48208" y="26295"/>
                </a:cubicBezTo>
                <a:cubicBezTo>
                  <a:pt x="48117" y="26295"/>
                  <a:pt x="48048" y="26295"/>
                  <a:pt x="47957" y="26318"/>
                </a:cubicBezTo>
                <a:close/>
                <a:moveTo>
                  <a:pt x="50034" y="26295"/>
                </a:moveTo>
                <a:cubicBezTo>
                  <a:pt x="50102" y="26272"/>
                  <a:pt x="50194" y="26249"/>
                  <a:pt x="50308" y="26227"/>
                </a:cubicBezTo>
                <a:cubicBezTo>
                  <a:pt x="50194" y="26249"/>
                  <a:pt x="50102" y="26272"/>
                  <a:pt x="50034" y="26295"/>
                </a:cubicBezTo>
                <a:close/>
                <a:moveTo>
                  <a:pt x="23830" y="26272"/>
                </a:moveTo>
                <a:cubicBezTo>
                  <a:pt x="23808" y="26272"/>
                  <a:pt x="23785" y="26272"/>
                  <a:pt x="23739" y="26272"/>
                </a:cubicBezTo>
                <a:lnTo>
                  <a:pt x="23830" y="26272"/>
                </a:lnTo>
                <a:cubicBezTo>
                  <a:pt x="24264" y="26272"/>
                  <a:pt x="24607" y="26021"/>
                  <a:pt x="24858" y="25679"/>
                </a:cubicBezTo>
                <a:cubicBezTo>
                  <a:pt x="24607" y="26021"/>
                  <a:pt x="24264" y="26272"/>
                  <a:pt x="23830" y="26272"/>
                </a:cubicBezTo>
                <a:close/>
                <a:moveTo>
                  <a:pt x="42684" y="26204"/>
                </a:moveTo>
                <a:cubicBezTo>
                  <a:pt x="42661" y="26204"/>
                  <a:pt x="42616" y="26181"/>
                  <a:pt x="42593" y="26181"/>
                </a:cubicBezTo>
                <a:cubicBezTo>
                  <a:pt x="42616" y="26181"/>
                  <a:pt x="42661" y="26204"/>
                  <a:pt x="42684" y="26204"/>
                </a:cubicBezTo>
                <a:cubicBezTo>
                  <a:pt x="42798" y="26204"/>
                  <a:pt x="42912" y="26181"/>
                  <a:pt x="43004" y="26181"/>
                </a:cubicBezTo>
                <a:cubicBezTo>
                  <a:pt x="43004" y="26181"/>
                  <a:pt x="42981" y="26181"/>
                  <a:pt x="42958" y="26181"/>
                </a:cubicBezTo>
                <a:cubicBezTo>
                  <a:pt x="42867" y="26181"/>
                  <a:pt x="42775" y="26204"/>
                  <a:pt x="42684" y="26204"/>
                </a:cubicBezTo>
                <a:moveTo>
                  <a:pt x="102418" y="26181"/>
                </a:moveTo>
                <a:cubicBezTo>
                  <a:pt x="102464" y="26158"/>
                  <a:pt x="102532" y="26158"/>
                  <a:pt x="102578" y="26158"/>
                </a:cubicBezTo>
                <a:cubicBezTo>
                  <a:pt x="102692" y="26158"/>
                  <a:pt x="102806" y="26181"/>
                  <a:pt x="102874" y="26181"/>
                </a:cubicBezTo>
                <a:lnTo>
                  <a:pt x="102897" y="26181"/>
                </a:lnTo>
                <a:cubicBezTo>
                  <a:pt x="102897" y="26181"/>
                  <a:pt x="102874" y="26181"/>
                  <a:pt x="102874" y="26181"/>
                </a:cubicBezTo>
                <a:cubicBezTo>
                  <a:pt x="102829" y="26181"/>
                  <a:pt x="102783" y="26158"/>
                  <a:pt x="102738" y="26158"/>
                </a:cubicBezTo>
                <a:cubicBezTo>
                  <a:pt x="102692" y="26158"/>
                  <a:pt x="102646" y="26158"/>
                  <a:pt x="102578" y="26158"/>
                </a:cubicBezTo>
                <a:cubicBezTo>
                  <a:pt x="102532" y="26158"/>
                  <a:pt x="102464" y="26158"/>
                  <a:pt x="102418" y="26181"/>
                </a:cubicBezTo>
                <a:moveTo>
                  <a:pt x="107348" y="25930"/>
                </a:moveTo>
                <a:cubicBezTo>
                  <a:pt x="107508" y="25907"/>
                  <a:pt x="107645" y="25884"/>
                  <a:pt x="107782" y="25884"/>
                </a:cubicBezTo>
                <a:cubicBezTo>
                  <a:pt x="107828" y="25884"/>
                  <a:pt x="107873" y="25884"/>
                  <a:pt x="107919" y="25884"/>
                </a:cubicBezTo>
                <a:cubicBezTo>
                  <a:pt x="107873" y="25884"/>
                  <a:pt x="107828" y="25884"/>
                  <a:pt x="107782" y="25884"/>
                </a:cubicBezTo>
                <a:cubicBezTo>
                  <a:pt x="107645" y="25884"/>
                  <a:pt x="107508" y="25907"/>
                  <a:pt x="107348" y="25930"/>
                </a:cubicBezTo>
                <a:close/>
                <a:moveTo>
                  <a:pt x="58890" y="25884"/>
                </a:moveTo>
                <a:cubicBezTo>
                  <a:pt x="58685" y="25884"/>
                  <a:pt x="58479" y="25861"/>
                  <a:pt x="58274" y="25861"/>
                </a:cubicBezTo>
                <a:cubicBezTo>
                  <a:pt x="58183" y="25861"/>
                  <a:pt x="58114" y="25861"/>
                  <a:pt x="58046" y="25861"/>
                </a:cubicBezTo>
                <a:cubicBezTo>
                  <a:pt x="58114" y="25861"/>
                  <a:pt x="58183" y="25861"/>
                  <a:pt x="58274" y="25861"/>
                </a:cubicBezTo>
                <a:cubicBezTo>
                  <a:pt x="58479" y="25861"/>
                  <a:pt x="58685" y="25884"/>
                  <a:pt x="58890" y="25884"/>
                </a:cubicBezTo>
                <a:close/>
                <a:moveTo>
                  <a:pt x="60191" y="25770"/>
                </a:moveTo>
                <a:cubicBezTo>
                  <a:pt x="60168" y="25770"/>
                  <a:pt x="60168" y="25770"/>
                  <a:pt x="60146" y="25770"/>
                </a:cubicBezTo>
                <a:cubicBezTo>
                  <a:pt x="60168" y="25770"/>
                  <a:pt x="60191" y="25770"/>
                  <a:pt x="60191" y="25770"/>
                </a:cubicBezTo>
                <a:cubicBezTo>
                  <a:pt x="60237" y="25770"/>
                  <a:pt x="60282" y="25770"/>
                  <a:pt x="60305" y="25770"/>
                </a:cubicBezTo>
                <a:cubicBezTo>
                  <a:pt x="60282" y="25770"/>
                  <a:pt x="60237" y="25770"/>
                  <a:pt x="60191" y="25770"/>
                </a:cubicBezTo>
                <a:close/>
                <a:moveTo>
                  <a:pt x="109015" y="25702"/>
                </a:moveTo>
                <a:cubicBezTo>
                  <a:pt x="109243" y="25610"/>
                  <a:pt x="109471" y="25519"/>
                  <a:pt x="109722" y="25428"/>
                </a:cubicBezTo>
                <a:cubicBezTo>
                  <a:pt x="109471" y="25519"/>
                  <a:pt x="109243" y="25610"/>
                  <a:pt x="109015" y="25702"/>
                </a:cubicBezTo>
                <a:close/>
                <a:moveTo>
                  <a:pt x="112301" y="25542"/>
                </a:moveTo>
                <a:cubicBezTo>
                  <a:pt x="112667" y="25450"/>
                  <a:pt x="112986" y="25199"/>
                  <a:pt x="113328" y="25108"/>
                </a:cubicBezTo>
                <a:cubicBezTo>
                  <a:pt x="112986" y="25199"/>
                  <a:pt x="112667" y="25450"/>
                  <a:pt x="112301" y="25542"/>
                </a:cubicBezTo>
                <a:close/>
                <a:moveTo>
                  <a:pt x="85367" y="25428"/>
                </a:moveTo>
                <a:cubicBezTo>
                  <a:pt x="85367" y="25382"/>
                  <a:pt x="85436" y="25382"/>
                  <a:pt x="85436" y="25291"/>
                </a:cubicBezTo>
                <a:cubicBezTo>
                  <a:pt x="85436" y="25268"/>
                  <a:pt x="85436" y="25245"/>
                  <a:pt x="85436" y="25245"/>
                </a:cubicBezTo>
                <a:cubicBezTo>
                  <a:pt x="85436" y="25245"/>
                  <a:pt x="85436" y="25268"/>
                  <a:pt x="85436" y="25291"/>
                </a:cubicBezTo>
                <a:cubicBezTo>
                  <a:pt x="85436" y="25382"/>
                  <a:pt x="85367" y="25382"/>
                  <a:pt x="85367" y="25428"/>
                </a:cubicBezTo>
                <a:close/>
                <a:moveTo>
                  <a:pt x="110818" y="25336"/>
                </a:moveTo>
                <a:cubicBezTo>
                  <a:pt x="110818" y="25336"/>
                  <a:pt x="110818" y="25336"/>
                  <a:pt x="110795" y="25336"/>
                </a:cubicBezTo>
                <a:cubicBezTo>
                  <a:pt x="110818" y="25336"/>
                  <a:pt x="110818" y="25336"/>
                  <a:pt x="110818" y="25336"/>
                </a:cubicBezTo>
                <a:close/>
                <a:moveTo>
                  <a:pt x="110795" y="25336"/>
                </a:moveTo>
                <a:cubicBezTo>
                  <a:pt x="110681" y="25314"/>
                  <a:pt x="110544" y="25291"/>
                  <a:pt x="110407" y="25291"/>
                </a:cubicBezTo>
                <a:cubicBezTo>
                  <a:pt x="110338" y="25291"/>
                  <a:pt x="110293" y="25291"/>
                  <a:pt x="110247" y="25291"/>
                </a:cubicBezTo>
                <a:cubicBezTo>
                  <a:pt x="110293" y="25291"/>
                  <a:pt x="110338" y="25291"/>
                  <a:pt x="110407" y="25291"/>
                </a:cubicBezTo>
                <a:cubicBezTo>
                  <a:pt x="110544" y="25291"/>
                  <a:pt x="110681" y="25314"/>
                  <a:pt x="110795" y="25336"/>
                </a:cubicBezTo>
                <a:moveTo>
                  <a:pt x="105248" y="25314"/>
                </a:moveTo>
                <a:cubicBezTo>
                  <a:pt x="105066" y="25222"/>
                  <a:pt x="104883" y="25154"/>
                  <a:pt x="104678" y="25154"/>
                </a:cubicBezTo>
                <a:cubicBezTo>
                  <a:pt x="104632" y="25154"/>
                  <a:pt x="104564" y="25177"/>
                  <a:pt x="104518" y="25177"/>
                </a:cubicBezTo>
                <a:cubicBezTo>
                  <a:pt x="104564" y="25177"/>
                  <a:pt x="104632" y="25154"/>
                  <a:pt x="104678" y="25154"/>
                </a:cubicBezTo>
                <a:cubicBezTo>
                  <a:pt x="104883" y="25154"/>
                  <a:pt x="105066" y="25222"/>
                  <a:pt x="105248" y="25314"/>
                </a:cubicBezTo>
                <a:close/>
                <a:moveTo>
                  <a:pt x="116478" y="25177"/>
                </a:moveTo>
                <a:cubicBezTo>
                  <a:pt x="116501" y="25177"/>
                  <a:pt x="116547" y="25177"/>
                  <a:pt x="116570" y="25177"/>
                </a:cubicBezTo>
                <a:cubicBezTo>
                  <a:pt x="116798" y="25177"/>
                  <a:pt x="116889" y="25108"/>
                  <a:pt x="117049" y="24948"/>
                </a:cubicBezTo>
                <a:cubicBezTo>
                  <a:pt x="116889" y="25108"/>
                  <a:pt x="116798" y="25177"/>
                  <a:pt x="116570" y="25177"/>
                </a:cubicBezTo>
                <a:cubicBezTo>
                  <a:pt x="116547" y="25177"/>
                  <a:pt x="116501" y="25177"/>
                  <a:pt x="116478" y="25177"/>
                </a:cubicBezTo>
                <a:close/>
                <a:moveTo>
                  <a:pt x="115931" y="25177"/>
                </a:moveTo>
                <a:cubicBezTo>
                  <a:pt x="115908" y="25177"/>
                  <a:pt x="115862" y="25177"/>
                  <a:pt x="115839" y="25177"/>
                </a:cubicBezTo>
                <a:cubicBezTo>
                  <a:pt x="115862" y="25177"/>
                  <a:pt x="115908" y="25177"/>
                  <a:pt x="115931" y="25177"/>
                </a:cubicBezTo>
                <a:close/>
                <a:moveTo>
                  <a:pt x="96917" y="25177"/>
                </a:moveTo>
                <a:cubicBezTo>
                  <a:pt x="96940" y="25177"/>
                  <a:pt x="96940" y="25177"/>
                  <a:pt x="96940" y="25177"/>
                </a:cubicBezTo>
                <a:cubicBezTo>
                  <a:pt x="96940" y="25177"/>
                  <a:pt x="96940" y="25177"/>
                  <a:pt x="96917" y="25177"/>
                </a:cubicBezTo>
                <a:close/>
                <a:moveTo>
                  <a:pt x="113374" y="25085"/>
                </a:moveTo>
                <a:lnTo>
                  <a:pt x="113374" y="25085"/>
                </a:lnTo>
                <a:lnTo>
                  <a:pt x="113374" y="25085"/>
                </a:lnTo>
                <a:close/>
                <a:moveTo>
                  <a:pt x="113374" y="25085"/>
                </a:moveTo>
                <a:lnTo>
                  <a:pt x="113374" y="25085"/>
                </a:lnTo>
                <a:lnTo>
                  <a:pt x="113374" y="25085"/>
                </a:lnTo>
                <a:close/>
                <a:moveTo>
                  <a:pt x="113397" y="25085"/>
                </a:moveTo>
                <a:cubicBezTo>
                  <a:pt x="113397" y="25085"/>
                  <a:pt x="113397" y="25085"/>
                  <a:pt x="113397" y="25085"/>
                </a:cubicBezTo>
                <a:cubicBezTo>
                  <a:pt x="113397" y="25085"/>
                  <a:pt x="113397" y="25085"/>
                  <a:pt x="113397" y="25085"/>
                </a:cubicBezTo>
                <a:close/>
                <a:moveTo>
                  <a:pt x="113397" y="25085"/>
                </a:moveTo>
                <a:cubicBezTo>
                  <a:pt x="113397" y="25085"/>
                  <a:pt x="113397" y="25085"/>
                  <a:pt x="113397" y="25085"/>
                </a:cubicBezTo>
                <a:cubicBezTo>
                  <a:pt x="113397" y="25085"/>
                  <a:pt x="113397" y="25085"/>
                  <a:pt x="113397" y="25085"/>
                </a:cubicBezTo>
                <a:close/>
                <a:moveTo>
                  <a:pt x="113420" y="25085"/>
                </a:moveTo>
                <a:lnTo>
                  <a:pt x="113420" y="25085"/>
                </a:lnTo>
                <a:lnTo>
                  <a:pt x="113420" y="25085"/>
                </a:lnTo>
                <a:close/>
                <a:moveTo>
                  <a:pt x="113420" y="25085"/>
                </a:moveTo>
                <a:lnTo>
                  <a:pt x="113420" y="25085"/>
                </a:lnTo>
                <a:lnTo>
                  <a:pt x="113420" y="25085"/>
                </a:lnTo>
                <a:close/>
                <a:moveTo>
                  <a:pt x="114903" y="25040"/>
                </a:moveTo>
                <a:cubicBezTo>
                  <a:pt x="114995" y="25017"/>
                  <a:pt x="115109" y="24971"/>
                  <a:pt x="115223" y="24971"/>
                </a:cubicBezTo>
                <a:lnTo>
                  <a:pt x="115223" y="24971"/>
                </a:lnTo>
                <a:cubicBezTo>
                  <a:pt x="115223" y="24971"/>
                  <a:pt x="115223" y="24971"/>
                  <a:pt x="115223" y="24971"/>
                </a:cubicBezTo>
                <a:cubicBezTo>
                  <a:pt x="115109" y="24971"/>
                  <a:pt x="114995" y="25017"/>
                  <a:pt x="114903" y="25040"/>
                </a:cubicBezTo>
                <a:close/>
                <a:moveTo>
                  <a:pt x="117825" y="24925"/>
                </a:moveTo>
                <a:cubicBezTo>
                  <a:pt x="117642" y="24834"/>
                  <a:pt x="117528" y="24743"/>
                  <a:pt x="117414" y="24743"/>
                </a:cubicBezTo>
                <a:cubicBezTo>
                  <a:pt x="117323" y="24743"/>
                  <a:pt x="117232" y="24789"/>
                  <a:pt x="117095" y="24903"/>
                </a:cubicBezTo>
                <a:cubicBezTo>
                  <a:pt x="117232" y="24789"/>
                  <a:pt x="117323" y="24743"/>
                  <a:pt x="117414" y="24743"/>
                </a:cubicBezTo>
                <a:cubicBezTo>
                  <a:pt x="117528" y="24743"/>
                  <a:pt x="117642" y="24834"/>
                  <a:pt x="117825" y="24925"/>
                </a:cubicBezTo>
                <a:close/>
                <a:moveTo>
                  <a:pt x="83450" y="24834"/>
                </a:moveTo>
                <a:cubicBezTo>
                  <a:pt x="83678" y="24720"/>
                  <a:pt x="83907" y="24674"/>
                  <a:pt x="84181" y="24674"/>
                </a:cubicBezTo>
                <a:cubicBezTo>
                  <a:pt x="84181" y="24674"/>
                  <a:pt x="84203" y="24674"/>
                  <a:pt x="84226" y="24674"/>
                </a:cubicBezTo>
                <a:cubicBezTo>
                  <a:pt x="84203" y="24674"/>
                  <a:pt x="84181" y="24674"/>
                  <a:pt x="84181" y="24674"/>
                </a:cubicBezTo>
                <a:cubicBezTo>
                  <a:pt x="83907" y="24674"/>
                  <a:pt x="83678" y="24720"/>
                  <a:pt x="83450" y="24834"/>
                </a:cubicBezTo>
                <a:close/>
                <a:moveTo>
                  <a:pt x="39215" y="24766"/>
                </a:moveTo>
                <a:cubicBezTo>
                  <a:pt x="38941" y="24674"/>
                  <a:pt x="38713" y="24606"/>
                  <a:pt x="38439" y="24606"/>
                </a:cubicBezTo>
                <a:lnTo>
                  <a:pt x="38416" y="24606"/>
                </a:lnTo>
                <a:lnTo>
                  <a:pt x="38439" y="24583"/>
                </a:lnTo>
                <a:cubicBezTo>
                  <a:pt x="38713" y="24583"/>
                  <a:pt x="38941" y="24674"/>
                  <a:pt x="39215" y="24766"/>
                </a:cubicBezTo>
                <a:close/>
                <a:moveTo>
                  <a:pt x="14084" y="24697"/>
                </a:moveTo>
                <a:cubicBezTo>
                  <a:pt x="13993" y="24697"/>
                  <a:pt x="13901" y="24674"/>
                  <a:pt x="13810" y="24674"/>
                </a:cubicBezTo>
                <a:cubicBezTo>
                  <a:pt x="13901" y="24674"/>
                  <a:pt x="13993" y="24697"/>
                  <a:pt x="14084" y="24697"/>
                </a:cubicBezTo>
                <a:cubicBezTo>
                  <a:pt x="14107" y="24697"/>
                  <a:pt x="14130" y="24697"/>
                  <a:pt x="14130" y="24697"/>
                </a:cubicBezTo>
                <a:cubicBezTo>
                  <a:pt x="14130" y="24697"/>
                  <a:pt x="14107" y="24697"/>
                  <a:pt x="14084" y="24697"/>
                </a:cubicBezTo>
                <a:close/>
                <a:moveTo>
                  <a:pt x="14244" y="24674"/>
                </a:moveTo>
                <a:cubicBezTo>
                  <a:pt x="14404" y="24652"/>
                  <a:pt x="14472" y="24606"/>
                  <a:pt x="14632" y="24583"/>
                </a:cubicBezTo>
                <a:cubicBezTo>
                  <a:pt x="14472" y="24606"/>
                  <a:pt x="14404" y="24652"/>
                  <a:pt x="14244" y="24674"/>
                </a:cubicBezTo>
                <a:close/>
                <a:moveTo>
                  <a:pt x="37731" y="24606"/>
                </a:moveTo>
                <a:cubicBezTo>
                  <a:pt x="37343" y="24606"/>
                  <a:pt x="36978" y="24583"/>
                  <a:pt x="36635" y="24469"/>
                </a:cubicBezTo>
                <a:cubicBezTo>
                  <a:pt x="36978" y="24583"/>
                  <a:pt x="37343" y="24606"/>
                  <a:pt x="37731" y="24606"/>
                </a:cubicBezTo>
                <a:cubicBezTo>
                  <a:pt x="37959" y="24606"/>
                  <a:pt x="38188" y="24606"/>
                  <a:pt x="38416" y="24606"/>
                </a:cubicBezTo>
                <a:cubicBezTo>
                  <a:pt x="38188" y="24606"/>
                  <a:pt x="37959" y="24606"/>
                  <a:pt x="37731" y="24606"/>
                </a:cubicBezTo>
                <a:moveTo>
                  <a:pt x="14929" y="24606"/>
                </a:moveTo>
                <a:lnTo>
                  <a:pt x="15043" y="24606"/>
                </a:lnTo>
                <a:cubicBezTo>
                  <a:pt x="14997" y="24606"/>
                  <a:pt x="14974" y="24606"/>
                  <a:pt x="14929" y="24606"/>
                </a:cubicBezTo>
                <a:close/>
                <a:moveTo>
                  <a:pt x="14678" y="24583"/>
                </a:moveTo>
                <a:lnTo>
                  <a:pt x="14678" y="24583"/>
                </a:lnTo>
                <a:lnTo>
                  <a:pt x="14678" y="24583"/>
                </a:lnTo>
                <a:close/>
                <a:moveTo>
                  <a:pt x="14678" y="24583"/>
                </a:moveTo>
                <a:cubicBezTo>
                  <a:pt x="14678" y="24583"/>
                  <a:pt x="14678" y="24583"/>
                  <a:pt x="14678" y="24583"/>
                </a:cubicBezTo>
                <a:cubicBezTo>
                  <a:pt x="14678" y="24583"/>
                  <a:pt x="14678" y="24583"/>
                  <a:pt x="14678" y="24583"/>
                </a:cubicBezTo>
                <a:close/>
                <a:moveTo>
                  <a:pt x="14655" y="24583"/>
                </a:moveTo>
                <a:lnTo>
                  <a:pt x="14655" y="24583"/>
                </a:lnTo>
                <a:lnTo>
                  <a:pt x="14655" y="24583"/>
                </a:lnTo>
                <a:close/>
                <a:moveTo>
                  <a:pt x="14655" y="24583"/>
                </a:moveTo>
                <a:cubicBezTo>
                  <a:pt x="14655" y="24583"/>
                  <a:pt x="14655" y="24583"/>
                  <a:pt x="14655" y="24583"/>
                </a:cubicBezTo>
                <a:cubicBezTo>
                  <a:pt x="14655" y="24583"/>
                  <a:pt x="14655" y="24583"/>
                  <a:pt x="14655" y="24583"/>
                </a:cubicBezTo>
                <a:close/>
                <a:moveTo>
                  <a:pt x="14655" y="24583"/>
                </a:moveTo>
                <a:lnTo>
                  <a:pt x="14632" y="24583"/>
                </a:lnTo>
                <a:lnTo>
                  <a:pt x="14655" y="24583"/>
                </a:lnTo>
                <a:close/>
                <a:moveTo>
                  <a:pt x="15979" y="24492"/>
                </a:moveTo>
                <a:cubicBezTo>
                  <a:pt x="15842" y="24492"/>
                  <a:pt x="15705" y="24492"/>
                  <a:pt x="15568" y="24492"/>
                </a:cubicBezTo>
                <a:cubicBezTo>
                  <a:pt x="15522" y="24492"/>
                  <a:pt x="15476" y="24492"/>
                  <a:pt x="15431" y="24492"/>
                </a:cubicBezTo>
                <a:cubicBezTo>
                  <a:pt x="15476" y="24492"/>
                  <a:pt x="15522" y="24492"/>
                  <a:pt x="15568" y="24492"/>
                </a:cubicBezTo>
                <a:cubicBezTo>
                  <a:pt x="15705" y="24492"/>
                  <a:pt x="15842" y="24492"/>
                  <a:pt x="15979" y="24492"/>
                </a:cubicBezTo>
                <a:close/>
                <a:moveTo>
                  <a:pt x="36613" y="24469"/>
                </a:moveTo>
                <a:cubicBezTo>
                  <a:pt x="36613" y="24446"/>
                  <a:pt x="36613" y="24446"/>
                  <a:pt x="36590" y="24446"/>
                </a:cubicBezTo>
                <a:cubicBezTo>
                  <a:pt x="36613" y="24446"/>
                  <a:pt x="36613" y="24446"/>
                  <a:pt x="36613" y="24469"/>
                </a:cubicBezTo>
                <a:close/>
                <a:moveTo>
                  <a:pt x="19699" y="24012"/>
                </a:moveTo>
                <a:cubicBezTo>
                  <a:pt x="19585" y="23921"/>
                  <a:pt x="19471" y="23830"/>
                  <a:pt x="19334" y="23784"/>
                </a:cubicBezTo>
                <a:cubicBezTo>
                  <a:pt x="19471" y="23830"/>
                  <a:pt x="19585" y="23921"/>
                  <a:pt x="19699" y="24012"/>
                </a:cubicBezTo>
                <a:close/>
                <a:moveTo>
                  <a:pt x="65304" y="23921"/>
                </a:moveTo>
                <a:cubicBezTo>
                  <a:pt x="65395" y="23898"/>
                  <a:pt x="65487" y="23898"/>
                  <a:pt x="65555" y="23898"/>
                </a:cubicBezTo>
                <a:lnTo>
                  <a:pt x="65578" y="23898"/>
                </a:lnTo>
                <a:lnTo>
                  <a:pt x="65555" y="23898"/>
                </a:lnTo>
                <a:cubicBezTo>
                  <a:pt x="65487" y="23898"/>
                  <a:pt x="65395" y="23898"/>
                  <a:pt x="65304" y="23921"/>
                </a:cubicBezTo>
                <a:moveTo>
                  <a:pt x="9816" y="23898"/>
                </a:moveTo>
                <a:cubicBezTo>
                  <a:pt x="9884" y="23876"/>
                  <a:pt x="9953" y="23876"/>
                  <a:pt x="10021" y="23853"/>
                </a:cubicBezTo>
                <a:cubicBezTo>
                  <a:pt x="9953" y="23876"/>
                  <a:pt x="9884" y="23876"/>
                  <a:pt x="9816" y="23898"/>
                </a:cubicBezTo>
                <a:close/>
                <a:moveTo>
                  <a:pt x="10021" y="23853"/>
                </a:moveTo>
                <a:lnTo>
                  <a:pt x="10021" y="23853"/>
                </a:lnTo>
                <a:lnTo>
                  <a:pt x="10021" y="23853"/>
                </a:lnTo>
                <a:close/>
                <a:moveTo>
                  <a:pt x="7191" y="23602"/>
                </a:moveTo>
                <a:cubicBezTo>
                  <a:pt x="7168" y="23602"/>
                  <a:pt x="7122" y="23579"/>
                  <a:pt x="7077" y="23579"/>
                </a:cubicBezTo>
                <a:cubicBezTo>
                  <a:pt x="7122" y="23579"/>
                  <a:pt x="7168" y="23602"/>
                  <a:pt x="7191" y="23602"/>
                </a:cubicBezTo>
                <a:cubicBezTo>
                  <a:pt x="7214" y="23602"/>
                  <a:pt x="7214" y="23602"/>
                  <a:pt x="7236" y="23602"/>
                </a:cubicBezTo>
                <a:cubicBezTo>
                  <a:pt x="7214" y="23602"/>
                  <a:pt x="7214" y="23602"/>
                  <a:pt x="7191" y="23602"/>
                </a:cubicBezTo>
                <a:close/>
                <a:moveTo>
                  <a:pt x="6985" y="23533"/>
                </a:moveTo>
                <a:cubicBezTo>
                  <a:pt x="6894" y="23487"/>
                  <a:pt x="6803" y="23465"/>
                  <a:pt x="6711" y="23419"/>
                </a:cubicBezTo>
                <a:cubicBezTo>
                  <a:pt x="6803" y="23465"/>
                  <a:pt x="6894" y="23487"/>
                  <a:pt x="6985" y="23533"/>
                </a:cubicBezTo>
                <a:close/>
                <a:moveTo>
                  <a:pt x="27893" y="23236"/>
                </a:moveTo>
                <a:cubicBezTo>
                  <a:pt x="28510" y="22848"/>
                  <a:pt x="29172" y="22529"/>
                  <a:pt x="29902" y="22529"/>
                </a:cubicBezTo>
                <a:lnTo>
                  <a:pt x="29902" y="22529"/>
                </a:lnTo>
                <a:lnTo>
                  <a:pt x="29902" y="22529"/>
                </a:lnTo>
                <a:cubicBezTo>
                  <a:pt x="29172" y="22529"/>
                  <a:pt x="28510" y="22848"/>
                  <a:pt x="27893" y="23236"/>
                </a:cubicBezTo>
                <a:close/>
                <a:moveTo>
                  <a:pt x="33486" y="23214"/>
                </a:moveTo>
                <a:cubicBezTo>
                  <a:pt x="33463" y="23214"/>
                  <a:pt x="33417" y="23214"/>
                  <a:pt x="33394" y="23214"/>
                </a:cubicBezTo>
                <a:cubicBezTo>
                  <a:pt x="33417" y="23214"/>
                  <a:pt x="33463" y="23214"/>
                  <a:pt x="33486" y="23214"/>
                </a:cubicBezTo>
                <a:close/>
                <a:moveTo>
                  <a:pt x="33052" y="23191"/>
                </a:moveTo>
                <a:cubicBezTo>
                  <a:pt x="33029" y="23168"/>
                  <a:pt x="33006" y="23168"/>
                  <a:pt x="32983" y="23145"/>
                </a:cubicBezTo>
                <a:cubicBezTo>
                  <a:pt x="33006" y="23168"/>
                  <a:pt x="33029" y="23168"/>
                  <a:pt x="33052" y="23191"/>
                </a:cubicBezTo>
                <a:close/>
                <a:moveTo>
                  <a:pt x="8789" y="23008"/>
                </a:moveTo>
                <a:cubicBezTo>
                  <a:pt x="8743" y="23008"/>
                  <a:pt x="8720" y="23008"/>
                  <a:pt x="8674" y="22985"/>
                </a:cubicBezTo>
                <a:cubicBezTo>
                  <a:pt x="8720" y="23008"/>
                  <a:pt x="8743" y="23008"/>
                  <a:pt x="8789" y="23008"/>
                </a:cubicBezTo>
                <a:close/>
                <a:moveTo>
                  <a:pt x="29970" y="22529"/>
                </a:moveTo>
                <a:lnTo>
                  <a:pt x="29948" y="22529"/>
                </a:lnTo>
                <a:lnTo>
                  <a:pt x="29970" y="22529"/>
                </a:lnTo>
                <a:close/>
                <a:moveTo>
                  <a:pt x="30244" y="22506"/>
                </a:moveTo>
                <a:cubicBezTo>
                  <a:pt x="30495" y="22483"/>
                  <a:pt x="30769" y="22392"/>
                  <a:pt x="31020" y="22323"/>
                </a:cubicBezTo>
                <a:cubicBezTo>
                  <a:pt x="30769" y="22392"/>
                  <a:pt x="30495" y="22483"/>
                  <a:pt x="30244" y="22506"/>
                </a:cubicBezTo>
                <a:close/>
                <a:moveTo>
                  <a:pt x="4406" y="22323"/>
                </a:moveTo>
                <a:cubicBezTo>
                  <a:pt x="4246" y="22209"/>
                  <a:pt x="4041" y="22164"/>
                  <a:pt x="3858" y="22118"/>
                </a:cubicBezTo>
                <a:cubicBezTo>
                  <a:pt x="3699" y="22050"/>
                  <a:pt x="3539" y="21958"/>
                  <a:pt x="3402" y="21890"/>
                </a:cubicBezTo>
                <a:cubicBezTo>
                  <a:pt x="3539" y="21958"/>
                  <a:pt x="3699" y="22050"/>
                  <a:pt x="3858" y="22118"/>
                </a:cubicBezTo>
                <a:cubicBezTo>
                  <a:pt x="4041" y="22164"/>
                  <a:pt x="4246" y="22209"/>
                  <a:pt x="4406" y="22323"/>
                </a:cubicBezTo>
                <a:close/>
                <a:moveTo>
                  <a:pt x="31203" y="22278"/>
                </a:moveTo>
                <a:lnTo>
                  <a:pt x="31203" y="22278"/>
                </a:lnTo>
                <a:lnTo>
                  <a:pt x="31203" y="22278"/>
                </a:lnTo>
                <a:close/>
                <a:moveTo>
                  <a:pt x="31203" y="22278"/>
                </a:moveTo>
                <a:cubicBezTo>
                  <a:pt x="31317" y="22255"/>
                  <a:pt x="31431" y="22209"/>
                  <a:pt x="31545" y="22209"/>
                </a:cubicBezTo>
                <a:cubicBezTo>
                  <a:pt x="31568" y="22209"/>
                  <a:pt x="31591" y="22209"/>
                  <a:pt x="31637" y="22232"/>
                </a:cubicBezTo>
                <a:cubicBezTo>
                  <a:pt x="31591" y="22209"/>
                  <a:pt x="31568" y="22209"/>
                  <a:pt x="31545" y="22209"/>
                </a:cubicBezTo>
                <a:cubicBezTo>
                  <a:pt x="31431" y="22209"/>
                  <a:pt x="31317" y="22255"/>
                  <a:pt x="31203" y="22278"/>
                </a:cubicBezTo>
                <a:close/>
                <a:moveTo>
                  <a:pt x="2831" y="21798"/>
                </a:moveTo>
                <a:cubicBezTo>
                  <a:pt x="2649" y="21730"/>
                  <a:pt x="2489" y="21684"/>
                  <a:pt x="2306" y="21661"/>
                </a:cubicBezTo>
                <a:cubicBezTo>
                  <a:pt x="2489" y="21684"/>
                  <a:pt x="2649" y="21730"/>
                  <a:pt x="2831" y="21798"/>
                </a:cubicBezTo>
                <a:close/>
                <a:moveTo>
                  <a:pt x="2306" y="21661"/>
                </a:moveTo>
                <a:cubicBezTo>
                  <a:pt x="2306" y="21661"/>
                  <a:pt x="2306" y="21661"/>
                  <a:pt x="2306" y="21661"/>
                </a:cubicBezTo>
                <a:cubicBezTo>
                  <a:pt x="2306" y="21661"/>
                  <a:pt x="2306" y="21661"/>
                  <a:pt x="2306" y="21661"/>
                </a:cubicBezTo>
                <a:close/>
                <a:moveTo>
                  <a:pt x="1690" y="21639"/>
                </a:moveTo>
                <a:cubicBezTo>
                  <a:pt x="1644" y="21639"/>
                  <a:pt x="1621" y="21639"/>
                  <a:pt x="1576" y="21639"/>
                </a:cubicBezTo>
                <a:cubicBezTo>
                  <a:pt x="1621" y="21639"/>
                  <a:pt x="1644" y="21639"/>
                  <a:pt x="1690" y="21639"/>
                </a:cubicBezTo>
                <a:lnTo>
                  <a:pt x="1713" y="21639"/>
                </a:lnTo>
                <a:lnTo>
                  <a:pt x="1758" y="21639"/>
                </a:lnTo>
                <a:lnTo>
                  <a:pt x="1713" y="21639"/>
                </a:lnTo>
                <a:cubicBezTo>
                  <a:pt x="1690" y="21639"/>
                  <a:pt x="1690" y="21639"/>
                  <a:pt x="1690" y="21639"/>
                </a:cubicBezTo>
                <a:close/>
                <a:moveTo>
                  <a:pt x="1" y="21159"/>
                </a:moveTo>
                <a:lnTo>
                  <a:pt x="1" y="21159"/>
                </a:lnTo>
                <a:lnTo>
                  <a:pt x="1" y="3219"/>
                </a:lnTo>
                <a:cubicBezTo>
                  <a:pt x="92" y="3173"/>
                  <a:pt x="183" y="3127"/>
                  <a:pt x="298" y="3127"/>
                </a:cubicBezTo>
                <a:cubicBezTo>
                  <a:pt x="320" y="3127"/>
                  <a:pt x="343" y="3127"/>
                  <a:pt x="366" y="3127"/>
                </a:cubicBezTo>
                <a:cubicBezTo>
                  <a:pt x="549" y="3173"/>
                  <a:pt x="617" y="3219"/>
                  <a:pt x="800" y="3241"/>
                </a:cubicBezTo>
                <a:cubicBezTo>
                  <a:pt x="1096" y="3241"/>
                  <a:pt x="1370" y="3310"/>
                  <a:pt x="1644" y="3333"/>
                </a:cubicBezTo>
                <a:lnTo>
                  <a:pt x="1644" y="3333"/>
                </a:lnTo>
                <a:cubicBezTo>
                  <a:pt x="1370" y="3310"/>
                  <a:pt x="1096" y="3241"/>
                  <a:pt x="800" y="3241"/>
                </a:cubicBezTo>
                <a:cubicBezTo>
                  <a:pt x="617" y="3219"/>
                  <a:pt x="549" y="3173"/>
                  <a:pt x="366" y="3127"/>
                </a:cubicBezTo>
                <a:lnTo>
                  <a:pt x="298" y="3127"/>
                </a:lnTo>
                <a:cubicBezTo>
                  <a:pt x="183" y="3127"/>
                  <a:pt x="92" y="3173"/>
                  <a:pt x="1" y="3219"/>
                </a:cubicBezTo>
                <a:lnTo>
                  <a:pt x="1" y="21159"/>
                </a:lnTo>
                <a:close/>
                <a:moveTo>
                  <a:pt x="117779" y="5958"/>
                </a:moveTo>
                <a:cubicBezTo>
                  <a:pt x="117757" y="5935"/>
                  <a:pt x="117757" y="5912"/>
                  <a:pt x="117757" y="5889"/>
                </a:cubicBezTo>
                <a:cubicBezTo>
                  <a:pt x="117757" y="5912"/>
                  <a:pt x="117757" y="5935"/>
                  <a:pt x="117779" y="5958"/>
                </a:cubicBezTo>
                <a:cubicBezTo>
                  <a:pt x="118419" y="5844"/>
                  <a:pt x="118966" y="5570"/>
                  <a:pt x="119605" y="5410"/>
                </a:cubicBezTo>
                <a:cubicBezTo>
                  <a:pt x="119948" y="5319"/>
                  <a:pt x="120313" y="5296"/>
                  <a:pt x="120655" y="5204"/>
                </a:cubicBezTo>
                <a:cubicBezTo>
                  <a:pt x="121089" y="5068"/>
                  <a:pt x="121523" y="5136"/>
                  <a:pt x="121979" y="4999"/>
                </a:cubicBezTo>
                <a:cubicBezTo>
                  <a:pt x="122436" y="4862"/>
                  <a:pt x="122778" y="4634"/>
                  <a:pt x="123280" y="4611"/>
                </a:cubicBezTo>
                <a:cubicBezTo>
                  <a:pt x="123554" y="4588"/>
                  <a:pt x="123782" y="4497"/>
                  <a:pt x="124056" y="4406"/>
                </a:cubicBezTo>
                <a:cubicBezTo>
                  <a:pt x="124376" y="4360"/>
                  <a:pt x="124718" y="4291"/>
                  <a:pt x="125038" y="4269"/>
                </a:cubicBezTo>
                <a:lnTo>
                  <a:pt x="125038" y="4269"/>
                </a:lnTo>
                <a:cubicBezTo>
                  <a:pt x="124718" y="4291"/>
                  <a:pt x="124376" y="4360"/>
                  <a:pt x="124056" y="4406"/>
                </a:cubicBezTo>
                <a:cubicBezTo>
                  <a:pt x="123782" y="4497"/>
                  <a:pt x="123554" y="4588"/>
                  <a:pt x="123280" y="4611"/>
                </a:cubicBezTo>
                <a:cubicBezTo>
                  <a:pt x="122778" y="4634"/>
                  <a:pt x="122436" y="4862"/>
                  <a:pt x="121979" y="4999"/>
                </a:cubicBezTo>
                <a:cubicBezTo>
                  <a:pt x="121523" y="5136"/>
                  <a:pt x="121089" y="5068"/>
                  <a:pt x="120655" y="5204"/>
                </a:cubicBezTo>
                <a:cubicBezTo>
                  <a:pt x="120313" y="5296"/>
                  <a:pt x="119948" y="5319"/>
                  <a:pt x="119605" y="5410"/>
                </a:cubicBezTo>
                <a:cubicBezTo>
                  <a:pt x="118966" y="5570"/>
                  <a:pt x="118419" y="5844"/>
                  <a:pt x="117779" y="5958"/>
                </a:cubicBezTo>
                <a:moveTo>
                  <a:pt x="115976" y="5935"/>
                </a:moveTo>
                <a:cubicBezTo>
                  <a:pt x="115885" y="5912"/>
                  <a:pt x="115794" y="5912"/>
                  <a:pt x="115702" y="5889"/>
                </a:cubicBezTo>
                <a:cubicBezTo>
                  <a:pt x="115406" y="5844"/>
                  <a:pt x="115132" y="5638"/>
                  <a:pt x="114858" y="5592"/>
                </a:cubicBezTo>
                <a:lnTo>
                  <a:pt x="114812" y="5592"/>
                </a:lnTo>
                <a:cubicBezTo>
                  <a:pt x="114812" y="5592"/>
                  <a:pt x="114835" y="5592"/>
                  <a:pt x="114858" y="5592"/>
                </a:cubicBezTo>
                <a:cubicBezTo>
                  <a:pt x="115132" y="5638"/>
                  <a:pt x="115406" y="5844"/>
                  <a:pt x="115702" y="5889"/>
                </a:cubicBezTo>
                <a:cubicBezTo>
                  <a:pt x="115794" y="5912"/>
                  <a:pt x="115885" y="5912"/>
                  <a:pt x="115976" y="5935"/>
                </a:cubicBezTo>
                <a:close/>
                <a:moveTo>
                  <a:pt x="6118" y="5912"/>
                </a:moveTo>
                <a:cubicBezTo>
                  <a:pt x="6072" y="5912"/>
                  <a:pt x="6004" y="5912"/>
                  <a:pt x="5958" y="5889"/>
                </a:cubicBezTo>
                <a:cubicBezTo>
                  <a:pt x="6004" y="5912"/>
                  <a:pt x="6072" y="5912"/>
                  <a:pt x="6118" y="5912"/>
                </a:cubicBezTo>
                <a:cubicBezTo>
                  <a:pt x="6369" y="5912"/>
                  <a:pt x="6643" y="5798"/>
                  <a:pt x="6780" y="5775"/>
                </a:cubicBezTo>
                <a:cubicBezTo>
                  <a:pt x="7100" y="5684"/>
                  <a:pt x="7373" y="5524"/>
                  <a:pt x="7602" y="5319"/>
                </a:cubicBezTo>
                <a:cubicBezTo>
                  <a:pt x="7784" y="5182"/>
                  <a:pt x="7853" y="4976"/>
                  <a:pt x="8013" y="4839"/>
                </a:cubicBezTo>
                <a:cubicBezTo>
                  <a:pt x="8104" y="4748"/>
                  <a:pt x="8309" y="4565"/>
                  <a:pt x="8401" y="4520"/>
                </a:cubicBezTo>
                <a:cubicBezTo>
                  <a:pt x="8469" y="4520"/>
                  <a:pt x="8515" y="4497"/>
                  <a:pt x="8560" y="4497"/>
                </a:cubicBezTo>
                <a:cubicBezTo>
                  <a:pt x="8697" y="4497"/>
                  <a:pt x="8811" y="4588"/>
                  <a:pt x="8971" y="4611"/>
                </a:cubicBezTo>
                <a:lnTo>
                  <a:pt x="8971" y="4611"/>
                </a:lnTo>
                <a:cubicBezTo>
                  <a:pt x="8811" y="4588"/>
                  <a:pt x="8697" y="4497"/>
                  <a:pt x="8560" y="4497"/>
                </a:cubicBezTo>
                <a:cubicBezTo>
                  <a:pt x="8515" y="4497"/>
                  <a:pt x="8469" y="4520"/>
                  <a:pt x="8401" y="4520"/>
                </a:cubicBezTo>
                <a:cubicBezTo>
                  <a:pt x="8309" y="4565"/>
                  <a:pt x="8104" y="4748"/>
                  <a:pt x="8013" y="4839"/>
                </a:cubicBezTo>
                <a:cubicBezTo>
                  <a:pt x="7853" y="4976"/>
                  <a:pt x="7784" y="5182"/>
                  <a:pt x="7602" y="5319"/>
                </a:cubicBezTo>
                <a:cubicBezTo>
                  <a:pt x="7373" y="5524"/>
                  <a:pt x="7100" y="5684"/>
                  <a:pt x="6780" y="5775"/>
                </a:cubicBezTo>
                <a:cubicBezTo>
                  <a:pt x="6643" y="5798"/>
                  <a:pt x="6369" y="5912"/>
                  <a:pt x="6118" y="5912"/>
                </a:cubicBezTo>
                <a:close/>
                <a:moveTo>
                  <a:pt x="117460" y="5821"/>
                </a:moveTo>
                <a:cubicBezTo>
                  <a:pt x="117551" y="5798"/>
                  <a:pt x="117620" y="5775"/>
                  <a:pt x="117711" y="5775"/>
                </a:cubicBezTo>
                <a:cubicBezTo>
                  <a:pt x="117734" y="5775"/>
                  <a:pt x="117779" y="5775"/>
                  <a:pt x="117802" y="5798"/>
                </a:cubicBezTo>
                <a:cubicBezTo>
                  <a:pt x="117779" y="5775"/>
                  <a:pt x="117734" y="5775"/>
                  <a:pt x="117711" y="5775"/>
                </a:cubicBezTo>
                <a:cubicBezTo>
                  <a:pt x="117620" y="5775"/>
                  <a:pt x="117551" y="5798"/>
                  <a:pt x="117460" y="5821"/>
                </a:cubicBezTo>
                <a:close/>
                <a:moveTo>
                  <a:pt x="5844" y="5798"/>
                </a:moveTo>
                <a:lnTo>
                  <a:pt x="5844" y="5798"/>
                </a:lnTo>
                <a:cubicBezTo>
                  <a:pt x="5798" y="5729"/>
                  <a:pt x="5798" y="5570"/>
                  <a:pt x="5753" y="5501"/>
                </a:cubicBezTo>
                <a:cubicBezTo>
                  <a:pt x="5730" y="5433"/>
                  <a:pt x="5684" y="5410"/>
                  <a:pt x="5662" y="5364"/>
                </a:cubicBezTo>
                <a:cubicBezTo>
                  <a:pt x="5479" y="5113"/>
                  <a:pt x="5205" y="5227"/>
                  <a:pt x="4931" y="5068"/>
                </a:cubicBezTo>
                <a:cubicBezTo>
                  <a:pt x="4794" y="4999"/>
                  <a:pt x="4680" y="4885"/>
                  <a:pt x="4566" y="4771"/>
                </a:cubicBezTo>
                <a:cubicBezTo>
                  <a:pt x="4452" y="4657"/>
                  <a:pt x="4383" y="4520"/>
                  <a:pt x="4292" y="4383"/>
                </a:cubicBezTo>
                <a:cubicBezTo>
                  <a:pt x="4178" y="4246"/>
                  <a:pt x="4064" y="4200"/>
                  <a:pt x="3927" y="4200"/>
                </a:cubicBezTo>
                <a:cubicBezTo>
                  <a:pt x="3858" y="4200"/>
                  <a:pt x="3790" y="4223"/>
                  <a:pt x="3699" y="4223"/>
                </a:cubicBezTo>
                <a:lnTo>
                  <a:pt x="3699" y="4223"/>
                </a:lnTo>
                <a:lnTo>
                  <a:pt x="3699" y="4223"/>
                </a:lnTo>
                <a:cubicBezTo>
                  <a:pt x="3790" y="4223"/>
                  <a:pt x="3858" y="4200"/>
                  <a:pt x="3927" y="4200"/>
                </a:cubicBezTo>
                <a:cubicBezTo>
                  <a:pt x="4064" y="4200"/>
                  <a:pt x="4178" y="4246"/>
                  <a:pt x="4292" y="4383"/>
                </a:cubicBezTo>
                <a:cubicBezTo>
                  <a:pt x="4383" y="4520"/>
                  <a:pt x="4452" y="4657"/>
                  <a:pt x="4566" y="4771"/>
                </a:cubicBezTo>
                <a:cubicBezTo>
                  <a:pt x="4680" y="4885"/>
                  <a:pt x="4794" y="4999"/>
                  <a:pt x="4931" y="5068"/>
                </a:cubicBezTo>
                <a:cubicBezTo>
                  <a:pt x="5205" y="5227"/>
                  <a:pt x="5479" y="5113"/>
                  <a:pt x="5662" y="5364"/>
                </a:cubicBezTo>
                <a:cubicBezTo>
                  <a:pt x="5684" y="5410"/>
                  <a:pt x="5730" y="5433"/>
                  <a:pt x="5753" y="5501"/>
                </a:cubicBezTo>
                <a:cubicBezTo>
                  <a:pt x="5798" y="5570"/>
                  <a:pt x="5798" y="5729"/>
                  <a:pt x="5844" y="5798"/>
                </a:cubicBezTo>
                <a:lnTo>
                  <a:pt x="5844" y="5798"/>
                </a:lnTo>
                <a:close/>
                <a:moveTo>
                  <a:pt x="117802" y="5798"/>
                </a:moveTo>
                <a:cubicBezTo>
                  <a:pt x="117802" y="5798"/>
                  <a:pt x="117802" y="5798"/>
                  <a:pt x="117802" y="5798"/>
                </a:cubicBezTo>
                <a:cubicBezTo>
                  <a:pt x="117802" y="5798"/>
                  <a:pt x="117802" y="5798"/>
                  <a:pt x="117802" y="5798"/>
                </a:cubicBezTo>
                <a:close/>
                <a:moveTo>
                  <a:pt x="113831" y="5729"/>
                </a:moveTo>
                <a:cubicBezTo>
                  <a:pt x="113717" y="5729"/>
                  <a:pt x="113580" y="5707"/>
                  <a:pt x="113465" y="5684"/>
                </a:cubicBezTo>
                <a:cubicBezTo>
                  <a:pt x="113580" y="5707"/>
                  <a:pt x="113717" y="5729"/>
                  <a:pt x="113831" y="5729"/>
                </a:cubicBezTo>
                <a:cubicBezTo>
                  <a:pt x="114013" y="5729"/>
                  <a:pt x="114173" y="5707"/>
                  <a:pt x="114287" y="5707"/>
                </a:cubicBezTo>
                <a:cubicBezTo>
                  <a:pt x="114447" y="5684"/>
                  <a:pt x="114584" y="5615"/>
                  <a:pt x="114721" y="5592"/>
                </a:cubicBezTo>
                <a:cubicBezTo>
                  <a:pt x="114584" y="5615"/>
                  <a:pt x="114447" y="5684"/>
                  <a:pt x="114287" y="5707"/>
                </a:cubicBezTo>
                <a:cubicBezTo>
                  <a:pt x="114173" y="5707"/>
                  <a:pt x="114013" y="5729"/>
                  <a:pt x="113831" y="5729"/>
                </a:cubicBezTo>
                <a:close/>
                <a:moveTo>
                  <a:pt x="113306" y="5592"/>
                </a:moveTo>
                <a:lnTo>
                  <a:pt x="113306" y="5592"/>
                </a:lnTo>
                <a:cubicBezTo>
                  <a:pt x="113146" y="5478"/>
                  <a:pt x="113146" y="5296"/>
                  <a:pt x="113055" y="5113"/>
                </a:cubicBezTo>
                <a:cubicBezTo>
                  <a:pt x="112986" y="4976"/>
                  <a:pt x="112872" y="4953"/>
                  <a:pt x="112758" y="4885"/>
                </a:cubicBezTo>
                <a:cubicBezTo>
                  <a:pt x="112872" y="4953"/>
                  <a:pt x="112986" y="4976"/>
                  <a:pt x="113055" y="5113"/>
                </a:cubicBezTo>
                <a:cubicBezTo>
                  <a:pt x="113146" y="5296"/>
                  <a:pt x="113146" y="5478"/>
                  <a:pt x="113306" y="5592"/>
                </a:cubicBezTo>
                <a:lnTo>
                  <a:pt x="113306" y="5592"/>
                </a:lnTo>
                <a:close/>
                <a:moveTo>
                  <a:pt x="63957" y="4794"/>
                </a:moveTo>
                <a:lnTo>
                  <a:pt x="63957" y="4794"/>
                </a:lnTo>
                <a:cubicBezTo>
                  <a:pt x="64300" y="4748"/>
                  <a:pt x="64688" y="4611"/>
                  <a:pt x="64984" y="4474"/>
                </a:cubicBezTo>
                <a:cubicBezTo>
                  <a:pt x="65190" y="4383"/>
                  <a:pt x="65373" y="4246"/>
                  <a:pt x="65578" y="4177"/>
                </a:cubicBezTo>
                <a:cubicBezTo>
                  <a:pt x="65875" y="4063"/>
                  <a:pt x="66263" y="4063"/>
                  <a:pt x="66582" y="4040"/>
                </a:cubicBezTo>
                <a:cubicBezTo>
                  <a:pt x="67587" y="3903"/>
                  <a:pt x="68614" y="3721"/>
                  <a:pt x="69618" y="3630"/>
                </a:cubicBezTo>
                <a:cubicBezTo>
                  <a:pt x="69892" y="3607"/>
                  <a:pt x="70120" y="3538"/>
                  <a:pt x="70348" y="3538"/>
                </a:cubicBezTo>
                <a:cubicBezTo>
                  <a:pt x="70463" y="3538"/>
                  <a:pt x="70600" y="3561"/>
                  <a:pt x="70714" y="3607"/>
                </a:cubicBezTo>
                <a:cubicBezTo>
                  <a:pt x="70942" y="3675"/>
                  <a:pt x="71102" y="3812"/>
                  <a:pt x="71307" y="3926"/>
                </a:cubicBezTo>
                <a:cubicBezTo>
                  <a:pt x="71558" y="4063"/>
                  <a:pt x="71878" y="4086"/>
                  <a:pt x="72152" y="4155"/>
                </a:cubicBezTo>
                <a:lnTo>
                  <a:pt x="72152" y="4155"/>
                </a:lnTo>
                <a:lnTo>
                  <a:pt x="72152" y="4155"/>
                </a:lnTo>
                <a:cubicBezTo>
                  <a:pt x="71878" y="4086"/>
                  <a:pt x="71558" y="4063"/>
                  <a:pt x="71307" y="3926"/>
                </a:cubicBezTo>
                <a:cubicBezTo>
                  <a:pt x="71102" y="3812"/>
                  <a:pt x="70942" y="3675"/>
                  <a:pt x="70714" y="3607"/>
                </a:cubicBezTo>
                <a:cubicBezTo>
                  <a:pt x="70600" y="3561"/>
                  <a:pt x="70463" y="3538"/>
                  <a:pt x="70348" y="3538"/>
                </a:cubicBezTo>
                <a:cubicBezTo>
                  <a:pt x="70120" y="3538"/>
                  <a:pt x="69892" y="3607"/>
                  <a:pt x="69618" y="3630"/>
                </a:cubicBezTo>
                <a:cubicBezTo>
                  <a:pt x="68614" y="3721"/>
                  <a:pt x="67587" y="3903"/>
                  <a:pt x="66582" y="4040"/>
                </a:cubicBezTo>
                <a:cubicBezTo>
                  <a:pt x="66263" y="4063"/>
                  <a:pt x="65875" y="4063"/>
                  <a:pt x="65578" y="4177"/>
                </a:cubicBezTo>
                <a:cubicBezTo>
                  <a:pt x="65373" y="4246"/>
                  <a:pt x="65190" y="4383"/>
                  <a:pt x="64984" y="4474"/>
                </a:cubicBezTo>
                <a:cubicBezTo>
                  <a:pt x="64688" y="4611"/>
                  <a:pt x="64300" y="4748"/>
                  <a:pt x="63957" y="4794"/>
                </a:cubicBezTo>
                <a:lnTo>
                  <a:pt x="63957" y="4794"/>
                </a:lnTo>
                <a:close/>
                <a:moveTo>
                  <a:pt x="19882" y="4611"/>
                </a:moveTo>
                <a:cubicBezTo>
                  <a:pt x="19836" y="4611"/>
                  <a:pt x="19768" y="4611"/>
                  <a:pt x="19699" y="4588"/>
                </a:cubicBezTo>
                <a:cubicBezTo>
                  <a:pt x="19699" y="4588"/>
                  <a:pt x="19676" y="4588"/>
                  <a:pt x="19676" y="4588"/>
                </a:cubicBezTo>
                <a:cubicBezTo>
                  <a:pt x="19676" y="4588"/>
                  <a:pt x="19699" y="4588"/>
                  <a:pt x="19699" y="4588"/>
                </a:cubicBezTo>
                <a:cubicBezTo>
                  <a:pt x="19768" y="4611"/>
                  <a:pt x="19836" y="4611"/>
                  <a:pt x="19882" y="4611"/>
                </a:cubicBezTo>
                <a:cubicBezTo>
                  <a:pt x="20133" y="4611"/>
                  <a:pt x="20407" y="4497"/>
                  <a:pt x="20612" y="4406"/>
                </a:cubicBezTo>
                <a:cubicBezTo>
                  <a:pt x="21069" y="4223"/>
                  <a:pt x="21365" y="3789"/>
                  <a:pt x="21685" y="3401"/>
                </a:cubicBezTo>
                <a:cubicBezTo>
                  <a:pt x="21936" y="3082"/>
                  <a:pt x="22141" y="2853"/>
                  <a:pt x="22507" y="2648"/>
                </a:cubicBezTo>
                <a:cubicBezTo>
                  <a:pt x="22507" y="2648"/>
                  <a:pt x="22529" y="2648"/>
                  <a:pt x="22529" y="2625"/>
                </a:cubicBezTo>
                <a:cubicBezTo>
                  <a:pt x="22529" y="2648"/>
                  <a:pt x="22507" y="2648"/>
                  <a:pt x="22507" y="2648"/>
                </a:cubicBezTo>
                <a:cubicBezTo>
                  <a:pt x="22141" y="2853"/>
                  <a:pt x="21936" y="3082"/>
                  <a:pt x="21685" y="3401"/>
                </a:cubicBezTo>
                <a:cubicBezTo>
                  <a:pt x="21365" y="3789"/>
                  <a:pt x="21069" y="4223"/>
                  <a:pt x="20612" y="4406"/>
                </a:cubicBezTo>
                <a:cubicBezTo>
                  <a:pt x="20407" y="4497"/>
                  <a:pt x="20133" y="4611"/>
                  <a:pt x="19882" y="4611"/>
                </a:cubicBezTo>
                <a:moveTo>
                  <a:pt x="99428" y="4588"/>
                </a:moveTo>
                <a:cubicBezTo>
                  <a:pt x="99359" y="4588"/>
                  <a:pt x="99291" y="4565"/>
                  <a:pt x="99245" y="4520"/>
                </a:cubicBezTo>
                <a:cubicBezTo>
                  <a:pt x="99131" y="4428"/>
                  <a:pt x="99154" y="4177"/>
                  <a:pt x="99131" y="4063"/>
                </a:cubicBezTo>
                <a:cubicBezTo>
                  <a:pt x="99108" y="3858"/>
                  <a:pt x="98994" y="3447"/>
                  <a:pt x="98812" y="3287"/>
                </a:cubicBezTo>
                <a:lnTo>
                  <a:pt x="98812" y="3287"/>
                </a:lnTo>
                <a:lnTo>
                  <a:pt x="98812" y="3287"/>
                </a:lnTo>
                <a:cubicBezTo>
                  <a:pt x="98994" y="3447"/>
                  <a:pt x="99108" y="3858"/>
                  <a:pt x="99131" y="4063"/>
                </a:cubicBezTo>
                <a:cubicBezTo>
                  <a:pt x="99154" y="4177"/>
                  <a:pt x="99131" y="4428"/>
                  <a:pt x="99245" y="4520"/>
                </a:cubicBezTo>
                <a:cubicBezTo>
                  <a:pt x="99291" y="4565"/>
                  <a:pt x="99359" y="4588"/>
                  <a:pt x="99428" y="4588"/>
                </a:cubicBezTo>
                <a:cubicBezTo>
                  <a:pt x="99588" y="4588"/>
                  <a:pt x="99793" y="4497"/>
                  <a:pt x="99930" y="4451"/>
                </a:cubicBezTo>
                <a:cubicBezTo>
                  <a:pt x="99999" y="4451"/>
                  <a:pt x="100067" y="4428"/>
                  <a:pt x="100135" y="4428"/>
                </a:cubicBezTo>
                <a:cubicBezTo>
                  <a:pt x="100295" y="4428"/>
                  <a:pt x="100432" y="4474"/>
                  <a:pt x="100615" y="4497"/>
                </a:cubicBezTo>
                <a:cubicBezTo>
                  <a:pt x="100706" y="4520"/>
                  <a:pt x="100866" y="4543"/>
                  <a:pt x="101048" y="4543"/>
                </a:cubicBezTo>
                <a:cubicBezTo>
                  <a:pt x="100866" y="4543"/>
                  <a:pt x="100706" y="4520"/>
                  <a:pt x="100615" y="4497"/>
                </a:cubicBezTo>
                <a:cubicBezTo>
                  <a:pt x="100432" y="4474"/>
                  <a:pt x="100295" y="4428"/>
                  <a:pt x="100135" y="4428"/>
                </a:cubicBezTo>
                <a:cubicBezTo>
                  <a:pt x="100067" y="4428"/>
                  <a:pt x="99999" y="4451"/>
                  <a:pt x="99930" y="4451"/>
                </a:cubicBezTo>
                <a:cubicBezTo>
                  <a:pt x="99793" y="4497"/>
                  <a:pt x="99588" y="4588"/>
                  <a:pt x="99428" y="4588"/>
                </a:cubicBezTo>
                <a:moveTo>
                  <a:pt x="9291" y="4565"/>
                </a:moveTo>
                <a:cubicBezTo>
                  <a:pt x="9359" y="4543"/>
                  <a:pt x="9451" y="4520"/>
                  <a:pt x="9519" y="4520"/>
                </a:cubicBezTo>
                <a:cubicBezTo>
                  <a:pt x="9451" y="4520"/>
                  <a:pt x="9359" y="4543"/>
                  <a:pt x="9291" y="4565"/>
                </a:cubicBezTo>
                <a:close/>
                <a:moveTo>
                  <a:pt x="101528" y="4520"/>
                </a:moveTo>
                <a:cubicBezTo>
                  <a:pt x="101688" y="4520"/>
                  <a:pt x="101825" y="4474"/>
                  <a:pt x="101893" y="4428"/>
                </a:cubicBezTo>
                <a:cubicBezTo>
                  <a:pt x="102030" y="4314"/>
                  <a:pt x="102030" y="4132"/>
                  <a:pt x="102190" y="4040"/>
                </a:cubicBezTo>
                <a:cubicBezTo>
                  <a:pt x="102486" y="3858"/>
                  <a:pt x="102897" y="3881"/>
                  <a:pt x="103217" y="3835"/>
                </a:cubicBezTo>
                <a:cubicBezTo>
                  <a:pt x="103240" y="3812"/>
                  <a:pt x="103263" y="3812"/>
                  <a:pt x="103285" y="3812"/>
                </a:cubicBezTo>
                <a:cubicBezTo>
                  <a:pt x="103263" y="3812"/>
                  <a:pt x="103240" y="3812"/>
                  <a:pt x="103217" y="3835"/>
                </a:cubicBezTo>
                <a:cubicBezTo>
                  <a:pt x="102897" y="3881"/>
                  <a:pt x="102486" y="3858"/>
                  <a:pt x="102190" y="4040"/>
                </a:cubicBezTo>
                <a:cubicBezTo>
                  <a:pt x="102030" y="4132"/>
                  <a:pt x="102030" y="4314"/>
                  <a:pt x="101893" y="4428"/>
                </a:cubicBezTo>
                <a:cubicBezTo>
                  <a:pt x="101825" y="4474"/>
                  <a:pt x="101688" y="4520"/>
                  <a:pt x="101528" y="4520"/>
                </a:cubicBezTo>
                <a:close/>
                <a:moveTo>
                  <a:pt x="9542" y="4520"/>
                </a:moveTo>
                <a:lnTo>
                  <a:pt x="9542" y="4520"/>
                </a:lnTo>
                <a:lnTo>
                  <a:pt x="9542" y="4520"/>
                </a:lnTo>
                <a:close/>
                <a:moveTo>
                  <a:pt x="9542" y="4520"/>
                </a:moveTo>
                <a:cubicBezTo>
                  <a:pt x="9542" y="4520"/>
                  <a:pt x="9565" y="4520"/>
                  <a:pt x="9565" y="4520"/>
                </a:cubicBezTo>
                <a:cubicBezTo>
                  <a:pt x="9565" y="4520"/>
                  <a:pt x="9542" y="4520"/>
                  <a:pt x="9542" y="4520"/>
                </a:cubicBezTo>
                <a:close/>
                <a:moveTo>
                  <a:pt x="9565" y="4520"/>
                </a:moveTo>
                <a:cubicBezTo>
                  <a:pt x="9565" y="4520"/>
                  <a:pt x="9565" y="4520"/>
                  <a:pt x="9565" y="4520"/>
                </a:cubicBezTo>
                <a:cubicBezTo>
                  <a:pt x="9861" y="4497"/>
                  <a:pt x="9907" y="4451"/>
                  <a:pt x="10090" y="4223"/>
                </a:cubicBezTo>
                <a:cubicBezTo>
                  <a:pt x="10204" y="4063"/>
                  <a:pt x="10295" y="3858"/>
                  <a:pt x="10455" y="3721"/>
                </a:cubicBezTo>
                <a:cubicBezTo>
                  <a:pt x="10637" y="3561"/>
                  <a:pt x="10729" y="3584"/>
                  <a:pt x="10911" y="3515"/>
                </a:cubicBezTo>
                <a:cubicBezTo>
                  <a:pt x="11391" y="3356"/>
                  <a:pt x="11893" y="3105"/>
                  <a:pt x="12327" y="2831"/>
                </a:cubicBezTo>
                <a:cubicBezTo>
                  <a:pt x="12555" y="2694"/>
                  <a:pt x="12943" y="2420"/>
                  <a:pt x="13217" y="2351"/>
                </a:cubicBezTo>
                <a:cubicBezTo>
                  <a:pt x="13308" y="2328"/>
                  <a:pt x="13399" y="2328"/>
                  <a:pt x="13491" y="2328"/>
                </a:cubicBezTo>
                <a:cubicBezTo>
                  <a:pt x="13696" y="2328"/>
                  <a:pt x="13901" y="2374"/>
                  <a:pt x="14107" y="2420"/>
                </a:cubicBezTo>
                <a:cubicBezTo>
                  <a:pt x="14358" y="2488"/>
                  <a:pt x="14335" y="2511"/>
                  <a:pt x="14426" y="2717"/>
                </a:cubicBezTo>
                <a:cubicBezTo>
                  <a:pt x="14449" y="2785"/>
                  <a:pt x="14495" y="2853"/>
                  <a:pt x="14518" y="2945"/>
                </a:cubicBezTo>
                <a:cubicBezTo>
                  <a:pt x="14586" y="3082"/>
                  <a:pt x="14541" y="3196"/>
                  <a:pt x="14586" y="3333"/>
                </a:cubicBezTo>
                <a:lnTo>
                  <a:pt x="14586" y="3333"/>
                </a:lnTo>
                <a:lnTo>
                  <a:pt x="14586" y="3333"/>
                </a:lnTo>
                <a:cubicBezTo>
                  <a:pt x="14541" y="3196"/>
                  <a:pt x="14586" y="3082"/>
                  <a:pt x="14518" y="2945"/>
                </a:cubicBezTo>
                <a:cubicBezTo>
                  <a:pt x="14495" y="2853"/>
                  <a:pt x="14449" y="2785"/>
                  <a:pt x="14426" y="2717"/>
                </a:cubicBezTo>
                <a:cubicBezTo>
                  <a:pt x="14335" y="2511"/>
                  <a:pt x="14358" y="2488"/>
                  <a:pt x="14107" y="2420"/>
                </a:cubicBezTo>
                <a:cubicBezTo>
                  <a:pt x="13901" y="2374"/>
                  <a:pt x="13696" y="2328"/>
                  <a:pt x="13491" y="2328"/>
                </a:cubicBezTo>
                <a:cubicBezTo>
                  <a:pt x="13399" y="2328"/>
                  <a:pt x="13308" y="2328"/>
                  <a:pt x="13217" y="2351"/>
                </a:cubicBezTo>
                <a:cubicBezTo>
                  <a:pt x="12943" y="2420"/>
                  <a:pt x="12555" y="2694"/>
                  <a:pt x="12327" y="2831"/>
                </a:cubicBezTo>
                <a:cubicBezTo>
                  <a:pt x="11893" y="3105"/>
                  <a:pt x="11391" y="3356"/>
                  <a:pt x="10911" y="3515"/>
                </a:cubicBezTo>
                <a:cubicBezTo>
                  <a:pt x="10729" y="3584"/>
                  <a:pt x="10637" y="3561"/>
                  <a:pt x="10455" y="3721"/>
                </a:cubicBezTo>
                <a:cubicBezTo>
                  <a:pt x="10295" y="3858"/>
                  <a:pt x="10204" y="4063"/>
                  <a:pt x="10090" y="4223"/>
                </a:cubicBezTo>
                <a:cubicBezTo>
                  <a:pt x="9907" y="4451"/>
                  <a:pt x="9861" y="4497"/>
                  <a:pt x="9565" y="4520"/>
                </a:cubicBezTo>
                <a:cubicBezTo>
                  <a:pt x="9565" y="4520"/>
                  <a:pt x="9565" y="4520"/>
                  <a:pt x="9565" y="4520"/>
                </a:cubicBezTo>
                <a:close/>
                <a:moveTo>
                  <a:pt x="92763" y="4269"/>
                </a:moveTo>
                <a:cubicBezTo>
                  <a:pt x="92740" y="4269"/>
                  <a:pt x="92717" y="4246"/>
                  <a:pt x="92694" y="4246"/>
                </a:cubicBezTo>
                <a:cubicBezTo>
                  <a:pt x="92489" y="4200"/>
                  <a:pt x="92443" y="4132"/>
                  <a:pt x="92238" y="4109"/>
                </a:cubicBezTo>
                <a:lnTo>
                  <a:pt x="92192" y="4109"/>
                </a:lnTo>
                <a:cubicBezTo>
                  <a:pt x="92147" y="4109"/>
                  <a:pt x="92078" y="4132"/>
                  <a:pt x="92010" y="4132"/>
                </a:cubicBezTo>
                <a:cubicBezTo>
                  <a:pt x="92078" y="4132"/>
                  <a:pt x="92147" y="4109"/>
                  <a:pt x="92192" y="4109"/>
                </a:cubicBezTo>
                <a:cubicBezTo>
                  <a:pt x="92215" y="4109"/>
                  <a:pt x="92238" y="4109"/>
                  <a:pt x="92238" y="4109"/>
                </a:cubicBezTo>
                <a:cubicBezTo>
                  <a:pt x="92443" y="4132"/>
                  <a:pt x="92489" y="4200"/>
                  <a:pt x="92694" y="4246"/>
                </a:cubicBezTo>
                <a:cubicBezTo>
                  <a:pt x="92717" y="4246"/>
                  <a:pt x="92740" y="4269"/>
                  <a:pt x="92763" y="4269"/>
                </a:cubicBezTo>
                <a:close/>
                <a:moveTo>
                  <a:pt x="93311" y="4269"/>
                </a:moveTo>
                <a:cubicBezTo>
                  <a:pt x="93425" y="4246"/>
                  <a:pt x="93539" y="4223"/>
                  <a:pt x="93630" y="4177"/>
                </a:cubicBezTo>
                <a:cubicBezTo>
                  <a:pt x="93813" y="4109"/>
                  <a:pt x="93950" y="3926"/>
                  <a:pt x="94132" y="3835"/>
                </a:cubicBezTo>
                <a:cubicBezTo>
                  <a:pt x="94292" y="3766"/>
                  <a:pt x="94452" y="3698"/>
                  <a:pt x="94635" y="3630"/>
                </a:cubicBezTo>
                <a:cubicBezTo>
                  <a:pt x="94908" y="3493"/>
                  <a:pt x="95160" y="3401"/>
                  <a:pt x="95456" y="3333"/>
                </a:cubicBezTo>
                <a:lnTo>
                  <a:pt x="95456" y="3333"/>
                </a:lnTo>
                <a:lnTo>
                  <a:pt x="95456" y="3333"/>
                </a:lnTo>
                <a:cubicBezTo>
                  <a:pt x="95160" y="3401"/>
                  <a:pt x="94908" y="3493"/>
                  <a:pt x="94635" y="3630"/>
                </a:cubicBezTo>
                <a:cubicBezTo>
                  <a:pt x="94452" y="3698"/>
                  <a:pt x="94292" y="3766"/>
                  <a:pt x="94132" y="3835"/>
                </a:cubicBezTo>
                <a:cubicBezTo>
                  <a:pt x="93950" y="3926"/>
                  <a:pt x="93813" y="4109"/>
                  <a:pt x="93630" y="4177"/>
                </a:cubicBezTo>
                <a:cubicBezTo>
                  <a:pt x="93539" y="4223"/>
                  <a:pt x="93425" y="4246"/>
                  <a:pt x="93311" y="4269"/>
                </a:cubicBezTo>
                <a:close/>
                <a:moveTo>
                  <a:pt x="73658" y="4246"/>
                </a:moveTo>
                <a:cubicBezTo>
                  <a:pt x="74366" y="4200"/>
                  <a:pt x="75050" y="4040"/>
                  <a:pt x="75667" y="3835"/>
                </a:cubicBezTo>
                <a:cubicBezTo>
                  <a:pt x="76055" y="3721"/>
                  <a:pt x="76420" y="3584"/>
                  <a:pt x="76808" y="3515"/>
                </a:cubicBezTo>
                <a:cubicBezTo>
                  <a:pt x="76831" y="3515"/>
                  <a:pt x="76854" y="3515"/>
                  <a:pt x="76876" y="3515"/>
                </a:cubicBezTo>
                <a:lnTo>
                  <a:pt x="76899" y="3515"/>
                </a:lnTo>
                <a:lnTo>
                  <a:pt x="76876" y="3515"/>
                </a:lnTo>
                <a:lnTo>
                  <a:pt x="76808" y="3515"/>
                </a:lnTo>
                <a:cubicBezTo>
                  <a:pt x="76420" y="3584"/>
                  <a:pt x="76055" y="3721"/>
                  <a:pt x="75667" y="3835"/>
                </a:cubicBezTo>
                <a:cubicBezTo>
                  <a:pt x="75050" y="4040"/>
                  <a:pt x="74366" y="4200"/>
                  <a:pt x="73658" y="4246"/>
                </a:cubicBezTo>
                <a:close/>
                <a:moveTo>
                  <a:pt x="111411" y="4223"/>
                </a:moveTo>
                <a:cubicBezTo>
                  <a:pt x="111251" y="4223"/>
                  <a:pt x="111137" y="4177"/>
                  <a:pt x="111000" y="4109"/>
                </a:cubicBezTo>
                <a:cubicBezTo>
                  <a:pt x="111137" y="4177"/>
                  <a:pt x="111251" y="4223"/>
                  <a:pt x="111411" y="4223"/>
                </a:cubicBezTo>
                <a:lnTo>
                  <a:pt x="111411" y="4223"/>
                </a:lnTo>
                <a:lnTo>
                  <a:pt x="111411" y="4223"/>
                </a:lnTo>
                <a:close/>
                <a:moveTo>
                  <a:pt x="111548" y="4223"/>
                </a:moveTo>
                <a:cubicBezTo>
                  <a:pt x="111708" y="4200"/>
                  <a:pt x="111890" y="4132"/>
                  <a:pt x="112073" y="4132"/>
                </a:cubicBezTo>
                <a:cubicBezTo>
                  <a:pt x="112142" y="4132"/>
                  <a:pt x="112187" y="4132"/>
                  <a:pt x="112256" y="4155"/>
                </a:cubicBezTo>
                <a:cubicBezTo>
                  <a:pt x="112187" y="4132"/>
                  <a:pt x="112142" y="4132"/>
                  <a:pt x="112073" y="4132"/>
                </a:cubicBezTo>
                <a:cubicBezTo>
                  <a:pt x="111890" y="4132"/>
                  <a:pt x="111708" y="4200"/>
                  <a:pt x="111548" y="4223"/>
                </a:cubicBezTo>
                <a:close/>
                <a:moveTo>
                  <a:pt x="91599" y="4109"/>
                </a:moveTo>
                <a:cubicBezTo>
                  <a:pt x="91599" y="4109"/>
                  <a:pt x="91576" y="4109"/>
                  <a:pt x="91576" y="4109"/>
                </a:cubicBezTo>
                <a:cubicBezTo>
                  <a:pt x="91439" y="4063"/>
                  <a:pt x="91371" y="3995"/>
                  <a:pt x="91234" y="3949"/>
                </a:cubicBezTo>
                <a:cubicBezTo>
                  <a:pt x="91234" y="3949"/>
                  <a:pt x="91234" y="3949"/>
                  <a:pt x="91234" y="3949"/>
                </a:cubicBezTo>
                <a:cubicBezTo>
                  <a:pt x="91234" y="3949"/>
                  <a:pt x="91234" y="3949"/>
                  <a:pt x="91234" y="3949"/>
                </a:cubicBezTo>
                <a:cubicBezTo>
                  <a:pt x="91371" y="3995"/>
                  <a:pt x="91439" y="4063"/>
                  <a:pt x="91576" y="4109"/>
                </a:cubicBezTo>
                <a:cubicBezTo>
                  <a:pt x="91576" y="4109"/>
                  <a:pt x="91599" y="4109"/>
                  <a:pt x="91599" y="4109"/>
                </a:cubicBezTo>
                <a:close/>
                <a:moveTo>
                  <a:pt x="31135" y="4063"/>
                </a:moveTo>
                <a:cubicBezTo>
                  <a:pt x="30838" y="4063"/>
                  <a:pt x="30564" y="3995"/>
                  <a:pt x="30427" y="3721"/>
                </a:cubicBezTo>
                <a:cubicBezTo>
                  <a:pt x="30244" y="3287"/>
                  <a:pt x="30222" y="2876"/>
                  <a:pt x="29674" y="2831"/>
                </a:cubicBezTo>
                <a:cubicBezTo>
                  <a:pt x="29126" y="2808"/>
                  <a:pt x="28441" y="2739"/>
                  <a:pt x="28099" y="2260"/>
                </a:cubicBezTo>
                <a:cubicBezTo>
                  <a:pt x="27962" y="2055"/>
                  <a:pt x="27985" y="1940"/>
                  <a:pt x="27779" y="1849"/>
                </a:cubicBezTo>
                <a:cubicBezTo>
                  <a:pt x="27688" y="1804"/>
                  <a:pt x="27597" y="1758"/>
                  <a:pt x="27483" y="1735"/>
                </a:cubicBezTo>
                <a:cubicBezTo>
                  <a:pt x="27346" y="1667"/>
                  <a:pt x="27186" y="1712"/>
                  <a:pt x="27049" y="1667"/>
                </a:cubicBezTo>
                <a:cubicBezTo>
                  <a:pt x="26866" y="1598"/>
                  <a:pt x="26843" y="1415"/>
                  <a:pt x="26615" y="1347"/>
                </a:cubicBezTo>
                <a:lnTo>
                  <a:pt x="26615" y="1347"/>
                </a:lnTo>
                <a:lnTo>
                  <a:pt x="26615" y="1347"/>
                </a:lnTo>
                <a:cubicBezTo>
                  <a:pt x="26843" y="1415"/>
                  <a:pt x="26866" y="1598"/>
                  <a:pt x="27049" y="1667"/>
                </a:cubicBezTo>
                <a:cubicBezTo>
                  <a:pt x="27186" y="1712"/>
                  <a:pt x="27346" y="1667"/>
                  <a:pt x="27483" y="1735"/>
                </a:cubicBezTo>
                <a:cubicBezTo>
                  <a:pt x="27597" y="1758"/>
                  <a:pt x="27688" y="1804"/>
                  <a:pt x="27779" y="1849"/>
                </a:cubicBezTo>
                <a:cubicBezTo>
                  <a:pt x="27985" y="1940"/>
                  <a:pt x="27962" y="2055"/>
                  <a:pt x="28099" y="2260"/>
                </a:cubicBezTo>
                <a:cubicBezTo>
                  <a:pt x="28441" y="2739"/>
                  <a:pt x="29126" y="2808"/>
                  <a:pt x="29674" y="2831"/>
                </a:cubicBezTo>
                <a:cubicBezTo>
                  <a:pt x="30222" y="2876"/>
                  <a:pt x="30244" y="3287"/>
                  <a:pt x="30427" y="3721"/>
                </a:cubicBezTo>
                <a:cubicBezTo>
                  <a:pt x="30564" y="3995"/>
                  <a:pt x="30838" y="4063"/>
                  <a:pt x="31135" y="4063"/>
                </a:cubicBezTo>
                <a:cubicBezTo>
                  <a:pt x="31340" y="4063"/>
                  <a:pt x="31545" y="4018"/>
                  <a:pt x="31728" y="3995"/>
                </a:cubicBezTo>
                <a:cubicBezTo>
                  <a:pt x="32253" y="3926"/>
                  <a:pt x="32869" y="3766"/>
                  <a:pt x="33371" y="3561"/>
                </a:cubicBezTo>
                <a:cubicBezTo>
                  <a:pt x="33782" y="3356"/>
                  <a:pt x="34193" y="3150"/>
                  <a:pt x="34650" y="3036"/>
                </a:cubicBezTo>
                <a:cubicBezTo>
                  <a:pt x="35061" y="2922"/>
                  <a:pt x="35380" y="2876"/>
                  <a:pt x="35654" y="2534"/>
                </a:cubicBezTo>
                <a:cubicBezTo>
                  <a:pt x="35837" y="2306"/>
                  <a:pt x="35882" y="2192"/>
                  <a:pt x="36156" y="2077"/>
                </a:cubicBezTo>
                <a:cubicBezTo>
                  <a:pt x="36384" y="1963"/>
                  <a:pt x="36567" y="1940"/>
                  <a:pt x="36750" y="1758"/>
                </a:cubicBezTo>
                <a:cubicBezTo>
                  <a:pt x="36818" y="1667"/>
                  <a:pt x="36909" y="1575"/>
                  <a:pt x="36978" y="1507"/>
                </a:cubicBezTo>
                <a:cubicBezTo>
                  <a:pt x="37252" y="1233"/>
                  <a:pt x="37503" y="1187"/>
                  <a:pt x="37891" y="1142"/>
                </a:cubicBezTo>
                <a:cubicBezTo>
                  <a:pt x="38256" y="1073"/>
                  <a:pt x="38325" y="1050"/>
                  <a:pt x="38530" y="776"/>
                </a:cubicBezTo>
                <a:cubicBezTo>
                  <a:pt x="38690" y="571"/>
                  <a:pt x="38918" y="343"/>
                  <a:pt x="39192" y="297"/>
                </a:cubicBezTo>
                <a:cubicBezTo>
                  <a:pt x="39489" y="229"/>
                  <a:pt x="39808" y="183"/>
                  <a:pt x="40105" y="183"/>
                </a:cubicBezTo>
                <a:cubicBezTo>
                  <a:pt x="40242" y="183"/>
                  <a:pt x="40379" y="206"/>
                  <a:pt x="40516" y="206"/>
                </a:cubicBezTo>
                <a:cubicBezTo>
                  <a:pt x="40379" y="206"/>
                  <a:pt x="40242" y="183"/>
                  <a:pt x="40105" y="183"/>
                </a:cubicBezTo>
                <a:cubicBezTo>
                  <a:pt x="39808" y="183"/>
                  <a:pt x="39489" y="229"/>
                  <a:pt x="39192" y="297"/>
                </a:cubicBezTo>
                <a:cubicBezTo>
                  <a:pt x="38918" y="343"/>
                  <a:pt x="38690" y="571"/>
                  <a:pt x="38530" y="776"/>
                </a:cubicBezTo>
                <a:cubicBezTo>
                  <a:pt x="38325" y="1050"/>
                  <a:pt x="38256" y="1073"/>
                  <a:pt x="37891" y="1142"/>
                </a:cubicBezTo>
                <a:cubicBezTo>
                  <a:pt x="37503" y="1187"/>
                  <a:pt x="37252" y="1233"/>
                  <a:pt x="36978" y="1507"/>
                </a:cubicBezTo>
                <a:cubicBezTo>
                  <a:pt x="36909" y="1575"/>
                  <a:pt x="36818" y="1667"/>
                  <a:pt x="36750" y="1758"/>
                </a:cubicBezTo>
                <a:cubicBezTo>
                  <a:pt x="36567" y="1940"/>
                  <a:pt x="36384" y="1963"/>
                  <a:pt x="36156" y="2077"/>
                </a:cubicBezTo>
                <a:cubicBezTo>
                  <a:pt x="35882" y="2192"/>
                  <a:pt x="35837" y="2306"/>
                  <a:pt x="35654" y="2534"/>
                </a:cubicBezTo>
                <a:cubicBezTo>
                  <a:pt x="35380" y="2876"/>
                  <a:pt x="35061" y="2922"/>
                  <a:pt x="34650" y="3036"/>
                </a:cubicBezTo>
                <a:cubicBezTo>
                  <a:pt x="34193" y="3150"/>
                  <a:pt x="33782" y="3356"/>
                  <a:pt x="33371" y="3561"/>
                </a:cubicBezTo>
                <a:cubicBezTo>
                  <a:pt x="32869" y="3766"/>
                  <a:pt x="32253" y="3926"/>
                  <a:pt x="31728" y="3995"/>
                </a:cubicBezTo>
                <a:cubicBezTo>
                  <a:pt x="31545" y="4040"/>
                  <a:pt x="31340" y="4063"/>
                  <a:pt x="31135" y="4063"/>
                </a:cubicBezTo>
                <a:close/>
                <a:moveTo>
                  <a:pt x="110841" y="4018"/>
                </a:moveTo>
                <a:lnTo>
                  <a:pt x="110841" y="4018"/>
                </a:lnTo>
                <a:cubicBezTo>
                  <a:pt x="110430" y="3789"/>
                  <a:pt x="109950" y="3766"/>
                  <a:pt x="109517" y="3721"/>
                </a:cubicBezTo>
                <a:cubicBezTo>
                  <a:pt x="109334" y="3721"/>
                  <a:pt x="109174" y="3630"/>
                  <a:pt x="109015" y="3630"/>
                </a:cubicBezTo>
                <a:cubicBezTo>
                  <a:pt x="108878" y="3607"/>
                  <a:pt x="108763" y="3607"/>
                  <a:pt x="108649" y="3607"/>
                </a:cubicBezTo>
                <a:cubicBezTo>
                  <a:pt x="108490" y="3607"/>
                  <a:pt x="108330" y="3630"/>
                  <a:pt x="108193" y="3652"/>
                </a:cubicBezTo>
                <a:lnTo>
                  <a:pt x="108193" y="3652"/>
                </a:lnTo>
                <a:lnTo>
                  <a:pt x="108193" y="3652"/>
                </a:lnTo>
                <a:cubicBezTo>
                  <a:pt x="108330" y="3630"/>
                  <a:pt x="108490" y="3607"/>
                  <a:pt x="108649" y="3607"/>
                </a:cubicBezTo>
                <a:cubicBezTo>
                  <a:pt x="108763" y="3607"/>
                  <a:pt x="108878" y="3607"/>
                  <a:pt x="109015" y="3630"/>
                </a:cubicBezTo>
                <a:cubicBezTo>
                  <a:pt x="109174" y="3630"/>
                  <a:pt x="109334" y="3721"/>
                  <a:pt x="109517" y="3721"/>
                </a:cubicBezTo>
                <a:cubicBezTo>
                  <a:pt x="109950" y="3766"/>
                  <a:pt x="110430" y="3789"/>
                  <a:pt x="110841" y="4018"/>
                </a:cubicBezTo>
                <a:lnTo>
                  <a:pt x="110841" y="4018"/>
                </a:lnTo>
                <a:moveTo>
                  <a:pt x="2740" y="3881"/>
                </a:moveTo>
                <a:lnTo>
                  <a:pt x="2740" y="3881"/>
                </a:lnTo>
                <a:cubicBezTo>
                  <a:pt x="2580" y="3721"/>
                  <a:pt x="2489" y="3561"/>
                  <a:pt x="2283" y="3424"/>
                </a:cubicBezTo>
                <a:cubicBezTo>
                  <a:pt x="2261" y="3401"/>
                  <a:pt x="2238" y="3401"/>
                  <a:pt x="2215" y="3378"/>
                </a:cubicBezTo>
                <a:cubicBezTo>
                  <a:pt x="2238" y="3401"/>
                  <a:pt x="2261" y="3401"/>
                  <a:pt x="2283" y="3424"/>
                </a:cubicBezTo>
                <a:cubicBezTo>
                  <a:pt x="2489" y="3561"/>
                  <a:pt x="2580" y="3721"/>
                  <a:pt x="2740" y="3881"/>
                </a:cubicBezTo>
                <a:lnTo>
                  <a:pt x="2740" y="3881"/>
                </a:lnTo>
                <a:close/>
                <a:moveTo>
                  <a:pt x="62017" y="3835"/>
                </a:moveTo>
                <a:cubicBezTo>
                  <a:pt x="61766" y="3766"/>
                  <a:pt x="61584" y="3766"/>
                  <a:pt x="61332" y="3630"/>
                </a:cubicBezTo>
                <a:cubicBezTo>
                  <a:pt x="61195" y="3538"/>
                  <a:pt x="61081" y="3401"/>
                  <a:pt x="60922" y="3356"/>
                </a:cubicBezTo>
                <a:cubicBezTo>
                  <a:pt x="60739" y="3264"/>
                  <a:pt x="60488" y="3310"/>
                  <a:pt x="60282" y="3219"/>
                </a:cubicBezTo>
                <a:cubicBezTo>
                  <a:pt x="60214" y="3173"/>
                  <a:pt x="60146" y="3082"/>
                  <a:pt x="60054" y="3059"/>
                </a:cubicBezTo>
                <a:lnTo>
                  <a:pt x="60054" y="3059"/>
                </a:lnTo>
                <a:lnTo>
                  <a:pt x="60054" y="3059"/>
                </a:lnTo>
                <a:cubicBezTo>
                  <a:pt x="60146" y="3082"/>
                  <a:pt x="60214" y="3173"/>
                  <a:pt x="60282" y="3219"/>
                </a:cubicBezTo>
                <a:cubicBezTo>
                  <a:pt x="60488" y="3310"/>
                  <a:pt x="60739" y="3264"/>
                  <a:pt x="60922" y="3356"/>
                </a:cubicBezTo>
                <a:cubicBezTo>
                  <a:pt x="61081" y="3401"/>
                  <a:pt x="61195" y="3538"/>
                  <a:pt x="61332" y="3630"/>
                </a:cubicBezTo>
                <a:cubicBezTo>
                  <a:pt x="61584" y="3766"/>
                  <a:pt x="61766" y="3766"/>
                  <a:pt x="62017" y="3835"/>
                </a:cubicBezTo>
                <a:lnTo>
                  <a:pt x="62017" y="3835"/>
                </a:lnTo>
                <a:close/>
                <a:moveTo>
                  <a:pt x="107622" y="3721"/>
                </a:moveTo>
                <a:lnTo>
                  <a:pt x="107599" y="3721"/>
                </a:lnTo>
                <a:lnTo>
                  <a:pt x="107622" y="3721"/>
                </a:lnTo>
                <a:cubicBezTo>
                  <a:pt x="107759" y="3721"/>
                  <a:pt x="107873" y="3721"/>
                  <a:pt x="108010" y="3698"/>
                </a:cubicBezTo>
                <a:cubicBezTo>
                  <a:pt x="107873" y="3721"/>
                  <a:pt x="107759" y="3721"/>
                  <a:pt x="107622" y="3721"/>
                </a:cubicBezTo>
                <a:close/>
                <a:moveTo>
                  <a:pt x="107577" y="3721"/>
                </a:moveTo>
                <a:lnTo>
                  <a:pt x="107599" y="3721"/>
                </a:lnTo>
                <a:lnTo>
                  <a:pt x="107599" y="3721"/>
                </a:lnTo>
                <a:lnTo>
                  <a:pt x="107577" y="3721"/>
                </a:lnTo>
                <a:close/>
                <a:moveTo>
                  <a:pt x="106527" y="3698"/>
                </a:moveTo>
                <a:lnTo>
                  <a:pt x="106527" y="3698"/>
                </a:lnTo>
                <a:cubicBezTo>
                  <a:pt x="106230" y="3630"/>
                  <a:pt x="106047" y="3424"/>
                  <a:pt x="105750" y="3424"/>
                </a:cubicBezTo>
                <a:lnTo>
                  <a:pt x="105750" y="3424"/>
                </a:lnTo>
                <a:cubicBezTo>
                  <a:pt x="105728" y="3424"/>
                  <a:pt x="105728" y="3424"/>
                  <a:pt x="105728" y="3424"/>
                </a:cubicBezTo>
                <a:cubicBezTo>
                  <a:pt x="105728" y="3424"/>
                  <a:pt x="105728" y="3424"/>
                  <a:pt x="105750" y="3424"/>
                </a:cubicBezTo>
                <a:lnTo>
                  <a:pt x="105750" y="3424"/>
                </a:lnTo>
                <a:cubicBezTo>
                  <a:pt x="106047" y="3424"/>
                  <a:pt x="106230" y="3630"/>
                  <a:pt x="106527" y="3698"/>
                </a:cubicBezTo>
                <a:lnTo>
                  <a:pt x="106527" y="3698"/>
                </a:lnTo>
                <a:close/>
                <a:moveTo>
                  <a:pt x="16275" y="3607"/>
                </a:moveTo>
                <a:lnTo>
                  <a:pt x="16275" y="3607"/>
                </a:lnTo>
                <a:lnTo>
                  <a:pt x="16275" y="3607"/>
                </a:lnTo>
                <a:cubicBezTo>
                  <a:pt x="16321" y="3607"/>
                  <a:pt x="16458" y="3561"/>
                  <a:pt x="16549" y="3538"/>
                </a:cubicBezTo>
                <a:cubicBezTo>
                  <a:pt x="16458" y="3561"/>
                  <a:pt x="16321" y="3607"/>
                  <a:pt x="16275" y="3607"/>
                </a:cubicBezTo>
                <a:close/>
                <a:moveTo>
                  <a:pt x="89887" y="3561"/>
                </a:moveTo>
                <a:lnTo>
                  <a:pt x="89887" y="3561"/>
                </a:lnTo>
                <a:cubicBezTo>
                  <a:pt x="89796" y="3401"/>
                  <a:pt x="89681" y="3219"/>
                  <a:pt x="89590" y="3036"/>
                </a:cubicBezTo>
                <a:cubicBezTo>
                  <a:pt x="89522" y="2899"/>
                  <a:pt x="89545" y="2717"/>
                  <a:pt x="89453" y="2602"/>
                </a:cubicBezTo>
                <a:cubicBezTo>
                  <a:pt x="89316" y="2443"/>
                  <a:pt x="88951" y="2397"/>
                  <a:pt x="88768" y="2283"/>
                </a:cubicBezTo>
                <a:cubicBezTo>
                  <a:pt x="88563" y="2169"/>
                  <a:pt x="88540" y="1963"/>
                  <a:pt x="88335" y="1849"/>
                </a:cubicBezTo>
                <a:cubicBezTo>
                  <a:pt x="88198" y="1758"/>
                  <a:pt x="88061" y="1758"/>
                  <a:pt x="87901" y="1758"/>
                </a:cubicBezTo>
                <a:cubicBezTo>
                  <a:pt x="87878" y="1758"/>
                  <a:pt x="87855" y="1758"/>
                  <a:pt x="87833" y="1758"/>
                </a:cubicBezTo>
                <a:cubicBezTo>
                  <a:pt x="87855" y="1758"/>
                  <a:pt x="87878" y="1758"/>
                  <a:pt x="87901" y="1758"/>
                </a:cubicBezTo>
                <a:cubicBezTo>
                  <a:pt x="88061" y="1758"/>
                  <a:pt x="88198" y="1758"/>
                  <a:pt x="88335" y="1849"/>
                </a:cubicBezTo>
                <a:cubicBezTo>
                  <a:pt x="88540" y="1963"/>
                  <a:pt x="88563" y="2169"/>
                  <a:pt x="88768" y="2283"/>
                </a:cubicBezTo>
                <a:cubicBezTo>
                  <a:pt x="88951" y="2397"/>
                  <a:pt x="89316" y="2443"/>
                  <a:pt x="89453" y="2602"/>
                </a:cubicBezTo>
                <a:cubicBezTo>
                  <a:pt x="89545" y="2717"/>
                  <a:pt x="89522" y="2899"/>
                  <a:pt x="89590" y="3036"/>
                </a:cubicBezTo>
                <a:cubicBezTo>
                  <a:pt x="89681" y="3219"/>
                  <a:pt x="89796" y="3401"/>
                  <a:pt x="89887" y="3561"/>
                </a:cubicBezTo>
                <a:lnTo>
                  <a:pt x="89887" y="3561"/>
                </a:lnTo>
                <a:moveTo>
                  <a:pt x="14769" y="3515"/>
                </a:moveTo>
                <a:cubicBezTo>
                  <a:pt x="14678" y="3515"/>
                  <a:pt x="14632" y="3470"/>
                  <a:pt x="14586" y="3333"/>
                </a:cubicBezTo>
                <a:cubicBezTo>
                  <a:pt x="14632" y="3470"/>
                  <a:pt x="14678" y="3515"/>
                  <a:pt x="14769" y="3515"/>
                </a:cubicBezTo>
                <a:close/>
                <a:moveTo>
                  <a:pt x="14906" y="3515"/>
                </a:moveTo>
                <a:lnTo>
                  <a:pt x="14906" y="3515"/>
                </a:lnTo>
                <a:cubicBezTo>
                  <a:pt x="15088" y="3493"/>
                  <a:pt x="15271" y="3378"/>
                  <a:pt x="15454" y="3333"/>
                </a:cubicBezTo>
                <a:cubicBezTo>
                  <a:pt x="15271" y="3378"/>
                  <a:pt x="15088" y="3493"/>
                  <a:pt x="14906" y="3515"/>
                </a:cubicBezTo>
                <a:lnTo>
                  <a:pt x="14906" y="3515"/>
                </a:lnTo>
                <a:close/>
                <a:moveTo>
                  <a:pt x="16640" y="3493"/>
                </a:moveTo>
                <a:lnTo>
                  <a:pt x="16640" y="3493"/>
                </a:lnTo>
                <a:cubicBezTo>
                  <a:pt x="16732" y="3470"/>
                  <a:pt x="16846" y="3424"/>
                  <a:pt x="16960" y="3401"/>
                </a:cubicBezTo>
                <a:cubicBezTo>
                  <a:pt x="17120" y="3378"/>
                  <a:pt x="17257" y="3333"/>
                  <a:pt x="17394" y="3333"/>
                </a:cubicBezTo>
                <a:cubicBezTo>
                  <a:pt x="17508" y="3333"/>
                  <a:pt x="17622" y="3356"/>
                  <a:pt x="17759" y="3424"/>
                </a:cubicBezTo>
                <a:cubicBezTo>
                  <a:pt x="17622" y="3356"/>
                  <a:pt x="17508" y="3333"/>
                  <a:pt x="17394" y="3333"/>
                </a:cubicBezTo>
                <a:cubicBezTo>
                  <a:pt x="17257" y="3333"/>
                  <a:pt x="17120" y="3378"/>
                  <a:pt x="16960" y="3401"/>
                </a:cubicBezTo>
                <a:cubicBezTo>
                  <a:pt x="16846" y="3424"/>
                  <a:pt x="16732" y="3470"/>
                  <a:pt x="16640" y="3493"/>
                </a:cubicBezTo>
                <a:lnTo>
                  <a:pt x="16640" y="3493"/>
                </a:lnTo>
                <a:close/>
                <a:moveTo>
                  <a:pt x="53047" y="3447"/>
                </a:moveTo>
                <a:cubicBezTo>
                  <a:pt x="53070" y="3447"/>
                  <a:pt x="53093" y="3447"/>
                  <a:pt x="53138" y="3447"/>
                </a:cubicBezTo>
                <a:cubicBezTo>
                  <a:pt x="53686" y="3356"/>
                  <a:pt x="54188" y="3241"/>
                  <a:pt x="54736" y="3241"/>
                </a:cubicBezTo>
                <a:cubicBezTo>
                  <a:pt x="54759" y="3241"/>
                  <a:pt x="54759" y="3241"/>
                  <a:pt x="54759" y="3241"/>
                </a:cubicBezTo>
                <a:lnTo>
                  <a:pt x="54759" y="3241"/>
                </a:lnTo>
                <a:lnTo>
                  <a:pt x="54759" y="3241"/>
                </a:lnTo>
                <a:lnTo>
                  <a:pt x="54736" y="3241"/>
                </a:lnTo>
                <a:cubicBezTo>
                  <a:pt x="54188" y="3241"/>
                  <a:pt x="53686" y="3356"/>
                  <a:pt x="53138" y="3447"/>
                </a:cubicBezTo>
                <a:cubicBezTo>
                  <a:pt x="53093" y="3447"/>
                  <a:pt x="53070" y="3447"/>
                  <a:pt x="53047" y="3447"/>
                </a:cubicBezTo>
                <a:moveTo>
                  <a:pt x="79935" y="3424"/>
                </a:moveTo>
                <a:cubicBezTo>
                  <a:pt x="79844" y="3424"/>
                  <a:pt x="79775" y="3401"/>
                  <a:pt x="79707" y="3378"/>
                </a:cubicBezTo>
                <a:cubicBezTo>
                  <a:pt x="79593" y="3333"/>
                  <a:pt x="79479" y="3264"/>
                  <a:pt x="79342" y="3219"/>
                </a:cubicBezTo>
                <a:cubicBezTo>
                  <a:pt x="79296" y="3219"/>
                  <a:pt x="79227" y="3219"/>
                  <a:pt x="79182" y="3219"/>
                </a:cubicBezTo>
                <a:cubicBezTo>
                  <a:pt x="79068" y="3219"/>
                  <a:pt x="78976" y="3219"/>
                  <a:pt x="78862" y="3241"/>
                </a:cubicBezTo>
                <a:cubicBezTo>
                  <a:pt x="78976" y="3219"/>
                  <a:pt x="79068" y="3219"/>
                  <a:pt x="79182" y="3219"/>
                </a:cubicBezTo>
                <a:cubicBezTo>
                  <a:pt x="79227" y="3219"/>
                  <a:pt x="79296" y="3219"/>
                  <a:pt x="79342" y="3219"/>
                </a:cubicBezTo>
                <a:cubicBezTo>
                  <a:pt x="79479" y="3264"/>
                  <a:pt x="79593" y="3333"/>
                  <a:pt x="79707" y="3378"/>
                </a:cubicBezTo>
                <a:cubicBezTo>
                  <a:pt x="79775" y="3401"/>
                  <a:pt x="79844" y="3424"/>
                  <a:pt x="79935" y="3424"/>
                </a:cubicBezTo>
                <a:cubicBezTo>
                  <a:pt x="80118" y="3424"/>
                  <a:pt x="80323" y="3333"/>
                  <a:pt x="80551" y="3333"/>
                </a:cubicBezTo>
                <a:cubicBezTo>
                  <a:pt x="80985" y="3310"/>
                  <a:pt x="81259" y="3356"/>
                  <a:pt x="81647" y="3127"/>
                </a:cubicBezTo>
                <a:cubicBezTo>
                  <a:pt x="81898" y="2990"/>
                  <a:pt x="82126" y="2945"/>
                  <a:pt x="82423" y="2853"/>
                </a:cubicBezTo>
                <a:cubicBezTo>
                  <a:pt x="82606" y="2808"/>
                  <a:pt x="82743" y="2717"/>
                  <a:pt x="82925" y="2671"/>
                </a:cubicBezTo>
                <a:cubicBezTo>
                  <a:pt x="83427" y="2511"/>
                  <a:pt x="84021" y="2534"/>
                  <a:pt x="84546" y="2443"/>
                </a:cubicBezTo>
                <a:lnTo>
                  <a:pt x="84546" y="2443"/>
                </a:lnTo>
                <a:lnTo>
                  <a:pt x="84546" y="2443"/>
                </a:lnTo>
                <a:cubicBezTo>
                  <a:pt x="84021" y="2534"/>
                  <a:pt x="83427" y="2511"/>
                  <a:pt x="82925" y="2671"/>
                </a:cubicBezTo>
                <a:cubicBezTo>
                  <a:pt x="82743" y="2717"/>
                  <a:pt x="82606" y="2808"/>
                  <a:pt x="82423" y="2853"/>
                </a:cubicBezTo>
                <a:cubicBezTo>
                  <a:pt x="82126" y="2945"/>
                  <a:pt x="81898" y="2990"/>
                  <a:pt x="81647" y="3127"/>
                </a:cubicBezTo>
                <a:cubicBezTo>
                  <a:pt x="81259" y="3356"/>
                  <a:pt x="80985" y="3310"/>
                  <a:pt x="80551" y="3333"/>
                </a:cubicBezTo>
                <a:cubicBezTo>
                  <a:pt x="80323" y="3333"/>
                  <a:pt x="80118" y="3424"/>
                  <a:pt x="79935" y="3424"/>
                </a:cubicBezTo>
                <a:close/>
                <a:moveTo>
                  <a:pt x="2215" y="3378"/>
                </a:moveTo>
                <a:cubicBezTo>
                  <a:pt x="2215" y="3378"/>
                  <a:pt x="2215" y="3378"/>
                  <a:pt x="2215" y="3378"/>
                </a:cubicBezTo>
                <a:cubicBezTo>
                  <a:pt x="2215" y="3378"/>
                  <a:pt x="2215" y="3378"/>
                  <a:pt x="2215" y="3378"/>
                </a:cubicBezTo>
                <a:close/>
                <a:moveTo>
                  <a:pt x="50262" y="3356"/>
                </a:moveTo>
                <a:cubicBezTo>
                  <a:pt x="50102" y="3356"/>
                  <a:pt x="49943" y="3356"/>
                  <a:pt x="49783" y="3310"/>
                </a:cubicBezTo>
                <a:cubicBezTo>
                  <a:pt x="49943" y="3356"/>
                  <a:pt x="50102" y="3356"/>
                  <a:pt x="50262" y="3356"/>
                </a:cubicBezTo>
                <a:cubicBezTo>
                  <a:pt x="50536" y="3356"/>
                  <a:pt x="50787" y="3333"/>
                  <a:pt x="51038" y="3333"/>
                </a:cubicBezTo>
                <a:lnTo>
                  <a:pt x="51038" y="3333"/>
                </a:lnTo>
                <a:lnTo>
                  <a:pt x="51038" y="3333"/>
                </a:lnTo>
                <a:cubicBezTo>
                  <a:pt x="50787" y="3333"/>
                  <a:pt x="50536" y="3356"/>
                  <a:pt x="50262" y="3356"/>
                </a:cubicBezTo>
                <a:moveTo>
                  <a:pt x="97899" y="3264"/>
                </a:moveTo>
                <a:cubicBezTo>
                  <a:pt x="97716" y="3264"/>
                  <a:pt x="97556" y="3264"/>
                  <a:pt x="97374" y="3264"/>
                </a:cubicBezTo>
                <a:cubicBezTo>
                  <a:pt x="97556" y="3264"/>
                  <a:pt x="97716" y="3264"/>
                  <a:pt x="97899" y="3264"/>
                </a:cubicBezTo>
                <a:cubicBezTo>
                  <a:pt x="97944" y="3264"/>
                  <a:pt x="97967" y="3264"/>
                  <a:pt x="98013" y="3264"/>
                </a:cubicBezTo>
                <a:cubicBezTo>
                  <a:pt x="97967" y="3264"/>
                  <a:pt x="97944" y="3264"/>
                  <a:pt x="97899" y="3264"/>
                </a:cubicBezTo>
                <a:close/>
                <a:moveTo>
                  <a:pt x="98081" y="3264"/>
                </a:moveTo>
                <a:lnTo>
                  <a:pt x="98081" y="3264"/>
                </a:lnTo>
                <a:lnTo>
                  <a:pt x="98081" y="3264"/>
                </a:lnTo>
                <a:lnTo>
                  <a:pt x="98081" y="3264"/>
                </a:lnTo>
                <a:lnTo>
                  <a:pt x="98081" y="3264"/>
                </a:lnTo>
                <a:close/>
                <a:moveTo>
                  <a:pt x="98743" y="3241"/>
                </a:moveTo>
                <a:lnTo>
                  <a:pt x="98743" y="3241"/>
                </a:lnTo>
                <a:lnTo>
                  <a:pt x="98743" y="3241"/>
                </a:lnTo>
                <a:close/>
                <a:moveTo>
                  <a:pt x="98743" y="3241"/>
                </a:moveTo>
                <a:cubicBezTo>
                  <a:pt x="98743" y="3241"/>
                  <a:pt x="98743" y="3241"/>
                  <a:pt x="98743" y="3241"/>
                </a:cubicBezTo>
                <a:cubicBezTo>
                  <a:pt x="98743" y="3241"/>
                  <a:pt x="98743" y="3241"/>
                  <a:pt x="98743" y="3241"/>
                </a:cubicBezTo>
                <a:close/>
                <a:moveTo>
                  <a:pt x="98743" y="3241"/>
                </a:moveTo>
                <a:cubicBezTo>
                  <a:pt x="98675" y="3219"/>
                  <a:pt x="98629" y="3196"/>
                  <a:pt x="98561" y="3196"/>
                </a:cubicBezTo>
                <a:cubicBezTo>
                  <a:pt x="98492" y="3196"/>
                  <a:pt x="98424" y="3219"/>
                  <a:pt x="98355" y="3219"/>
                </a:cubicBezTo>
                <a:cubicBezTo>
                  <a:pt x="98424" y="3219"/>
                  <a:pt x="98492" y="3196"/>
                  <a:pt x="98561" y="3196"/>
                </a:cubicBezTo>
                <a:cubicBezTo>
                  <a:pt x="98629" y="3196"/>
                  <a:pt x="98675" y="3219"/>
                  <a:pt x="98743" y="3241"/>
                </a:cubicBezTo>
                <a:close/>
                <a:moveTo>
                  <a:pt x="56745" y="3241"/>
                </a:moveTo>
                <a:lnTo>
                  <a:pt x="56722" y="3241"/>
                </a:lnTo>
                <a:cubicBezTo>
                  <a:pt x="56630" y="3241"/>
                  <a:pt x="56562" y="3241"/>
                  <a:pt x="56471" y="3241"/>
                </a:cubicBezTo>
                <a:cubicBezTo>
                  <a:pt x="56562" y="3241"/>
                  <a:pt x="56630" y="3241"/>
                  <a:pt x="56722" y="3241"/>
                </a:cubicBezTo>
                <a:lnTo>
                  <a:pt x="56745" y="3241"/>
                </a:lnTo>
                <a:cubicBezTo>
                  <a:pt x="57315" y="3241"/>
                  <a:pt x="57863" y="3059"/>
                  <a:pt x="58434" y="3036"/>
                </a:cubicBezTo>
                <a:cubicBezTo>
                  <a:pt x="58753" y="3013"/>
                  <a:pt x="59050" y="2990"/>
                  <a:pt x="59369" y="2945"/>
                </a:cubicBezTo>
                <a:cubicBezTo>
                  <a:pt x="59369" y="2945"/>
                  <a:pt x="59369" y="2945"/>
                  <a:pt x="59392" y="2945"/>
                </a:cubicBezTo>
                <a:cubicBezTo>
                  <a:pt x="59369" y="2945"/>
                  <a:pt x="59369" y="2945"/>
                  <a:pt x="59369" y="2945"/>
                </a:cubicBezTo>
                <a:cubicBezTo>
                  <a:pt x="59050" y="2990"/>
                  <a:pt x="58753" y="3013"/>
                  <a:pt x="58434" y="3036"/>
                </a:cubicBezTo>
                <a:cubicBezTo>
                  <a:pt x="57863" y="3059"/>
                  <a:pt x="57315" y="3241"/>
                  <a:pt x="56745" y="3241"/>
                </a:cubicBezTo>
                <a:close/>
                <a:moveTo>
                  <a:pt x="84728" y="2443"/>
                </a:moveTo>
                <a:cubicBezTo>
                  <a:pt x="84706" y="2443"/>
                  <a:pt x="84683" y="2443"/>
                  <a:pt x="84660" y="2443"/>
                </a:cubicBezTo>
                <a:lnTo>
                  <a:pt x="84637" y="2443"/>
                </a:lnTo>
                <a:cubicBezTo>
                  <a:pt x="84637" y="2443"/>
                  <a:pt x="84660" y="2443"/>
                  <a:pt x="84660" y="2443"/>
                </a:cubicBezTo>
                <a:cubicBezTo>
                  <a:pt x="84683" y="2443"/>
                  <a:pt x="84706" y="2443"/>
                  <a:pt x="84728" y="2443"/>
                </a:cubicBezTo>
                <a:moveTo>
                  <a:pt x="24607" y="1758"/>
                </a:moveTo>
                <a:cubicBezTo>
                  <a:pt x="24629" y="1758"/>
                  <a:pt x="24629" y="1758"/>
                  <a:pt x="24629" y="1758"/>
                </a:cubicBezTo>
                <a:cubicBezTo>
                  <a:pt x="24698" y="1735"/>
                  <a:pt x="24880" y="1689"/>
                  <a:pt x="24926" y="1667"/>
                </a:cubicBezTo>
                <a:cubicBezTo>
                  <a:pt x="24972" y="1667"/>
                  <a:pt x="24995" y="1667"/>
                  <a:pt x="24995" y="1667"/>
                </a:cubicBezTo>
                <a:cubicBezTo>
                  <a:pt x="25063" y="1667"/>
                  <a:pt x="25040" y="1689"/>
                  <a:pt x="25132" y="1712"/>
                </a:cubicBezTo>
                <a:cubicBezTo>
                  <a:pt x="25223" y="1735"/>
                  <a:pt x="25291" y="1735"/>
                  <a:pt x="25360" y="1735"/>
                </a:cubicBezTo>
                <a:cubicBezTo>
                  <a:pt x="25451" y="1735"/>
                  <a:pt x="25520" y="1735"/>
                  <a:pt x="25634" y="1667"/>
                </a:cubicBezTo>
                <a:cubicBezTo>
                  <a:pt x="25725" y="1621"/>
                  <a:pt x="25816" y="1552"/>
                  <a:pt x="25908" y="1507"/>
                </a:cubicBezTo>
                <a:cubicBezTo>
                  <a:pt x="25816" y="1552"/>
                  <a:pt x="25725" y="1621"/>
                  <a:pt x="25634" y="1667"/>
                </a:cubicBezTo>
                <a:cubicBezTo>
                  <a:pt x="25520" y="1735"/>
                  <a:pt x="25451" y="1735"/>
                  <a:pt x="25360" y="1735"/>
                </a:cubicBezTo>
                <a:cubicBezTo>
                  <a:pt x="25291" y="1735"/>
                  <a:pt x="25223" y="1735"/>
                  <a:pt x="25132" y="1712"/>
                </a:cubicBezTo>
                <a:cubicBezTo>
                  <a:pt x="25040" y="1689"/>
                  <a:pt x="25063" y="1667"/>
                  <a:pt x="24995" y="1667"/>
                </a:cubicBezTo>
                <a:lnTo>
                  <a:pt x="24926" y="1667"/>
                </a:lnTo>
                <a:cubicBezTo>
                  <a:pt x="24880" y="1689"/>
                  <a:pt x="24698" y="1735"/>
                  <a:pt x="24629" y="1758"/>
                </a:cubicBezTo>
                <a:cubicBezTo>
                  <a:pt x="24629" y="1758"/>
                  <a:pt x="24629" y="1758"/>
                  <a:pt x="24607" y="1758"/>
                </a:cubicBezTo>
                <a:close/>
                <a:moveTo>
                  <a:pt x="87650" y="1758"/>
                </a:moveTo>
                <a:cubicBezTo>
                  <a:pt x="87559" y="1758"/>
                  <a:pt x="87490" y="1758"/>
                  <a:pt x="87399" y="1758"/>
                </a:cubicBezTo>
                <a:lnTo>
                  <a:pt x="87467" y="1758"/>
                </a:lnTo>
                <a:cubicBezTo>
                  <a:pt x="87536" y="1758"/>
                  <a:pt x="87582" y="1758"/>
                  <a:pt x="87650" y="1758"/>
                </a:cubicBezTo>
                <a:cubicBezTo>
                  <a:pt x="87673" y="1758"/>
                  <a:pt x="87696" y="1758"/>
                  <a:pt x="87696" y="1758"/>
                </a:cubicBezTo>
                <a:lnTo>
                  <a:pt x="87650" y="1758"/>
                </a:lnTo>
                <a:close/>
                <a:moveTo>
                  <a:pt x="45423" y="1393"/>
                </a:moveTo>
                <a:cubicBezTo>
                  <a:pt x="45423" y="1393"/>
                  <a:pt x="45400" y="1370"/>
                  <a:pt x="45400" y="1370"/>
                </a:cubicBezTo>
                <a:cubicBezTo>
                  <a:pt x="45309" y="1279"/>
                  <a:pt x="45309" y="1210"/>
                  <a:pt x="45218" y="1142"/>
                </a:cubicBezTo>
                <a:cubicBezTo>
                  <a:pt x="45035" y="1005"/>
                  <a:pt x="44784" y="1027"/>
                  <a:pt x="44601" y="868"/>
                </a:cubicBezTo>
                <a:cubicBezTo>
                  <a:pt x="44533" y="822"/>
                  <a:pt x="44487" y="708"/>
                  <a:pt x="44396" y="662"/>
                </a:cubicBezTo>
                <a:cubicBezTo>
                  <a:pt x="44213" y="548"/>
                  <a:pt x="43962" y="571"/>
                  <a:pt x="43757" y="502"/>
                </a:cubicBezTo>
                <a:cubicBezTo>
                  <a:pt x="43597" y="457"/>
                  <a:pt x="43483" y="343"/>
                  <a:pt x="43346" y="297"/>
                </a:cubicBezTo>
                <a:cubicBezTo>
                  <a:pt x="43323" y="297"/>
                  <a:pt x="43300" y="274"/>
                  <a:pt x="43278" y="274"/>
                </a:cubicBezTo>
                <a:cubicBezTo>
                  <a:pt x="43300" y="274"/>
                  <a:pt x="43323" y="297"/>
                  <a:pt x="43346" y="297"/>
                </a:cubicBezTo>
                <a:cubicBezTo>
                  <a:pt x="43483" y="343"/>
                  <a:pt x="43597" y="457"/>
                  <a:pt x="43757" y="502"/>
                </a:cubicBezTo>
                <a:cubicBezTo>
                  <a:pt x="43962" y="571"/>
                  <a:pt x="44213" y="548"/>
                  <a:pt x="44396" y="662"/>
                </a:cubicBezTo>
                <a:cubicBezTo>
                  <a:pt x="44487" y="708"/>
                  <a:pt x="44533" y="822"/>
                  <a:pt x="44601" y="868"/>
                </a:cubicBezTo>
                <a:cubicBezTo>
                  <a:pt x="44784" y="1027"/>
                  <a:pt x="45035" y="1005"/>
                  <a:pt x="45218" y="1142"/>
                </a:cubicBezTo>
                <a:cubicBezTo>
                  <a:pt x="45309" y="1210"/>
                  <a:pt x="45309" y="1279"/>
                  <a:pt x="45400" y="1370"/>
                </a:cubicBezTo>
                <a:cubicBezTo>
                  <a:pt x="45400" y="1370"/>
                  <a:pt x="45423" y="1393"/>
                  <a:pt x="45423" y="1393"/>
                </a:cubicBezTo>
                <a:close/>
                <a:moveTo>
                  <a:pt x="41086" y="274"/>
                </a:moveTo>
                <a:cubicBezTo>
                  <a:pt x="41086" y="274"/>
                  <a:pt x="41064" y="274"/>
                  <a:pt x="41064" y="274"/>
                </a:cubicBezTo>
                <a:lnTo>
                  <a:pt x="41086" y="274"/>
                </a:lnTo>
                <a:cubicBezTo>
                  <a:pt x="41292" y="274"/>
                  <a:pt x="41497" y="206"/>
                  <a:pt x="41703" y="137"/>
                </a:cubicBezTo>
                <a:cubicBezTo>
                  <a:pt x="41931" y="69"/>
                  <a:pt x="42136" y="0"/>
                  <a:pt x="42342" y="0"/>
                </a:cubicBezTo>
                <a:cubicBezTo>
                  <a:pt x="42365" y="0"/>
                  <a:pt x="42387" y="0"/>
                  <a:pt x="42410" y="0"/>
                </a:cubicBezTo>
                <a:cubicBezTo>
                  <a:pt x="42387" y="0"/>
                  <a:pt x="42365" y="0"/>
                  <a:pt x="42342" y="0"/>
                </a:cubicBezTo>
                <a:cubicBezTo>
                  <a:pt x="41931" y="0"/>
                  <a:pt x="41497" y="274"/>
                  <a:pt x="41086" y="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1844464" y="3414937"/>
            <a:ext cx="5455011" cy="605125"/>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sp>
      <p:sp>
        <p:nvSpPr>
          <p:cNvPr id="204" name="Google Shape;204;p31"/>
          <p:cNvSpPr txBox="1">
            <a:spLocks noGrp="1"/>
          </p:cNvSpPr>
          <p:nvPr>
            <p:ph type="title" idx="2"/>
          </p:nvPr>
        </p:nvSpPr>
        <p:spPr>
          <a:xfrm>
            <a:off x="2996551" y="11854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05" name="Google Shape;205;p31"/>
          <p:cNvSpPr txBox="1">
            <a:spLocks noGrp="1"/>
          </p:cNvSpPr>
          <p:nvPr>
            <p:ph type="subTitle" idx="1"/>
          </p:nvPr>
        </p:nvSpPr>
        <p:spPr>
          <a:xfrm>
            <a:off x="1942020" y="3360800"/>
            <a:ext cx="5259900" cy="713400"/>
          </a:xfrm>
          <a:prstGeom prst="rect">
            <a:avLst/>
          </a:prstGeom>
        </p:spPr>
        <p:txBody>
          <a:bodyPr spcFirstLastPara="1" wrap="square" lIns="91425" tIns="91425" rIns="91425" bIns="91425" anchor="ctr" anchorCtr="0">
            <a:noAutofit/>
          </a:bodyPr>
          <a:lstStyle/>
          <a:p>
            <a:pPr marL="0" lvl="0" indent="0"/>
            <a:r>
              <a:rPr lang="fr-FR" dirty="0"/>
              <a:t>Définition des packages</a:t>
            </a:r>
          </a:p>
        </p:txBody>
      </p:sp>
      <p:sp>
        <p:nvSpPr>
          <p:cNvPr id="206" name="Google Shape;206;p31"/>
          <p:cNvSpPr txBox="1">
            <a:spLocks noGrp="1"/>
          </p:cNvSpPr>
          <p:nvPr>
            <p:ph type="title"/>
          </p:nvPr>
        </p:nvSpPr>
        <p:spPr>
          <a:xfrm>
            <a:off x="720001" y="2334126"/>
            <a:ext cx="77040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dirty="0"/>
              <a:t>INTRODUCTION</a:t>
            </a:r>
            <a:endParaRPr sz="3500" dirty="0"/>
          </a:p>
        </p:txBody>
      </p:sp>
      <p:sp>
        <p:nvSpPr>
          <p:cNvPr id="207" name="Google Shape;207;p31"/>
          <p:cNvSpPr/>
          <p:nvPr/>
        </p:nvSpPr>
        <p:spPr>
          <a:xfrm>
            <a:off x="3314355" y="1045999"/>
            <a:ext cx="2515292" cy="1066645"/>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wipe(down)">
                                      <p:cBhvr>
                                        <p:cTn id="7" dur="580">
                                          <p:stCondLst>
                                            <p:cond delay="0"/>
                                          </p:stCondLst>
                                        </p:cTn>
                                        <p:tgtEl>
                                          <p:spTgt spid="204"/>
                                        </p:tgtEl>
                                      </p:cBhvr>
                                    </p:animEffect>
                                    <p:anim calcmode="lin" valueType="num">
                                      <p:cBhvr>
                                        <p:cTn id="8" dur="1822" tmFilter="0,0; 0.14,0.36; 0.43,0.73; 0.71,0.91; 1.0,1.0">
                                          <p:stCondLst>
                                            <p:cond delay="0"/>
                                          </p:stCondLst>
                                        </p:cTn>
                                        <p:tgtEl>
                                          <p:spTgt spid="20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4"/>
                                        </p:tgtEl>
                                        <p:attrNameLst>
                                          <p:attrName>ppt_y</p:attrName>
                                        </p:attrNameLst>
                                      </p:cBhvr>
                                      <p:tavLst>
                                        <p:tav tm="0" fmla="#ppt_y-sin(pi*$)/81">
                                          <p:val>
                                            <p:fltVal val="0"/>
                                          </p:val>
                                        </p:tav>
                                        <p:tav tm="100000">
                                          <p:val>
                                            <p:fltVal val="1"/>
                                          </p:val>
                                        </p:tav>
                                      </p:tavLst>
                                    </p:anim>
                                    <p:animScale>
                                      <p:cBhvr>
                                        <p:cTn id="13" dur="26">
                                          <p:stCondLst>
                                            <p:cond delay="650"/>
                                          </p:stCondLst>
                                        </p:cTn>
                                        <p:tgtEl>
                                          <p:spTgt spid="204"/>
                                        </p:tgtEl>
                                      </p:cBhvr>
                                      <p:to x="100000" y="60000"/>
                                    </p:animScale>
                                    <p:animScale>
                                      <p:cBhvr>
                                        <p:cTn id="14" dur="166" decel="50000">
                                          <p:stCondLst>
                                            <p:cond delay="676"/>
                                          </p:stCondLst>
                                        </p:cTn>
                                        <p:tgtEl>
                                          <p:spTgt spid="204"/>
                                        </p:tgtEl>
                                      </p:cBhvr>
                                      <p:to x="100000" y="100000"/>
                                    </p:animScale>
                                    <p:animScale>
                                      <p:cBhvr>
                                        <p:cTn id="15" dur="26">
                                          <p:stCondLst>
                                            <p:cond delay="1312"/>
                                          </p:stCondLst>
                                        </p:cTn>
                                        <p:tgtEl>
                                          <p:spTgt spid="204"/>
                                        </p:tgtEl>
                                      </p:cBhvr>
                                      <p:to x="100000" y="80000"/>
                                    </p:animScale>
                                    <p:animScale>
                                      <p:cBhvr>
                                        <p:cTn id="16" dur="166" decel="50000">
                                          <p:stCondLst>
                                            <p:cond delay="1338"/>
                                          </p:stCondLst>
                                        </p:cTn>
                                        <p:tgtEl>
                                          <p:spTgt spid="204"/>
                                        </p:tgtEl>
                                      </p:cBhvr>
                                      <p:to x="100000" y="100000"/>
                                    </p:animScale>
                                    <p:animScale>
                                      <p:cBhvr>
                                        <p:cTn id="17" dur="26">
                                          <p:stCondLst>
                                            <p:cond delay="1642"/>
                                          </p:stCondLst>
                                        </p:cTn>
                                        <p:tgtEl>
                                          <p:spTgt spid="204"/>
                                        </p:tgtEl>
                                      </p:cBhvr>
                                      <p:to x="100000" y="90000"/>
                                    </p:animScale>
                                    <p:animScale>
                                      <p:cBhvr>
                                        <p:cTn id="18" dur="166" decel="50000">
                                          <p:stCondLst>
                                            <p:cond delay="1668"/>
                                          </p:stCondLst>
                                        </p:cTn>
                                        <p:tgtEl>
                                          <p:spTgt spid="204"/>
                                        </p:tgtEl>
                                      </p:cBhvr>
                                      <p:to x="100000" y="100000"/>
                                    </p:animScale>
                                    <p:animScale>
                                      <p:cBhvr>
                                        <p:cTn id="19" dur="26">
                                          <p:stCondLst>
                                            <p:cond delay="1808"/>
                                          </p:stCondLst>
                                        </p:cTn>
                                        <p:tgtEl>
                                          <p:spTgt spid="204"/>
                                        </p:tgtEl>
                                      </p:cBhvr>
                                      <p:to x="100000" y="95000"/>
                                    </p:animScale>
                                    <p:animScale>
                                      <p:cBhvr>
                                        <p:cTn id="20" dur="166" decel="50000">
                                          <p:stCondLst>
                                            <p:cond delay="1834"/>
                                          </p:stCondLst>
                                        </p:cTn>
                                        <p:tgtEl>
                                          <p:spTgt spid="20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07"/>
                                        </p:tgtEl>
                                        <p:attrNameLst>
                                          <p:attrName>style.visibility</p:attrName>
                                        </p:attrNameLst>
                                      </p:cBhvr>
                                      <p:to>
                                        <p:strVal val="visible"/>
                                      </p:to>
                                    </p:set>
                                    <p:anim calcmode="lin" valueType="num">
                                      <p:cBhvr>
                                        <p:cTn id="25" dur="1000" fill="hold"/>
                                        <p:tgtEl>
                                          <p:spTgt spid="207"/>
                                        </p:tgtEl>
                                        <p:attrNameLst>
                                          <p:attrName>ppt_w</p:attrName>
                                        </p:attrNameLst>
                                      </p:cBhvr>
                                      <p:tavLst>
                                        <p:tav tm="0">
                                          <p:val>
                                            <p:fltVal val="0"/>
                                          </p:val>
                                        </p:tav>
                                        <p:tav tm="100000">
                                          <p:val>
                                            <p:strVal val="#ppt_w"/>
                                          </p:val>
                                        </p:tav>
                                      </p:tavLst>
                                    </p:anim>
                                    <p:anim calcmode="lin" valueType="num">
                                      <p:cBhvr>
                                        <p:cTn id="26" dur="1000" fill="hold"/>
                                        <p:tgtEl>
                                          <p:spTgt spid="207"/>
                                        </p:tgtEl>
                                        <p:attrNameLst>
                                          <p:attrName>ppt_h</p:attrName>
                                        </p:attrNameLst>
                                      </p:cBhvr>
                                      <p:tavLst>
                                        <p:tav tm="0">
                                          <p:val>
                                            <p:fltVal val="0"/>
                                          </p:val>
                                        </p:tav>
                                        <p:tav tm="100000">
                                          <p:val>
                                            <p:strVal val="#ppt_h"/>
                                          </p:val>
                                        </p:tav>
                                      </p:tavLst>
                                    </p:anim>
                                    <p:anim calcmode="lin" valueType="num">
                                      <p:cBhvr>
                                        <p:cTn id="27" dur="1000" fill="hold"/>
                                        <p:tgtEl>
                                          <p:spTgt spid="207"/>
                                        </p:tgtEl>
                                        <p:attrNameLst>
                                          <p:attrName>style.rotation</p:attrName>
                                        </p:attrNameLst>
                                      </p:cBhvr>
                                      <p:tavLst>
                                        <p:tav tm="0">
                                          <p:val>
                                            <p:fltVal val="90"/>
                                          </p:val>
                                        </p:tav>
                                        <p:tav tm="100000">
                                          <p:val>
                                            <p:fltVal val="0"/>
                                          </p:val>
                                        </p:tav>
                                      </p:tavLst>
                                    </p:anim>
                                    <p:animEffect transition="in" filter="fade">
                                      <p:cBhvr>
                                        <p:cTn id="28" dur="1000"/>
                                        <p:tgtEl>
                                          <p:spTgt spid="20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2"/>
                                        </p:tgtEl>
                                        <p:attrNameLst>
                                          <p:attrName>style.visibility</p:attrName>
                                        </p:attrNameLst>
                                      </p:cBhvr>
                                      <p:to>
                                        <p:strVal val="visible"/>
                                      </p:to>
                                    </p:set>
                                    <p:anim calcmode="lin" valueType="num">
                                      <p:cBhvr>
                                        <p:cTn id="33" dur="500" fill="hold"/>
                                        <p:tgtEl>
                                          <p:spTgt spid="202"/>
                                        </p:tgtEl>
                                        <p:attrNameLst>
                                          <p:attrName>ppt_w</p:attrName>
                                        </p:attrNameLst>
                                      </p:cBhvr>
                                      <p:tavLst>
                                        <p:tav tm="0">
                                          <p:val>
                                            <p:fltVal val="0"/>
                                          </p:val>
                                        </p:tav>
                                        <p:tav tm="100000">
                                          <p:val>
                                            <p:strVal val="#ppt_w"/>
                                          </p:val>
                                        </p:tav>
                                      </p:tavLst>
                                    </p:anim>
                                    <p:anim calcmode="lin" valueType="num">
                                      <p:cBhvr>
                                        <p:cTn id="34" dur="500" fill="hold"/>
                                        <p:tgtEl>
                                          <p:spTgt spid="202"/>
                                        </p:tgtEl>
                                        <p:attrNameLst>
                                          <p:attrName>ppt_h</p:attrName>
                                        </p:attrNameLst>
                                      </p:cBhvr>
                                      <p:tavLst>
                                        <p:tav tm="0">
                                          <p:val>
                                            <p:fltVal val="0"/>
                                          </p:val>
                                        </p:tav>
                                        <p:tav tm="100000">
                                          <p:val>
                                            <p:strVal val="#ppt_h"/>
                                          </p:val>
                                        </p:tav>
                                      </p:tavLst>
                                    </p:anim>
                                    <p:animEffect transition="in" filter="fade">
                                      <p:cBhvr>
                                        <p:cTn id="35" dur="500"/>
                                        <p:tgtEl>
                                          <p:spTgt spid="20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06"/>
                                        </p:tgtEl>
                                        <p:attrNameLst>
                                          <p:attrName>style.visibility</p:attrName>
                                        </p:attrNameLst>
                                      </p:cBhvr>
                                      <p:to>
                                        <p:strVal val="visible"/>
                                      </p:to>
                                    </p:set>
                                    <p:anim calcmode="lin" valueType="num">
                                      <p:cBhvr additive="base">
                                        <p:cTn id="40" dur="500" fill="hold"/>
                                        <p:tgtEl>
                                          <p:spTgt spid="206"/>
                                        </p:tgtEl>
                                        <p:attrNameLst>
                                          <p:attrName>ppt_x</p:attrName>
                                        </p:attrNameLst>
                                      </p:cBhvr>
                                      <p:tavLst>
                                        <p:tav tm="0">
                                          <p:val>
                                            <p:strVal val="0-#ppt_w/2"/>
                                          </p:val>
                                        </p:tav>
                                        <p:tav tm="100000">
                                          <p:val>
                                            <p:strVal val="#ppt_x"/>
                                          </p:val>
                                        </p:tav>
                                      </p:tavLst>
                                    </p:anim>
                                    <p:anim calcmode="lin" valueType="num">
                                      <p:cBhvr additive="base">
                                        <p:cTn id="41" dur="500" fill="hold"/>
                                        <p:tgtEl>
                                          <p:spTgt spid="20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03"/>
                                        </p:tgtEl>
                                        <p:attrNameLst>
                                          <p:attrName>style.visibility</p:attrName>
                                        </p:attrNameLst>
                                      </p:cBhvr>
                                      <p:to>
                                        <p:strVal val="visible"/>
                                      </p:to>
                                    </p:set>
                                    <p:animEffect transition="in" filter="barn(inVertical)">
                                      <p:cBhvr>
                                        <p:cTn id="46" dur="500"/>
                                        <p:tgtEl>
                                          <p:spTgt spid="20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205">
                                            <p:txEl>
                                              <p:pRg st="0" end="0"/>
                                            </p:txEl>
                                          </p:spTgt>
                                        </p:tgtEl>
                                        <p:attrNameLst>
                                          <p:attrName>style.visibility</p:attrName>
                                        </p:attrNameLst>
                                      </p:cBhvr>
                                      <p:to>
                                        <p:strVal val="visible"/>
                                      </p:to>
                                    </p:set>
                                    <p:anim calcmode="lin" valueType="num">
                                      <p:cBhvr additive="base">
                                        <p:cTn id="51" dur="500" fill="hold"/>
                                        <p:tgtEl>
                                          <p:spTgt spid="205">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0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204" grpId="0"/>
      <p:bldP spid="2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p:nvPr/>
        </p:nvSpPr>
        <p:spPr>
          <a:xfrm>
            <a:off x="4794588" y="767275"/>
            <a:ext cx="4191032" cy="3608937"/>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sp>
      <p:sp>
        <p:nvSpPr>
          <p:cNvPr id="213" name="Google Shape;213;p32"/>
          <p:cNvSpPr txBox="1">
            <a:spLocks noGrp="1"/>
          </p:cNvSpPr>
          <p:nvPr>
            <p:ph type="title"/>
          </p:nvPr>
        </p:nvSpPr>
        <p:spPr>
          <a:xfrm>
            <a:off x="720000" y="411575"/>
            <a:ext cx="3852000" cy="553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dirty="0"/>
              <a:t>DEFINITION</a:t>
            </a:r>
            <a:endParaRPr dirty="0"/>
          </a:p>
        </p:txBody>
      </p:sp>
      <p:grpSp>
        <p:nvGrpSpPr>
          <p:cNvPr id="215" name="Google Shape;215;p32"/>
          <p:cNvGrpSpPr/>
          <p:nvPr/>
        </p:nvGrpSpPr>
        <p:grpSpPr>
          <a:xfrm>
            <a:off x="5042525" y="756050"/>
            <a:ext cx="3695159" cy="3631392"/>
            <a:chOff x="5042525" y="756050"/>
            <a:chExt cx="3695159" cy="3631392"/>
          </a:xfrm>
        </p:grpSpPr>
        <p:sp>
          <p:nvSpPr>
            <p:cNvPr id="216" name="Google Shape;216;p32"/>
            <p:cNvSpPr/>
            <p:nvPr/>
          </p:nvSpPr>
          <p:spPr>
            <a:xfrm>
              <a:off x="5160919" y="985763"/>
              <a:ext cx="3401124" cy="3401679"/>
            </a:xfrm>
            <a:custGeom>
              <a:avLst/>
              <a:gdLst/>
              <a:ahLst/>
              <a:cxnLst/>
              <a:rect l="l" t="t" r="r" b="b"/>
              <a:pathLst>
                <a:path w="196115" h="196147" extrusionOk="0">
                  <a:moveTo>
                    <a:pt x="98073" y="0"/>
                  </a:moveTo>
                  <a:cubicBezTo>
                    <a:pt x="43893" y="0"/>
                    <a:pt x="1" y="43893"/>
                    <a:pt x="1" y="98074"/>
                  </a:cubicBezTo>
                  <a:cubicBezTo>
                    <a:pt x="1" y="152223"/>
                    <a:pt x="43893" y="196147"/>
                    <a:pt x="98073" y="196147"/>
                  </a:cubicBezTo>
                  <a:cubicBezTo>
                    <a:pt x="152223" y="196147"/>
                    <a:pt x="196115" y="152223"/>
                    <a:pt x="196115" y="98074"/>
                  </a:cubicBezTo>
                  <a:cubicBezTo>
                    <a:pt x="196115" y="43893"/>
                    <a:pt x="152223" y="0"/>
                    <a:pt x="980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2"/>
            <p:cNvSpPr/>
            <p:nvPr/>
          </p:nvSpPr>
          <p:spPr>
            <a:xfrm>
              <a:off x="6430091" y="2135990"/>
              <a:ext cx="630799" cy="482538"/>
            </a:xfrm>
            <a:custGeom>
              <a:avLst/>
              <a:gdLst/>
              <a:ahLst/>
              <a:cxnLst/>
              <a:rect l="l" t="t" r="r" b="b"/>
              <a:pathLst>
                <a:path w="36373" h="27824" extrusionOk="0">
                  <a:moveTo>
                    <a:pt x="34611" y="0"/>
                  </a:moveTo>
                  <a:cubicBezTo>
                    <a:pt x="28437" y="3136"/>
                    <a:pt x="22311" y="4098"/>
                    <a:pt x="17116" y="4098"/>
                  </a:cubicBezTo>
                  <a:cubicBezTo>
                    <a:pt x="8861" y="4098"/>
                    <a:pt x="2958" y="1668"/>
                    <a:pt x="2958" y="1668"/>
                  </a:cubicBezTo>
                  <a:cubicBezTo>
                    <a:pt x="2612" y="2077"/>
                    <a:pt x="441" y="4720"/>
                    <a:pt x="1228" y="8150"/>
                  </a:cubicBezTo>
                  <a:cubicBezTo>
                    <a:pt x="1479" y="9314"/>
                    <a:pt x="2014" y="10258"/>
                    <a:pt x="2518" y="10918"/>
                  </a:cubicBezTo>
                  <a:cubicBezTo>
                    <a:pt x="1" y="13876"/>
                    <a:pt x="2958" y="19319"/>
                    <a:pt x="2958" y="19319"/>
                  </a:cubicBezTo>
                  <a:cubicBezTo>
                    <a:pt x="1605" y="23472"/>
                    <a:pt x="4280" y="25927"/>
                    <a:pt x="9188" y="27059"/>
                  </a:cubicBezTo>
                  <a:cubicBezTo>
                    <a:pt x="9660" y="27154"/>
                    <a:pt x="10163" y="27248"/>
                    <a:pt x="10667" y="27311"/>
                  </a:cubicBezTo>
                  <a:cubicBezTo>
                    <a:pt x="12803" y="27674"/>
                    <a:pt x="14824" y="27824"/>
                    <a:pt x="16720" y="27824"/>
                  </a:cubicBezTo>
                  <a:cubicBezTo>
                    <a:pt x="23534" y="27824"/>
                    <a:pt x="28720" y="25887"/>
                    <a:pt x="31748" y="24951"/>
                  </a:cubicBezTo>
                  <a:cubicBezTo>
                    <a:pt x="35838" y="23693"/>
                    <a:pt x="34611" y="17463"/>
                    <a:pt x="34611" y="17463"/>
                  </a:cubicBezTo>
                  <a:cubicBezTo>
                    <a:pt x="35618" y="15701"/>
                    <a:pt x="35649" y="14002"/>
                    <a:pt x="35649" y="14002"/>
                  </a:cubicBezTo>
                  <a:cubicBezTo>
                    <a:pt x="35649" y="12366"/>
                    <a:pt x="35020" y="11107"/>
                    <a:pt x="34611" y="10446"/>
                  </a:cubicBezTo>
                  <a:cubicBezTo>
                    <a:pt x="36373" y="8653"/>
                    <a:pt x="35649" y="6230"/>
                    <a:pt x="35051" y="4940"/>
                  </a:cubicBezTo>
                  <a:cubicBezTo>
                    <a:pt x="35397" y="3996"/>
                    <a:pt x="35397" y="3115"/>
                    <a:pt x="35397" y="3115"/>
                  </a:cubicBezTo>
                  <a:cubicBezTo>
                    <a:pt x="35429" y="1762"/>
                    <a:pt x="34988" y="693"/>
                    <a:pt x="346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2"/>
            <p:cNvSpPr/>
            <p:nvPr/>
          </p:nvSpPr>
          <p:spPr>
            <a:xfrm>
              <a:off x="6145267" y="830794"/>
              <a:ext cx="1215206" cy="1396921"/>
            </a:xfrm>
            <a:custGeom>
              <a:avLst/>
              <a:gdLst/>
              <a:ahLst/>
              <a:cxnLst/>
              <a:rect l="l" t="t" r="r" b="b"/>
              <a:pathLst>
                <a:path w="70071" h="80549" extrusionOk="0">
                  <a:moveTo>
                    <a:pt x="34894" y="1"/>
                  </a:moveTo>
                  <a:cubicBezTo>
                    <a:pt x="32786" y="63"/>
                    <a:pt x="29891" y="347"/>
                    <a:pt x="26524" y="1291"/>
                  </a:cubicBezTo>
                  <a:cubicBezTo>
                    <a:pt x="23535" y="2140"/>
                    <a:pt x="13782" y="5318"/>
                    <a:pt x="7300" y="14568"/>
                  </a:cubicBezTo>
                  <a:cubicBezTo>
                    <a:pt x="441" y="24354"/>
                    <a:pt x="0" y="37002"/>
                    <a:pt x="3304" y="46032"/>
                  </a:cubicBezTo>
                  <a:cubicBezTo>
                    <a:pt x="6388" y="54433"/>
                    <a:pt x="10667" y="54119"/>
                    <a:pt x="13341" y="64061"/>
                  </a:cubicBezTo>
                  <a:cubicBezTo>
                    <a:pt x="15072" y="70417"/>
                    <a:pt x="14663" y="75514"/>
                    <a:pt x="18596" y="77905"/>
                  </a:cubicBezTo>
                  <a:cubicBezTo>
                    <a:pt x="19854" y="78692"/>
                    <a:pt x="22088" y="78944"/>
                    <a:pt x="26493" y="79636"/>
                  </a:cubicBezTo>
                  <a:cubicBezTo>
                    <a:pt x="29828" y="80171"/>
                    <a:pt x="32691" y="80391"/>
                    <a:pt x="34894" y="80517"/>
                  </a:cubicBezTo>
                  <a:lnTo>
                    <a:pt x="34894" y="80548"/>
                  </a:lnTo>
                  <a:lnTo>
                    <a:pt x="35177" y="80548"/>
                  </a:lnTo>
                  <a:lnTo>
                    <a:pt x="35177" y="80517"/>
                  </a:lnTo>
                  <a:cubicBezTo>
                    <a:pt x="37379" y="80391"/>
                    <a:pt x="40243" y="80171"/>
                    <a:pt x="43578" y="79636"/>
                  </a:cubicBezTo>
                  <a:cubicBezTo>
                    <a:pt x="47983" y="78944"/>
                    <a:pt x="50217" y="78692"/>
                    <a:pt x="51475" y="77905"/>
                  </a:cubicBezTo>
                  <a:cubicBezTo>
                    <a:pt x="55408" y="75514"/>
                    <a:pt x="54999" y="70417"/>
                    <a:pt x="56698" y="64061"/>
                  </a:cubicBezTo>
                  <a:cubicBezTo>
                    <a:pt x="59404" y="54119"/>
                    <a:pt x="63683" y="54433"/>
                    <a:pt x="66767" y="46032"/>
                  </a:cubicBezTo>
                  <a:cubicBezTo>
                    <a:pt x="70070" y="37002"/>
                    <a:pt x="69630" y="24354"/>
                    <a:pt x="62771" y="14568"/>
                  </a:cubicBezTo>
                  <a:cubicBezTo>
                    <a:pt x="56289" y="5318"/>
                    <a:pt x="46535" y="2140"/>
                    <a:pt x="43515" y="1291"/>
                  </a:cubicBezTo>
                  <a:cubicBezTo>
                    <a:pt x="40180" y="347"/>
                    <a:pt x="37254" y="63"/>
                    <a:pt x="35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2"/>
            <p:cNvSpPr/>
            <p:nvPr/>
          </p:nvSpPr>
          <p:spPr>
            <a:xfrm>
              <a:off x="6457925" y="1572357"/>
              <a:ext cx="518385" cy="667877"/>
            </a:xfrm>
            <a:custGeom>
              <a:avLst/>
              <a:gdLst/>
              <a:ahLst/>
              <a:cxnLst/>
              <a:rect l="l" t="t" r="r" b="b"/>
              <a:pathLst>
                <a:path w="29891" h="38511" extrusionOk="0">
                  <a:moveTo>
                    <a:pt x="25392" y="1195"/>
                  </a:moveTo>
                  <a:cubicBezTo>
                    <a:pt x="26241" y="1195"/>
                    <a:pt x="27091" y="1509"/>
                    <a:pt x="27563" y="2139"/>
                  </a:cubicBezTo>
                  <a:cubicBezTo>
                    <a:pt x="28569" y="3334"/>
                    <a:pt x="28066" y="5285"/>
                    <a:pt x="27059" y="6386"/>
                  </a:cubicBezTo>
                  <a:cubicBezTo>
                    <a:pt x="25863" y="7676"/>
                    <a:pt x="24070" y="8243"/>
                    <a:pt x="22465" y="8620"/>
                  </a:cubicBezTo>
                  <a:cubicBezTo>
                    <a:pt x="21962" y="8746"/>
                    <a:pt x="21427" y="8872"/>
                    <a:pt x="20924" y="8966"/>
                  </a:cubicBezTo>
                  <a:cubicBezTo>
                    <a:pt x="20924" y="7708"/>
                    <a:pt x="20955" y="6418"/>
                    <a:pt x="21270" y="5191"/>
                  </a:cubicBezTo>
                  <a:cubicBezTo>
                    <a:pt x="21679" y="3555"/>
                    <a:pt x="22591" y="2233"/>
                    <a:pt x="23755" y="1604"/>
                  </a:cubicBezTo>
                  <a:cubicBezTo>
                    <a:pt x="24259" y="1321"/>
                    <a:pt x="24825" y="1195"/>
                    <a:pt x="25392" y="1195"/>
                  </a:cubicBezTo>
                  <a:close/>
                  <a:moveTo>
                    <a:pt x="4657" y="1321"/>
                  </a:moveTo>
                  <a:cubicBezTo>
                    <a:pt x="5538" y="1321"/>
                    <a:pt x="6450" y="1604"/>
                    <a:pt x="7142" y="2107"/>
                  </a:cubicBezTo>
                  <a:cubicBezTo>
                    <a:pt x="8716" y="3240"/>
                    <a:pt x="9597" y="5159"/>
                    <a:pt x="10320" y="6890"/>
                  </a:cubicBezTo>
                  <a:cubicBezTo>
                    <a:pt x="10666" y="7739"/>
                    <a:pt x="11013" y="8620"/>
                    <a:pt x="11327" y="9501"/>
                  </a:cubicBezTo>
                  <a:cubicBezTo>
                    <a:pt x="10163" y="9375"/>
                    <a:pt x="8999" y="9218"/>
                    <a:pt x="7866" y="8998"/>
                  </a:cubicBezTo>
                  <a:cubicBezTo>
                    <a:pt x="6261" y="8652"/>
                    <a:pt x="4279" y="8117"/>
                    <a:pt x="2958" y="6764"/>
                  </a:cubicBezTo>
                  <a:cubicBezTo>
                    <a:pt x="1857" y="5631"/>
                    <a:pt x="1322" y="3586"/>
                    <a:pt x="2391" y="2264"/>
                  </a:cubicBezTo>
                  <a:cubicBezTo>
                    <a:pt x="2926" y="1604"/>
                    <a:pt x="3776" y="1321"/>
                    <a:pt x="4657" y="1321"/>
                  </a:cubicBezTo>
                  <a:close/>
                  <a:moveTo>
                    <a:pt x="25372" y="0"/>
                  </a:moveTo>
                  <a:cubicBezTo>
                    <a:pt x="24629" y="0"/>
                    <a:pt x="23871" y="183"/>
                    <a:pt x="23189" y="565"/>
                  </a:cubicBezTo>
                  <a:cubicBezTo>
                    <a:pt x="21742" y="1352"/>
                    <a:pt x="20609" y="2957"/>
                    <a:pt x="20106" y="4907"/>
                  </a:cubicBezTo>
                  <a:cubicBezTo>
                    <a:pt x="19759" y="6323"/>
                    <a:pt x="19728" y="7771"/>
                    <a:pt x="19728" y="9187"/>
                  </a:cubicBezTo>
                  <a:cubicBezTo>
                    <a:pt x="17866" y="9484"/>
                    <a:pt x="15985" y="9626"/>
                    <a:pt x="14115" y="9626"/>
                  </a:cubicBezTo>
                  <a:cubicBezTo>
                    <a:pt x="13615" y="9626"/>
                    <a:pt x="13115" y="9616"/>
                    <a:pt x="12617" y="9596"/>
                  </a:cubicBezTo>
                  <a:cubicBezTo>
                    <a:pt x="12240" y="8526"/>
                    <a:pt x="11831" y="7488"/>
                    <a:pt x="11422" y="6449"/>
                  </a:cubicBezTo>
                  <a:cubicBezTo>
                    <a:pt x="10635" y="4561"/>
                    <a:pt x="9691" y="2453"/>
                    <a:pt x="7835" y="1132"/>
                  </a:cubicBezTo>
                  <a:cubicBezTo>
                    <a:pt x="6943" y="497"/>
                    <a:pt x="5790" y="131"/>
                    <a:pt x="4662" y="131"/>
                  </a:cubicBezTo>
                  <a:cubicBezTo>
                    <a:pt x="3441" y="131"/>
                    <a:pt x="2249" y="560"/>
                    <a:pt x="1448" y="1541"/>
                  </a:cubicBezTo>
                  <a:cubicBezTo>
                    <a:pt x="0" y="3334"/>
                    <a:pt x="661" y="6103"/>
                    <a:pt x="2108" y="7582"/>
                  </a:cubicBezTo>
                  <a:cubicBezTo>
                    <a:pt x="3650" y="9187"/>
                    <a:pt x="5852" y="9784"/>
                    <a:pt x="7614" y="10162"/>
                  </a:cubicBezTo>
                  <a:cubicBezTo>
                    <a:pt x="8967" y="10414"/>
                    <a:pt x="10352" y="10602"/>
                    <a:pt x="11736" y="10728"/>
                  </a:cubicBezTo>
                  <a:cubicBezTo>
                    <a:pt x="14694" y="19381"/>
                    <a:pt x="15889" y="28694"/>
                    <a:pt x="15260" y="37819"/>
                  </a:cubicBezTo>
                  <a:lnTo>
                    <a:pt x="16424" y="37913"/>
                  </a:lnTo>
                  <a:cubicBezTo>
                    <a:pt x="17085" y="28757"/>
                    <a:pt x="15921" y="19475"/>
                    <a:pt x="13026" y="10791"/>
                  </a:cubicBezTo>
                  <a:lnTo>
                    <a:pt x="13026" y="10791"/>
                  </a:lnTo>
                  <a:cubicBezTo>
                    <a:pt x="13394" y="10802"/>
                    <a:pt x="13761" y="10807"/>
                    <a:pt x="14128" y="10807"/>
                  </a:cubicBezTo>
                  <a:cubicBezTo>
                    <a:pt x="15995" y="10807"/>
                    <a:pt x="17861" y="10671"/>
                    <a:pt x="19728" y="10382"/>
                  </a:cubicBezTo>
                  <a:lnTo>
                    <a:pt x="19728" y="10382"/>
                  </a:lnTo>
                  <a:cubicBezTo>
                    <a:pt x="19791" y="19727"/>
                    <a:pt x="19067" y="29103"/>
                    <a:pt x="17557" y="38322"/>
                  </a:cubicBezTo>
                  <a:lnTo>
                    <a:pt x="18721" y="38511"/>
                  </a:lnTo>
                  <a:cubicBezTo>
                    <a:pt x="20263" y="29166"/>
                    <a:pt x="20987" y="19633"/>
                    <a:pt x="20924" y="10193"/>
                  </a:cubicBezTo>
                  <a:cubicBezTo>
                    <a:pt x="21521" y="10068"/>
                    <a:pt x="22151" y="9942"/>
                    <a:pt x="22749" y="9784"/>
                  </a:cubicBezTo>
                  <a:cubicBezTo>
                    <a:pt x="24511" y="9344"/>
                    <a:pt x="26524" y="8683"/>
                    <a:pt x="27909" y="7204"/>
                  </a:cubicBezTo>
                  <a:cubicBezTo>
                    <a:pt x="29293" y="5694"/>
                    <a:pt x="29891" y="3114"/>
                    <a:pt x="28475" y="1384"/>
                  </a:cubicBezTo>
                  <a:cubicBezTo>
                    <a:pt x="27753" y="486"/>
                    <a:pt x="26584" y="0"/>
                    <a:pt x="25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2"/>
            <p:cNvSpPr/>
            <p:nvPr/>
          </p:nvSpPr>
          <p:spPr>
            <a:xfrm>
              <a:off x="7234915" y="756050"/>
              <a:ext cx="202456" cy="242275"/>
            </a:xfrm>
            <a:custGeom>
              <a:avLst/>
              <a:gdLst/>
              <a:ahLst/>
              <a:cxnLst/>
              <a:rect l="l" t="t" r="r" b="b"/>
              <a:pathLst>
                <a:path w="11674" h="13970" extrusionOk="0">
                  <a:moveTo>
                    <a:pt x="7583" y="0"/>
                  </a:moveTo>
                  <a:lnTo>
                    <a:pt x="1" y="12239"/>
                  </a:lnTo>
                  <a:lnTo>
                    <a:pt x="1668" y="13970"/>
                  </a:lnTo>
                  <a:lnTo>
                    <a:pt x="11674" y="4185"/>
                  </a:lnTo>
                  <a:lnTo>
                    <a:pt x="75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2"/>
            <p:cNvSpPr/>
            <p:nvPr/>
          </p:nvSpPr>
          <p:spPr>
            <a:xfrm>
              <a:off x="7286213" y="864074"/>
              <a:ext cx="245570" cy="180639"/>
            </a:xfrm>
            <a:custGeom>
              <a:avLst/>
              <a:gdLst/>
              <a:ahLst/>
              <a:cxnLst/>
              <a:rect l="l" t="t" r="r" b="b"/>
              <a:pathLst>
                <a:path w="14160" h="10416" extrusionOk="0">
                  <a:moveTo>
                    <a:pt x="10981" y="1"/>
                  </a:moveTo>
                  <a:lnTo>
                    <a:pt x="0" y="8811"/>
                  </a:lnTo>
                  <a:lnTo>
                    <a:pt x="1007" y="10415"/>
                  </a:lnTo>
                  <a:lnTo>
                    <a:pt x="14159" y="5035"/>
                  </a:lnTo>
                  <a:lnTo>
                    <a:pt x="109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2"/>
            <p:cNvSpPr/>
            <p:nvPr/>
          </p:nvSpPr>
          <p:spPr>
            <a:xfrm>
              <a:off x="7315677" y="993393"/>
              <a:ext cx="263016" cy="130433"/>
            </a:xfrm>
            <a:custGeom>
              <a:avLst/>
              <a:gdLst/>
              <a:ahLst/>
              <a:cxnLst/>
              <a:rect l="l" t="t" r="r" b="b"/>
              <a:pathLst>
                <a:path w="15166" h="7521" extrusionOk="0">
                  <a:moveTo>
                    <a:pt x="12963" y="1"/>
                  </a:moveTo>
                  <a:lnTo>
                    <a:pt x="0" y="5287"/>
                  </a:lnTo>
                  <a:lnTo>
                    <a:pt x="913" y="7521"/>
                  </a:lnTo>
                  <a:lnTo>
                    <a:pt x="15166" y="5413"/>
                  </a:lnTo>
                  <a:lnTo>
                    <a:pt x="129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2"/>
            <p:cNvSpPr/>
            <p:nvPr/>
          </p:nvSpPr>
          <p:spPr>
            <a:xfrm>
              <a:off x="5918278" y="1596341"/>
              <a:ext cx="230829" cy="210104"/>
            </a:xfrm>
            <a:custGeom>
              <a:avLst/>
              <a:gdLst/>
              <a:ahLst/>
              <a:cxnLst/>
              <a:rect l="l" t="t" r="r" b="b"/>
              <a:pathLst>
                <a:path w="13310" h="12115" extrusionOk="0">
                  <a:moveTo>
                    <a:pt x="12083" y="1"/>
                  </a:moveTo>
                  <a:lnTo>
                    <a:pt x="0" y="7048"/>
                  </a:lnTo>
                  <a:lnTo>
                    <a:pt x="2927" y="12114"/>
                  </a:lnTo>
                  <a:lnTo>
                    <a:pt x="13310" y="2109"/>
                  </a:lnTo>
                  <a:lnTo>
                    <a:pt x="120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2"/>
            <p:cNvSpPr/>
            <p:nvPr/>
          </p:nvSpPr>
          <p:spPr>
            <a:xfrm>
              <a:off x="5856627" y="1541783"/>
              <a:ext cx="254293" cy="133156"/>
            </a:xfrm>
            <a:custGeom>
              <a:avLst/>
              <a:gdLst/>
              <a:ahLst/>
              <a:cxnLst/>
              <a:rect l="l" t="t" r="r" b="b"/>
              <a:pathLst>
                <a:path w="14663" h="7678" extrusionOk="0">
                  <a:moveTo>
                    <a:pt x="14064" y="0"/>
                  </a:moveTo>
                  <a:lnTo>
                    <a:pt x="0" y="1982"/>
                  </a:lnTo>
                  <a:lnTo>
                    <a:pt x="1856" y="7677"/>
                  </a:lnTo>
                  <a:lnTo>
                    <a:pt x="14662" y="1825"/>
                  </a:lnTo>
                  <a:lnTo>
                    <a:pt x="140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2"/>
            <p:cNvSpPr/>
            <p:nvPr/>
          </p:nvSpPr>
          <p:spPr>
            <a:xfrm>
              <a:off x="5844609" y="1433187"/>
              <a:ext cx="254293" cy="100430"/>
            </a:xfrm>
            <a:custGeom>
              <a:avLst/>
              <a:gdLst/>
              <a:ahLst/>
              <a:cxnLst/>
              <a:rect l="l" t="t" r="r" b="b"/>
              <a:pathLst>
                <a:path w="14663" h="5791" extrusionOk="0">
                  <a:moveTo>
                    <a:pt x="1" y="1"/>
                  </a:moveTo>
                  <a:lnTo>
                    <a:pt x="819" y="5790"/>
                  </a:lnTo>
                  <a:lnTo>
                    <a:pt x="14663" y="3871"/>
                  </a:lnTo>
                  <a:lnTo>
                    <a:pt x="14317" y="1480"/>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2"/>
            <p:cNvSpPr/>
            <p:nvPr/>
          </p:nvSpPr>
          <p:spPr>
            <a:xfrm>
              <a:off x="6509206" y="2791866"/>
              <a:ext cx="768307" cy="1070050"/>
            </a:xfrm>
            <a:custGeom>
              <a:avLst/>
              <a:gdLst/>
              <a:ahLst/>
              <a:cxnLst/>
              <a:rect l="l" t="t" r="r" b="b"/>
              <a:pathLst>
                <a:path w="44302" h="61701" extrusionOk="0">
                  <a:moveTo>
                    <a:pt x="8842" y="0"/>
                  </a:moveTo>
                  <a:lnTo>
                    <a:pt x="5098" y="25203"/>
                  </a:lnTo>
                  <a:cubicBezTo>
                    <a:pt x="5098" y="25203"/>
                    <a:pt x="1" y="48423"/>
                    <a:pt x="1574" y="52450"/>
                  </a:cubicBezTo>
                  <a:cubicBezTo>
                    <a:pt x="3116" y="56478"/>
                    <a:pt x="5098" y="61701"/>
                    <a:pt x="5098" y="61701"/>
                  </a:cubicBezTo>
                  <a:cubicBezTo>
                    <a:pt x="5098" y="61701"/>
                    <a:pt x="28900" y="38759"/>
                    <a:pt x="40215" y="34610"/>
                  </a:cubicBezTo>
                  <a:lnTo>
                    <a:pt x="40215" y="34610"/>
                  </a:lnTo>
                  <a:cubicBezTo>
                    <a:pt x="40352" y="34614"/>
                    <a:pt x="40486" y="34616"/>
                    <a:pt x="40618" y="34616"/>
                  </a:cubicBezTo>
                  <a:cubicBezTo>
                    <a:pt x="42748" y="34616"/>
                    <a:pt x="44302" y="34138"/>
                    <a:pt x="44302" y="34138"/>
                  </a:cubicBezTo>
                  <a:cubicBezTo>
                    <a:pt x="43970" y="34025"/>
                    <a:pt x="43596" y="33971"/>
                    <a:pt x="43184" y="33971"/>
                  </a:cubicBezTo>
                  <a:cubicBezTo>
                    <a:pt x="42342" y="33971"/>
                    <a:pt x="41340" y="34198"/>
                    <a:pt x="40215" y="34610"/>
                  </a:cubicBezTo>
                  <a:lnTo>
                    <a:pt x="40215" y="34610"/>
                  </a:lnTo>
                  <a:cubicBezTo>
                    <a:pt x="37078" y="34520"/>
                    <a:pt x="32889" y="33338"/>
                    <a:pt x="30489" y="28286"/>
                  </a:cubicBezTo>
                  <a:cubicBezTo>
                    <a:pt x="26305" y="19476"/>
                    <a:pt x="24228" y="1384"/>
                    <a:pt x="24228" y="1384"/>
                  </a:cubicBezTo>
                  <a:lnTo>
                    <a:pt x="8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2"/>
            <p:cNvSpPr/>
            <p:nvPr/>
          </p:nvSpPr>
          <p:spPr>
            <a:xfrm>
              <a:off x="6739472" y="3077229"/>
              <a:ext cx="111339" cy="111339"/>
            </a:xfrm>
            <a:custGeom>
              <a:avLst/>
              <a:gdLst/>
              <a:ahLst/>
              <a:cxnLst/>
              <a:rect l="l" t="t" r="r" b="b"/>
              <a:pathLst>
                <a:path w="6420" h="6420" extrusionOk="0">
                  <a:moveTo>
                    <a:pt x="1" y="1"/>
                  </a:moveTo>
                  <a:lnTo>
                    <a:pt x="1" y="6419"/>
                  </a:lnTo>
                  <a:lnTo>
                    <a:pt x="6419" y="6419"/>
                  </a:lnTo>
                  <a:lnTo>
                    <a:pt x="6419" y="1"/>
                  </a:lnTo>
                  <a:close/>
                </a:path>
              </a:pathLst>
            </a:custGeom>
            <a:solidFill>
              <a:srgbClr val="C0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2"/>
            <p:cNvSpPr/>
            <p:nvPr/>
          </p:nvSpPr>
          <p:spPr>
            <a:xfrm>
              <a:off x="6637987" y="2742753"/>
              <a:ext cx="305037" cy="359059"/>
            </a:xfrm>
            <a:custGeom>
              <a:avLst/>
              <a:gdLst/>
              <a:ahLst/>
              <a:cxnLst/>
              <a:rect l="l" t="t" r="r" b="b"/>
              <a:pathLst>
                <a:path w="17589" h="20704" extrusionOk="0">
                  <a:moveTo>
                    <a:pt x="8779" y="0"/>
                  </a:moveTo>
                  <a:cubicBezTo>
                    <a:pt x="3933" y="0"/>
                    <a:pt x="0" y="4625"/>
                    <a:pt x="0" y="10352"/>
                  </a:cubicBezTo>
                  <a:cubicBezTo>
                    <a:pt x="0" y="16078"/>
                    <a:pt x="3933" y="20704"/>
                    <a:pt x="8779" y="20704"/>
                  </a:cubicBezTo>
                  <a:cubicBezTo>
                    <a:pt x="13656" y="20704"/>
                    <a:pt x="17589" y="16078"/>
                    <a:pt x="17589" y="10352"/>
                  </a:cubicBezTo>
                  <a:cubicBezTo>
                    <a:pt x="17589" y="4625"/>
                    <a:pt x="13656" y="0"/>
                    <a:pt x="8779" y="0"/>
                  </a:cubicBezTo>
                  <a:close/>
                </a:path>
              </a:pathLst>
            </a:custGeom>
            <a:solidFill>
              <a:srgbClr val="D47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2"/>
            <p:cNvSpPr/>
            <p:nvPr/>
          </p:nvSpPr>
          <p:spPr>
            <a:xfrm>
              <a:off x="7303121" y="3514838"/>
              <a:ext cx="3833" cy="5480"/>
            </a:xfrm>
            <a:custGeom>
              <a:avLst/>
              <a:gdLst/>
              <a:ahLst/>
              <a:cxnLst/>
              <a:rect l="l" t="t" r="r" b="b"/>
              <a:pathLst>
                <a:path w="221" h="316" extrusionOk="0">
                  <a:moveTo>
                    <a:pt x="1" y="1"/>
                  </a:moveTo>
                  <a:lnTo>
                    <a:pt x="221" y="315"/>
                  </a:lnTo>
                  <a:cubicBezTo>
                    <a:pt x="221" y="315"/>
                    <a:pt x="189" y="190"/>
                    <a:pt x="1" y="1"/>
                  </a:cubicBezTo>
                  <a:close/>
                </a:path>
              </a:pathLst>
            </a:custGeom>
            <a:solidFill>
              <a:srgbClr val="4419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2"/>
            <p:cNvSpPr/>
            <p:nvPr/>
          </p:nvSpPr>
          <p:spPr>
            <a:xfrm>
              <a:off x="6449740" y="2703161"/>
              <a:ext cx="909631" cy="1158756"/>
            </a:xfrm>
            <a:custGeom>
              <a:avLst/>
              <a:gdLst/>
              <a:ahLst/>
              <a:cxnLst/>
              <a:rect l="l" t="t" r="r" b="b"/>
              <a:pathLst>
                <a:path w="52451" h="66816" extrusionOk="0">
                  <a:moveTo>
                    <a:pt x="52353" y="44562"/>
                  </a:moveTo>
                  <a:cubicBezTo>
                    <a:pt x="52417" y="44649"/>
                    <a:pt x="52450" y="44697"/>
                    <a:pt x="52450" y="44697"/>
                  </a:cubicBezTo>
                  <a:cubicBezTo>
                    <a:pt x="52425" y="44651"/>
                    <a:pt x="52392" y="44606"/>
                    <a:pt x="52353" y="44562"/>
                  </a:cubicBezTo>
                  <a:close/>
                  <a:moveTo>
                    <a:pt x="19516" y="0"/>
                  </a:moveTo>
                  <a:cubicBezTo>
                    <a:pt x="17946" y="0"/>
                    <a:pt x="13916" y="303"/>
                    <a:pt x="11170" y="3259"/>
                  </a:cubicBezTo>
                  <a:cubicBezTo>
                    <a:pt x="8810" y="5807"/>
                    <a:pt x="8653" y="8985"/>
                    <a:pt x="8433" y="12446"/>
                  </a:cubicBezTo>
                  <a:cubicBezTo>
                    <a:pt x="8086" y="18707"/>
                    <a:pt x="7489" y="24937"/>
                    <a:pt x="7111" y="31167"/>
                  </a:cubicBezTo>
                  <a:cubicBezTo>
                    <a:pt x="6167" y="48252"/>
                    <a:pt x="0" y="54293"/>
                    <a:pt x="4468" y="62159"/>
                  </a:cubicBezTo>
                  <a:cubicBezTo>
                    <a:pt x="5727" y="64393"/>
                    <a:pt x="7363" y="65903"/>
                    <a:pt x="8527" y="66816"/>
                  </a:cubicBezTo>
                  <a:cubicBezTo>
                    <a:pt x="8527" y="66816"/>
                    <a:pt x="5884" y="49259"/>
                    <a:pt x="7709" y="44854"/>
                  </a:cubicBezTo>
                  <a:cubicBezTo>
                    <a:pt x="9565" y="40418"/>
                    <a:pt x="11327" y="34471"/>
                    <a:pt x="12491" y="8545"/>
                  </a:cubicBezTo>
                  <a:cubicBezTo>
                    <a:pt x="12491" y="8545"/>
                    <a:pt x="15409" y="7221"/>
                    <a:pt x="19627" y="7221"/>
                  </a:cubicBezTo>
                  <a:cubicBezTo>
                    <a:pt x="19723" y="7221"/>
                    <a:pt x="19820" y="7222"/>
                    <a:pt x="19917" y="7223"/>
                  </a:cubicBezTo>
                  <a:lnTo>
                    <a:pt x="20703" y="4580"/>
                  </a:lnTo>
                  <a:lnTo>
                    <a:pt x="21773" y="7349"/>
                  </a:lnTo>
                  <a:cubicBezTo>
                    <a:pt x="23315" y="7506"/>
                    <a:pt x="25014" y="7884"/>
                    <a:pt x="26744" y="8545"/>
                  </a:cubicBezTo>
                  <a:cubicBezTo>
                    <a:pt x="26744" y="8545"/>
                    <a:pt x="24542" y="40134"/>
                    <a:pt x="36593" y="42337"/>
                  </a:cubicBezTo>
                  <a:cubicBezTo>
                    <a:pt x="46095" y="44067"/>
                    <a:pt x="48580" y="46050"/>
                    <a:pt x="49210" y="46805"/>
                  </a:cubicBezTo>
                  <a:lnTo>
                    <a:pt x="46630" y="42872"/>
                  </a:lnTo>
                  <a:lnTo>
                    <a:pt x="46630" y="42872"/>
                  </a:lnTo>
                  <a:cubicBezTo>
                    <a:pt x="46630" y="42872"/>
                    <a:pt x="51394" y="43482"/>
                    <a:pt x="52353" y="44562"/>
                  </a:cubicBezTo>
                  <a:lnTo>
                    <a:pt x="52353" y="44562"/>
                  </a:lnTo>
                  <a:cubicBezTo>
                    <a:pt x="51641" y="43591"/>
                    <a:pt x="47199" y="37663"/>
                    <a:pt x="44427" y="37114"/>
                  </a:cubicBezTo>
                  <a:cubicBezTo>
                    <a:pt x="33100" y="34911"/>
                    <a:pt x="31716" y="23553"/>
                    <a:pt x="30268" y="15970"/>
                  </a:cubicBezTo>
                  <a:cubicBezTo>
                    <a:pt x="29136" y="10181"/>
                    <a:pt x="30772" y="6940"/>
                    <a:pt x="27751" y="3573"/>
                  </a:cubicBezTo>
                  <a:cubicBezTo>
                    <a:pt x="24983" y="427"/>
                    <a:pt x="20861" y="81"/>
                    <a:pt x="20137" y="18"/>
                  </a:cubicBezTo>
                  <a:cubicBezTo>
                    <a:pt x="20052" y="13"/>
                    <a:pt x="19835" y="0"/>
                    <a:pt x="19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6418628" y="2303705"/>
              <a:ext cx="45316" cy="73480"/>
            </a:xfrm>
            <a:custGeom>
              <a:avLst/>
              <a:gdLst/>
              <a:ahLst/>
              <a:cxnLst/>
              <a:rect l="l" t="t" r="r" b="b"/>
              <a:pathLst>
                <a:path w="2613" h="4237" extrusionOk="0">
                  <a:moveTo>
                    <a:pt x="521" y="0"/>
                  </a:moveTo>
                  <a:cubicBezTo>
                    <a:pt x="231" y="0"/>
                    <a:pt x="1" y="650"/>
                    <a:pt x="1" y="650"/>
                  </a:cubicBezTo>
                  <a:cubicBezTo>
                    <a:pt x="599" y="1562"/>
                    <a:pt x="1008" y="4236"/>
                    <a:pt x="1008" y="4236"/>
                  </a:cubicBezTo>
                  <a:cubicBezTo>
                    <a:pt x="1008" y="4236"/>
                    <a:pt x="2612" y="4016"/>
                    <a:pt x="2455" y="2978"/>
                  </a:cubicBezTo>
                  <a:cubicBezTo>
                    <a:pt x="2298" y="1940"/>
                    <a:pt x="1102" y="555"/>
                    <a:pt x="724" y="115"/>
                  </a:cubicBezTo>
                  <a:cubicBezTo>
                    <a:pt x="655" y="34"/>
                    <a:pt x="586" y="0"/>
                    <a:pt x="521" y="0"/>
                  </a:cubicBezTo>
                  <a:close/>
                </a:path>
              </a:pathLst>
            </a:custGeom>
            <a:solidFill>
              <a:srgbClr val="C0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6412091" y="2248817"/>
              <a:ext cx="120062" cy="290383"/>
            </a:xfrm>
            <a:custGeom>
              <a:avLst/>
              <a:gdLst/>
              <a:ahLst/>
              <a:cxnLst/>
              <a:rect l="l" t="t" r="r" b="b"/>
              <a:pathLst>
                <a:path w="6923" h="16744" extrusionOk="0">
                  <a:moveTo>
                    <a:pt x="6257" y="1"/>
                  </a:moveTo>
                  <a:cubicBezTo>
                    <a:pt x="4670" y="1"/>
                    <a:pt x="1227" y="6741"/>
                    <a:pt x="1227" y="6741"/>
                  </a:cubicBezTo>
                  <a:lnTo>
                    <a:pt x="0" y="14512"/>
                  </a:lnTo>
                  <a:cubicBezTo>
                    <a:pt x="510" y="16116"/>
                    <a:pt x="1434" y="16744"/>
                    <a:pt x="2538" y="16744"/>
                  </a:cubicBezTo>
                  <a:cubicBezTo>
                    <a:pt x="2863" y="16744"/>
                    <a:pt x="3204" y="16689"/>
                    <a:pt x="3556" y="16589"/>
                  </a:cubicBezTo>
                  <a:cubicBezTo>
                    <a:pt x="4500" y="15393"/>
                    <a:pt x="5790" y="13505"/>
                    <a:pt x="6262" y="10925"/>
                  </a:cubicBezTo>
                  <a:cubicBezTo>
                    <a:pt x="6419" y="10107"/>
                    <a:pt x="6387" y="9730"/>
                    <a:pt x="6450" y="7653"/>
                  </a:cubicBezTo>
                  <a:cubicBezTo>
                    <a:pt x="6639" y="1518"/>
                    <a:pt x="6922" y="259"/>
                    <a:pt x="6450" y="39"/>
                  </a:cubicBezTo>
                  <a:cubicBezTo>
                    <a:pt x="6389" y="13"/>
                    <a:pt x="6325" y="1"/>
                    <a:pt x="6257" y="1"/>
                  </a:cubicBezTo>
                  <a:close/>
                </a:path>
              </a:pathLst>
            </a:custGeom>
            <a:solidFill>
              <a:srgbClr val="D47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2"/>
            <p:cNvSpPr/>
            <p:nvPr/>
          </p:nvSpPr>
          <p:spPr>
            <a:xfrm>
              <a:off x="6499390" y="2294219"/>
              <a:ext cx="27852" cy="89522"/>
            </a:xfrm>
            <a:custGeom>
              <a:avLst/>
              <a:gdLst/>
              <a:ahLst/>
              <a:cxnLst/>
              <a:rect l="l" t="t" r="r" b="b"/>
              <a:pathLst>
                <a:path w="1606" h="5162" extrusionOk="0">
                  <a:moveTo>
                    <a:pt x="1605" y="1"/>
                  </a:moveTo>
                  <a:lnTo>
                    <a:pt x="0" y="3021"/>
                  </a:lnTo>
                  <a:lnTo>
                    <a:pt x="0" y="5161"/>
                  </a:lnTo>
                  <a:lnTo>
                    <a:pt x="1605" y="1"/>
                  </a:lnTo>
                  <a:close/>
                </a:path>
              </a:pathLst>
            </a:custGeom>
            <a:solidFill>
              <a:srgbClr val="C0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2"/>
            <p:cNvSpPr/>
            <p:nvPr/>
          </p:nvSpPr>
          <p:spPr>
            <a:xfrm>
              <a:off x="6475926" y="2249476"/>
              <a:ext cx="48039" cy="116247"/>
            </a:xfrm>
            <a:custGeom>
              <a:avLst/>
              <a:gdLst/>
              <a:ahLst/>
              <a:cxnLst/>
              <a:rect l="l" t="t" r="r" b="b"/>
              <a:pathLst>
                <a:path w="2770" h="6703" extrusionOk="0">
                  <a:moveTo>
                    <a:pt x="2769" y="1"/>
                  </a:moveTo>
                  <a:lnTo>
                    <a:pt x="315" y="4595"/>
                  </a:lnTo>
                  <a:lnTo>
                    <a:pt x="0" y="6703"/>
                  </a:lnTo>
                  <a:lnTo>
                    <a:pt x="2769" y="1"/>
                  </a:lnTo>
                  <a:close/>
                </a:path>
              </a:pathLst>
            </a:custGeom>
            <a:solidFill>
              <a:srgbClr val="C0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2"/>
            <p:cNvSpPr/>
            <p:nvPr/>
          </p:nvSpPr>
          <p:spPr>
            <a:xfrm>
              <a:off x="6452463" y="2256569"/>
              <a:ext cx="52947" cy="102616"/>
            </a:xfrm>
            <a:custGeom>
              <a:avLst/>
              <a:gdLst/>
              <a:ahLst/>
              <a:cxnLst/>
              <a:rect l="l" t="t" r="r" b="b"/>
              <a:pathLst>
                <a:path w="3053" h="5917" extrusionOk="0">
                  <a:moveTo>
                    <a:pt x="3053" y="1"/>
                  </a:moveTo>
                  <a:lnTo>
                    <a:pt x="504" y="4374"/>
                  </a:lnTo>
                  <a:lnTo>
                    <a:pt x="1" y="5916"/>
                  </a:lnTo>
                  <a:lnTo>
                    <a:pt x="3053" y="1"/>
                  </a:lnTo>
                  <a:close/>
                </a:path>
              </a:pathLst>
            </a:custGeom>
            <a:solidFill>
              <a:srgbClr val="C0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2"/>
            <p:cNvSpPr/>
            <p:nvPr/>
          </p:nvSpPr>
          <p:spPr>
            <a:xfrm>
              <a:off x="7064669" y="2311838"/>
              <a:ext cx="45316" cy="73532"/>
            </a:xfrm>
            <a:custGeom>
              <a:avLst/>
              <a:gdLst/>
              <a:ahLst/>
              <a:cxnLst/>
              <a:rect l="l" t="t" r="r" b="b"/>
              <a:pathLst>
                <a:path w="2613" h="4240" extrusionOk="0">
                  <a:moveTo>
                    <a:pt x="2098" y="0"/>
                  </a:moveTo>
                  <a:cubicBezTo>
                    <a:pt x="2031" y="0"/>
                    <a:pt x="1960" y="34"/>
                    <a:pt x="1889" y="118"/>
                  </a:cubicBezTo>
                  <a:cubicBezTo>
                    <a:pt x="1480" y="527"/>
                    <a:pt x="316" y="1943"/>
                    <a:pt x="158" y="2981"/>
                  </a:cubicBezTo>
                  <a:cubicBezTo>
                    <a:pt x="1" y="3988"/>
                    <a:pt x="1606" y="4239"/>
                    <a:pt x="1606" y="4239"/>
                  </a:cubicBezTo>
                  <a:cubicBezTo>
                    <a:pt x="1606" y="4239"/>
                    <a:pt x="2015" y="1533"/>
                    <a:pt x="2612" y="621"/>
                  </a:cubicBezTo>
                  <a:cubicBezTo>
                    <a:pt x="2612" y="621"/>
                    <a:pt x="2385" y="0"/>
                    <a:pt x="2098" y="0"/>
                  </a:cubicBezTo>
                  <a:close/>
                </a:path>
              </a:pathLst>
            </a:custGeom>
            <a:solidFill>
              <a:srgbClr val="C0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2"/>
            <p:cNvSpPr/>
            <p:nvPr/>
          </p:nvSpPr>
          <p:spPr>
            <a:xfrm>
              <a:off x="6996463" y="2256933"/>
              <a:ext cx="120079" cy="290175"/>
            </a:xfrm>
            <a:custGeom>
              <a:avLst/>
              <a:gdLst/>
              <a:ahLst/>
              <a:cxnLst/>
              <a:rect l="l" t="t" r="r" b="b"/>
              <a:pathLst>
                <a:path w="6924" h="16732" extrusionOk="0">
                  <a:moveTo>
                    <a:pt x="676" y="1"/>
                  </a:moveTo>
                  <a:cubicBezTo>
                    <a:pt x="605" y="1"/>
                    <a:pt x="537" y="14"/>
                    <a:pt x="473" y="43"/>
                  </a:cubicBezTo>
                  <a:cubicBezTo>
                    <a:pt x="1" y="232"/>
                    <a:pt x="284" y="1490"/>
                    <a:pt x="473" y="7626"/>
                  </a:cubicBezTo>
                  <a:cubicBezTo>
                    <a:pt x="536" y="9702"/>
                    <a:pt x="504" y="10080"/>
                    <a:pt x="662" y="10929"/>
                  </a:cubicBezTo>
                  <a:cubicBezTo>
                    <a:pt x="1134" y="13478"/>
                    <a:pt x="2424" y="15397"/>
                    <a:pt x="3368" y="16593"/>
                  </a:cubicBezTo>
                  <a:cubicBezTo>
                    <a:pt x="3706" y="16683"/>
                    <a:pt x="4035" y="16731"/>
                    <a:pt x="4350" y="16731"/>
                  </a:cubicBezTo>
                  <a:cubicBezTo>
                    <a:pt x="5470" y="16731"/>
                    <a:pt x="6407" y="16113"/>
                    <a:pt x="6923" y="14516"/>
                  </a:cubicBezTo>
                  <a:lnTo>
                    <a:pt x="5696" y="6713"/>
                  </a:lnTo>
                  <a:cubicBezTo>
                    <a:pt x="5696" y="6713"/>
                    <a:pt x="2268" y="1"/>
                    <a:pt x="676" y="1"/>
                  </a:cubicBezTo>
                  <a:close/>
                </a:path>
              </a:pathLst>
            </a:custGeom>
            <a:solidFill>
              <a:srgbClr val="D475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2"/>
            <p:cNvSpPr/>
            <p:nvPr/>
          </p:nvSpPr>
          <p:spPr>
            <a:xfrm>
              <a:off x="7000833" y="2302404"/>
              <a:ext cx="28390" cy="88967"/>
            </a:xfrm>
            <a:custGeom>
              <a:avLst/>
              <a:gdLst/>
              <a:ahLst/>
              <a:cxnLst/>
              <a:rect l="l" t="t" r="r" b="b"/>
              <a:pathLst>
                <a:path w="1637" h="5130" extrusionOk="0">
                  <a:moveTo>
                    <a:pt x="1" y="1"/>
                  </a:moveTo>
                  <a:lnTo>
                    <a:pt x="1637" y="5130"/>
                  </a:lnTo>
                  <a:lnTo>
                    <a:pt x="1637" y="3021"/>
                  </a:lnTo>
                  <a:lnTo>
                    <a:pt x="1" y="1"/>
                  </a:lnTo>
                  <a:close/>
                </a:path>
              </a:pathLst>
            </a:custGeom>
            <a:solidFill>
              <a:srgbClr val="C0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2"/>
            <p:cNvSpPr/>
            <p:nvPr/>
          </p:nvSpPr>
          <p:spPr>
            <a:xfrm>
              <a:off x="7004649" y="2257662"/>
              <a:ext cx="48039" cy="115709"/>
            </a:xfrm>
            <a:custGeom>
              <a:avLst/>
              <a:gdLst/>
              <a:ahLst/>
              <a:cxnLst/>
              <a:rect l="l" t="t" r="r" b="b"/>
              <a:pathLst>
                <a:path w="2770" h="6672" extrusionOk="0">
                  <a:moveTo>
                    <a:pt x="1" y="1"/>
                  </a:moveTo>
                  <a:lnTo>
                    <a:pt x="2770" y="6671"/>
                  </a:lnTo>
                  <a:lnTo>
                    <a:pt x="2455" y="4563"/>
                  </a:lnTo>
                  <a:lnTo>
                    <a:pt x="1" y="1"/>
                  </a:lnTo>
                  <a:close/>
                </a:path>
              </a:pathLst>
            </a:custGeom>
            <a:solidFill>
              <a:srgbClr val="C0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2"/>
            <p:cNvSpPr/>
            <p:nvPr/>
          </p:nvSpPr>
          <p:spPr>
            <a:xfrm>
              <a:off x="7023205" y="2264755"/>
              <a:ext cx="52947" cy="102061"/>
            </a:xfrm>
            <a:custGeom>
              <a:avLst/>
              <a:gdLst/>
              <a:ahLst/>
              <a:cxnLst/>
              <a:rect l="l" t="t" r="r" b="b"/>
              <a:pathLst>
                <a:path w="3053" h="5885" extrusionOk="0">
                  <a:moveTo>
                    <a:pt x="1" y="1"/>
                  </a:moveTo>
                  <a:lnTo>
                    <a:pt x="3053" y="5885"/>
                  </a:lnTo>
                  <a:lnTo>
                    <a:pt x="2549" y="4343"/>
                  </a:lnTo>
                  <a:lnTo>
                    <a:pt x="1" y="1"/>
                  </a:lnTo>
                  <a:close/>
                </a:path>
              </a:pathLst>
            </a:custGeom>
            <a:solidFill>
              <a:srgbClr val="C061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2"/>
            <p:cNvSpPr/>
            <p:nvPr/>
          </p:nvSpPr>
          <p:spPr>
            <a:xfrm>
              <a:off x="6702916" y="2922260"/>
              <a:ext cx="27297" cy="50224"/>
            </a:xfrm>
            <a:custGeom>
              <a:avLst/>
              <a:gdLst/>
              <a:ahLst/>
              <a:cxnLst/>
              <a:rect l="l" t="t" r="r" b="b"/>
              <a:pathLst>
                <a:path w="1574" h="2896" extrusionOk="0">
                  <a:moveTo>
                    <a:pt x="787" y="1"/>
                  </a:moveTo>
                  <a:cubicBezTo>
                    <a:pt x="347" y="1"/>
                    <a:pt x="0" y="662"/>
                    <a:pt x="0" y="1448"/>
                  </a:cubicBezTo>
                  <a:cubicBezTo>
                    <a:pt x="0" y="2266"/>
                    <a:pt x="347" y="2896"/>
                    <a:pt x="787" y="2896"/>
                  </a:cubicBezTo>
                  <a:cubicBezTo>
                    <a:pt x="1228" y="2896"/>
                    <a:pt x="1574" y="2266"/>
                    <a:pt x="1574" y="1448"/>
                  </a:cubicBezTo>
                  <a:cubicBezTo>
                    <a:pt x="1574" y="662"/>
                    <a:pt x="1228" y="1"/>
                    <a:pt x="787" y="1"/>
                  </a:cubicBezTo>
                  <a:close/>
                </a:path>
              </a:pathLst>
            </a:custGeom>
            <a:solidFill>
              <a:srgbClr val="240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2"/>
            <p:cNvSpPr/>
            <p:nvPr/>
          </p:nvSpPr>
          <p:spPr>
            <a:xfrm>
              <a:off x="6853513" y="2922260"/>
              <a:ext cx="26759" cy="50224"/>
            </a:xfrm>
            <a:custGeom>
              <a:avLst/>
              <a:gdLst/>
              <a:ahLst/>
              <a:cxnLst/>
              <a:rect l="l" t="t" r="r" b="b"/>
              <a:pathLst>
                <a:path w="1543" h="2896" extrusionOk="0">
                  <a:moveTo>
                    <a:pt x="756" y="1"/>
                  </a:moveTo>
                  <a:cubicBezTo>
                    <a:pt x="347" y="1"/>
                    <a:pt x="0" y="662"/>
                    <a:pt x="0" y="1448"/>
                  </a:cubicBezTo>
                  <a:cubicBezTo>
                    <a:pt x="0" y="2266"/>
                    <a:pt x="347" y="2896"/>
                    <a:pt x="756" y="2896"/>
                  </a:cubicBezTo>
                  <a:cubicBezTo>
                    <a:pt x="1196" y="2896"/>
                    <a:pt x="1542" y="2266"/>
                    <a:pt x="1542" y="1448"/>
                  </a:cubicBezTo>
                  <a:cubicBezTo>
                    <a:pt x="1542" y="662"/>
                    <a:pt x="1196" y="1"/>
                    <a:pt x="756" y="1"/>
                  </a:cubicBezTo>
                  <a:close/>
                </a:path>
              </a:pathLst>
            </a:custGeom>
            <a:solidFill>
              <a:srgbClr val="240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2"/>
            <p:cNvSpPr/>
            <p:nvPr/>
          </p:nvSpPr>
          <p:spPr>
            <a:xfrm>
              <a:off x="6760213" y="2999207"/>
              <a:ext cx="63855" cy="33436"/>
            </a:xfrm>
            <a:custGeom>
              <a:avLst/>
              <a:gdLst/>
              <a:ahLst/>
              <a:cxnLst/>
              <a:rect l="l" t="t" r="r" b="b"/>
              <a:pathLst>
                <a:path w="3682" h="1928" extrusionOk="0">
                  <a:moveTo>
                    <a:pt x="0" y="0"/>
                  </a:moveTo>
                  <a:cubicBezTo>
                    <a:pt x="386" y="1188"/>
                    <a:pt x="1109" y="1928"/>
                    <a:pt x="1850" y="1928"/>
                  </a:cubicBezTo>
                  <a:cubicBezTo>
                    <a:pt x="1894" y="1928"/>
                    <a:pt x="1938" y="1925"/>
                    <a:pt x="1982" y="1920"/>
                  </a:cubicBezTo>
                  <a:cubicBezTo>
                    <a:pt x="3084" y="1794"/>
                    <a:pt x="3650" y="126"/>
                    <a:pt x="3681" y="32"/>
                  </a:cubicBezTo>
                  <a:lnTo>
                    <a:pt x="3681" y="32"/>
                  </a:lnTo>
                  <a:cubicBezTo>
                    <a:pt x="3241" y="252"/>
                    <a:pt x="2643" y="472"/>
                    <a:pt x="1951" y="472"/>
                  </a:cubicBezTo>
                  <a:cubicBezTo>
                    <a:pt x="1909" y="474"/>
                    <a:pt x="1867" y="475"/>
                    <a:pt x="1826" y="475"/>
                  </a:cubicBezTo>
                  <a:cubicBezTo>
                    <a:pt x="1065" y="475"/>
                    <a:pt x="448" y="209"/>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2"/>
            <p:cNvSpPr/>
            <p:nvPr/>
          </p:nvSpPr>
          <p:spPr>
            <a:xfrm>
              <a:off x="6678914" y="2886657"/>
              <a:ext cx="58947" cy="15990"/>
            </a:xfrm>
            <a:custGeom>
              <a:avLst/>
              <a:gdLst/>
              <a:ahLst/>
              <a:cxnLst/>
              <a:rect l="l" t="t" r="r" b="b"/>
              <a:pathLst>
                <a:path w="3399" h="922" extrusionOk="0">
                  <a:moveTo>
                    <a:pt x="2378" y="1"/>
                  </a:moveTo>
                  <a:cubicBezTo>
                    <a:pt x="1737" y="1"/>
                    <a:pt x="868" y="181"/>
                    <a:pt x="0" y="921"/>
                  </a:cubicBezTo>
                  <a:lnTo>
                    <a:pt x="3398" y="166"/>
                  </a:lnTo>
                  <a:cubicBezTo>
                    <a:pt x="3398" y="166"/>
                    <a:pt x="2992" y="1"/>
                    <a:pt x="2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2"/>
            <p:cNvSpPr/>
            <p:nvPr/>
          </p:nvSpPr>
          <p:spPr>
            <a:xfrm>
              <a:off x="6843698" y="2886657"/>
              <a:ext cx="58392" cy="15990"/>
            </a:xfrm>
            <a:custGeom>
              <a:avLst/>
              <a:gdLst/>
              <a:ahLst/>
              <a:cxnLst/>
              <a:rect l="l" t="t" r="r" b="b"/>
              <a:pathLst>
                <a:path w="3367" h="922" extrusionOk="0">
                  <a:moveTo>
                    <a:pt x="1005" y="1"/>
                  </a:moveTo>
                  <a:cubicBezTo>
                    <a:pt x="399" y="1"/>
                    <a:pt x="0" y="166"/>
                    <a:pt x="0" y="166"/>
                  </a:cubicBezTo>
                  <a:lnTo>
                    <a:pt x="3367" y="921"/>
                  </a:lnTo>
                  <a:cubicBezTo>
                    <a:pt x="2498" y="181"/>
                    <a:pt x="1638"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2"/>
            <p:cNvSpPr/>
            <p:nvPr/>
          </p:nvSpPr>
          <p:spPr>
            <a:xfrm>
              <a:off x="6266938" y="2496271"/>
              <a:ext cx="1034602" cy="1435508"/>
            </a:xfrm>
            <a:custGeom>
              <a:avLst/>
              <a:gdLst/>
              <a:ahLst/>
              <a:cxnLst/>
              <a:rect l="l" t="t" r="r" b="b"/>
              <a:pathLst>
                <a:path w="59657" h="82774" extrusionOk="0">
                  <a:moveTo>
                    <a:pt x="48400" y="1"/>
                  </a:moveTo>
                  <a:cubicBezTo>
                    <a:pt x="47138" y="1"/>
                    <a:pt x="45291" y="432"/>
                    <a:pt x="43547" y="2446"/>
                  </a:cubicBezTo>
                  <a:cubicBezTo>
                    <a:pt x="43547" y="2446"/>
                    <a:pt x="48612" y="20003"/>
                    <a:pt x="47700" y="22048"/>
                  </a:cubicBezTo>
                  <a:cubicBezTo>
                    <a:pt x="46756" y="24062"/>
                    <a:pt x="35366" y="37717"/>
                    <a:pt x="35366" y="37717"/>
                  </a:cubicBezTo>
                  <a:lnTo>
                    <a:pt x="33824" y="37402"/>
                  </a:lnTo>
                  <a:cubicBezTo>
                    <a:pt x="33636" y="37591"/>
                    <a:pt x="33353" y="37843"/>
                    <a:pt x="32943" y="38094"/>
                  </a:cubicBezTo>
                  <a:cubicBezTo>
                    <a:pt x="32110" y="38598"/>
                    <a:pt x="31244" y="38732"/>
                    <a:pt x="30560" y="38732"/>
                  </a:cubicBezTo>
                  <a:cubicBezTo>
                    <a:pt x="29876" y="38732"/>
                    <a:pt x="29372" y="38598"/>
                    <a:pt x="29262" y="38566"/>
                  </a:cubicBezTo>
                  <a:cubicBezTo>
                    <a:pt x="28192" y="38283"/>
                    <a:pt x="27500" y="37654"/>
                    <a:pt x="27154" y="37308"/>
                  </a:cubicBezTo>
                  <a:lnTo>
                    <a:pt x="23316" y="37308"/>
                  </a:lnTo>
                  <a:cubicBezTo>
                    <a:pt x="23316" y="37308"/>
                    <a:pt x="13782" y="35609"/>
                    <a:pt x="10227" y="19594"/>
                  </a:cubicBezTo>
                  <a:lnTo>
                    <a:pt x="12838" y="2446"/>
                  </a:lnTo>
                  <a:cubicBezTo>
                    <a:pt x="12838" y="2446"/>
                    <a:pt x="10665" y="227"/>
                    <a:pt x="8677" y="227"/>
                  </a:cubicBezTo>
                  <a:cubicBezTo>
                    <a:pt x="8346" y="227"/>
                    <a:pt x="8020" y="288"/>
                    <a:pt x="7709" y="432"/>
                  </a:cubicBezTo>
                  <a:cubicBezTo>
                    <a:pt x="7709" y="432"/>
                    <a:pt x="1" y="16038"/>
                    <a:pt x="95" y="21104"/>
                  </a:cubicBezTo>
                  <a:cubicBezTo>
                    <a:pt x="190" y="26170"/>
                    <a:pt x="12932" y="50208"/>
                    <a:pt x="12932" y="50208"/>
                  </a:cubicBezTo>
                  <a:lnTo>
                    <a:pt x="20421" y="82773"/>
                  </a:lnTo>
                  <a:lnTo>
                    <a:pt x="19320" y="77959"/>
                  </a:lnTo>
                  <a:cubicBezTo>
                    <a:pt x="28130" y="74121"/>
                    <a:pt x="43799" y="57287"/>
                    <a:pt x="43799" y="57287"/>
                  </a:cubicBezTo>
                  <a:lnTo>
                    <a:pt x="44302" y="47502"/>
                  </a:lnTo>
                  <a:cubicBezTo>
                    <a:pt x="44302" y="47502"/>
                    <a:pt x="59656" y="27428"/>
                    <a:pt x="58649" y="20852"/>
                  </a:cubicBezTo>
                  <a:cubicBezTo>
                    <a:pt x="57643" y="14276"/>
                    <a:pt x="49965" y="243"/>
                    <a:pt x="49965" y="243"/>
                  </a:cubicBezTo>
                  <a:cubicBezTo>
                    <a:pt x="49965" y="243"/>
                    <a:pt x="49347" y="1"/>
                    <a:pt x="48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2"/>
            <p:cNvSpPr/>
            <p:nvPr/>
          </p:nvSpPr>
          <p:spPr>
            <a:xfrm>
              <a:off x="6810002" y="3287241"/>
              <a:ext cx="1177955" cy="828226"/>
            </a:xfrm>
            <a:custGeom>
              <a:avLst/>
              <a:gdLst/>
              <a:ahLst/>
              <a:cxnLst/>
              <a:rect l="l" t="t" r="r" b="b"/>
              <a:pathLst>
                <a:path w="67923" h="47757" extrusionOk="0">
                  <a:moveTo>
                    <a:pt x="24815" y="0"/>
                  </a:moveTo>
                  <a:cubicBezTo>
                    <a:pt x="24666" y="0"/>
                    <a:pt x="24530" y="22"/>
                    <a:pt x="24408" y="67"/>
                  </a:cubicBezTo>
                  <a:cubicBezTo>
                    <a:pt x="19563" y="1829"/>
                    <a:pt x="18273" y="6738"/>
                    <a:pt x="18273" y="6738"/>
                  </a:cubicBezTo>
                  <a:cubicBezTo>
                    <a:pt x="18273" y="6738"/>
                    <a:pt x="7638" y="27095"/>
                    <a:pt x="150" y="33136"/>
                  </a:cubicBezTo>
                  <a:lnTo>
                    <a:pt x="2509" y="37509"/>
                  </a:lnTo>
                  <a:cubicBezTo>
                    <a:pt x="2509" y="37509"/>
                    <a:pt x="3296" y="38957"/>
                    <a:pt x="4618" y="40687"/>
                  </a:cubicBezTo>
                  <a:cubicBezTo>
                    <a:pt x="2269" y="44021"/>
                    <a:pt x="1" y="47756"/>
                    <a:pt x="1924" y="47756"/>
                  </a:cubicBezTo>
                  <a:cubicBezTo>
                    <a:pt x="2088" y="47756"/>
                    <a:pt x="2282" y="47729"/>
                    <a:pt x="2509" y="47672"/>
                  </a:cubicBezTo>
                  <a:cubicBezTo>
                    <a:pt x="6033" y="46791"/>
                    <a:pt x="10596" y="46319"/>
                    <a:pt x="12924" y="46131"/>
                  </a:cubicBezTo>
                  <a:cubicBezTo>
                    <a:pt x="13018" y="46135"/>
                    <a:pt x="13113" y="46137"/>
                    <a:pt x="13208" y="46137"/>
                  </a:cubicBezTo>
                  <a:cubicBezTo>
                    <a:pt x="15240" y="46137"/>
                    <a:pt x="17467" y="45159"/>
                    <a:pt x="19752" y="42544"/>
                  </a:cubicBezTo>
                  <a:cubicBezTo>
                    <a:pt x="28782" y="32192"/>
                    <a:pt x="28876" y="22029"/>
                    <a:pt x="28876" y="22029"/>
                  </a:cubicBezTo>
                  <a:cubicBezTo>
                    <a:pt x="28876" y="22029"/>
                    <a:pt x="41808" y="33325"/>
                    <a:pt x="59050" y="38485"/>
                  </a:cubicBezTo>
                  <a:lnTo>
                    <a:pt x="67923" y="28070"/>
                  </a:lnTo>
                  <a:lnTo>
                    <a:pt x="67923" y="28070"/>
                  </a:lnTo>
                  <a:cubicBezTo>
                    <a:pt x="67922" y="28070"/>
                    <a:pt x="62637" y="28983"/>
                    <a:pt x="57508" y="33199"/>
                  </a:cubicBezTo>
                  <a:cubicBezTo>
                    <a:pt x="57508" y="33199"/>
                    <a:pt x="30651" y="0"/>
                    <a:pt x="248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2"/>
            <p:cNvSpPr/>
            <p:nvPr/>
          </p:nvSpPr>
          <p:spPr>
            <a:xfrm>
              <a:off x="6737842" y="3143250"/>
              <a:ext cx="115692" cy="598611"/>
            </a:xfrm>
            <a:custGeom>
              <a:avLst/>
              <a:gdLst/>
              <a:ahLst/>
              <a:cxnLst/>
              <a:rect l="l" t="t" r="r" b="b"/>
              <a:pathLst>
                <a:path w="6671" h="34517" extrusionOk="0">
                  <a:moveTo>
                    <a:pt x="0" y="1"/>
                  </a:moveTo>
                  <a:lnTo>
                    <a:pt x="1290" y="34517"/>
                  </a:lnTo>
                  <a:lnTo>
                    <a:pt x="6670" y="33510"/>
                  </a:lnTo>
                  <a:lnTo>
                    <a:pt x="6670" y="95"/>
                  </a:lnTo>
                  <a:cubicBezTo>
                    <a:pt x="6670" y="95"/>
                    <a:pt x="5494" y="1312"/>
                    <a:pt x="3557" y="1312"/>
                  </a:cubicBezTo>
                  <a:cubicBezTo>
                    <a:pt x="2556" y="1312"/>
                    <a:pt x="1351" y="987"/>
                    <a:pt x="0" y="1"/>
                  </a:cubicBezTo>
                  <a:close/>
                </a:path>
              </a:pathLst>
            </a:custGeom>
            <a:solidFill>
              <a:srgbClr val="ECE9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2"/>
            <p:cNvSpPr/>
            <p:nvPr/>
          </p:nvSpPr>
          <p:spPr>
            <a:xfrm>
              <a:off x="6601968" y="3406745"/>
              <a:ext cx="1156277" cy="801657"/>
            </a:xfrm>
            <a:custGeom>
              <a:avLst/>
              <a:gdLst/>
              <a:ahLst/>
              <a:cxnLst/>
              <a:rect l="l" t="t" r="r" b="b"/>
              <a:pathLst>
                <a:path w="66673" h="46225" extrusionOk="0">
                  <a:moveTo>
                    <a:pt x="32240" y="0"/>
                  </a:moveTo>
                  <a:cubicBezTo>
                    <a:pt x="32212" y="0"/>
                    <a:pt x="32184" y="2"/>
                    <a:pt x="32157" y="4"/>
                  </a:cubicBezTo>
                  <a:cubicBezTo>
                    <a:pt x="27028" y="413"/>
                    <a:pt x="24480" y="4786"/>
                    <a:pt x="24480" y="4786"/>
                  </a:cubicBezTo>
                  <a:cubicBezTo>
                    <a:pt x="24480" y="4786"/>
                    <a:pt x="8811" y="21620"/>
                    <a:pt x="1" y="25458"/>
                  </a:cubicBezTo>
                  <a:lnTo>
                    <a:pt x="1102" y="30272"/>
                  </a:lnTo>
                  <a:cubicBezTo>
                    <a:pt x="1102" y="30272"/>
                    <a:pt x="3650" y="41686"/>
                    <a:pt x="10865" y="41686"/>
                  </a:cubicBezTo>
                  <a:cubicBezTo>
                    <a:pt x="12470" y="41686"/>
                    <a:pt x="14304" y="41122"/>
                    <a:pt x="16393" y="39743"/>
                  </a:cubicBezTo>
                  <a:cubicBezTo>
                    <a:pt x="27846" y="32129"/>
                    <a:pt x="30646" y="22343"/>
                    <a:pt x="30646" y="22343"/>
                  </a:cubicBezTo>
                  <a:cubicBezTo>
                    <a:pt x="30646" y="22343"/>
                    <a:pt x="40086" y="36691"/>
                    <a:pt x="55377" y="46225"/>
                  </a:cubicBezTo>
                  <a:lnTo>
                    <a:pt x="66673" y="38547"/>
                  </a:lnTo>
                  <a:cubicBezTo>
                    <a:pt x="66673" y="38547"/>
                    <a:pt x="66281" y="38510"/>
                    <a:pt x="65590" y="38510"/>
                  </a:cubicBezTo>
                  <a:cubicBezTo>
                    <a:pt x="63733" y="38510"/>
                    <a:pt x="59708" y="38778"/>
                    <a:pt x="55283" y="40750"/>
                  </a:cubicBezTo>
                  <a:cubicBezTo>
                    <a:pt x="55283" y="40750"/>
                    <a:pt x="37507" y="0"/>
                    <a:pt x="32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2"/>
            <p:cNvSpPr/>
            <p:nvPr/>
          </p:nvSpPr>
          <p:spPr>
            <a:xfrm>
              <a:off x="5440836" y="2110341"/>
              <a:ext cx="308315" cy="610612"/>
            </a:xfrm>
            <a:custGeom>
              <a:avLst/>
              <a:gdLst/>
              <a:ahLst/>
              <a:cxnLst/>
              <a:rect l="l" t="t" r="r" b="b"/>
              <a:pathLst>
                <a:path w="17778" h="35209" extrusionOk="0">
                  <a:moveTo>
                    <a:pt x="14159" y="1"/>
                  </a:moveTo>
                  <a:cubicBezTo>
                    <a:pt x="13058" y="221"/>
                    <a:pt x="12020" y="535"/>
                    <a:pt x="11013" y="944"/>
                  </a:cubicBezTo>
                  <a:cubicBezTo>
                    <a:pt x="11328" y="1448"/>
                    <a:pt x="11516" y="2014"/>
                    <a:pt x="11516" y="2644"/>
                  </a:cubicBezTo>
                  <a:cubicBezTo>
                    <a:pt x="11516" y="4406"/>
                    <a:pt x="10069" y="5821"/>
                    <a:pt x="8339" y="5821"/>
                  </a:cubicBezTo>
                  <a:cubicBezTo>
                    <a:pt x="7206" y="5821"/>
                    <a:pt x="6199" y="5224"/>
                    <a:pt x="5633" y="4343"/>
                  </a:cubicBezTo>
                  <a:cubicBezTo>
                    <a:pt x="4940" y="5003"/>
                    <a:pt x="4280" y="5727"/>
                    <a:pt x="3682" y="6482"/>
                  </a:cubicBezTo>
                  <a:cubicBezTo>
                    <a:pt x="5161" y="6923"/>
                    <a:pt x="6136" y="8433"/>
                    <a:pt x="5884" y="10006"/>
                  </a:cubicBezTo>
                  <a:cubicBezTo>
                    <a:pt x="5629" y="11566"/>
                    <a:pt x="4275" y="12691"/>
                    <a:pt x="2744" y="12691"/>
                  </a:cubicBezTo>
                  <a:cubicBezTo>
                    <a:pt x="2576" y="12691"/>
                    <a:pt x="2406" y="12677"/>
                    <a:pt x="2235" y="12649"/>
                  </a:cubicBezTo>
                  <a:cubicBezTo>
                    <a:pt x="1637" y="12555"/>
                    <a:pt x="1133" y="12303"/>
                    <a:pt x="724" y="11957"/>
                  </a:cubicBezTo>
                  <a:cubicBezTo>
                    <a:pt x="378" y="12932"/>
                    <a:pt x="158" y="13971"/>
                    <a:pt x="1" y="15040"/>
                  </a:cubicBezTo>
                  <a:cubicBezTo>
                    <a:pt x="228" y="14990"/>
                    <a:pt x="461" y="14965"/>
                    <a:pt x="694" y="14965"/>
                  </a:cubicBezTo>
                  <a:cubicBezTo>
                    <a:pt x="1620" y="14965"/>
                    <a:pt x="2550" y="15362"/>
                    <a:pt x="3178" y="16142"/>
                  </a:cubicBezTo>
                  <a:cubicBezTo>
                    <a:pt x="4280" y="17495"/>
                    <a:pt x="4059" y="19508"/>
                    <a:pt x="2706" y="20609"/>
                  </a:cubicBezTo>
                  <a:cubicBezTo>
                    <a:pt x="2098" y="21091"/>
                    <a:pt x="1388" y="21307"/>
                    <a:pt x="690" y="21307"/>
                  </a:cubicBezTo>
                  <a:cubicBezTo>
                    <a:pt x="522" y="21307"/>
                    <a:pt x="354" y="21295"/>
                    <a:pt x="189" y="21270"/>
                  </a:cubicBezTo>
                  <a:lnTo>
                    <a:pt x="189" y="21270"/>
                  </a:lnTo>
                  <a:cubicBezTo>
                    <a:pt x="378" y="22183"/>
                    <a:pt x="630" y="23095"/>
                    <a:pt x="976" y="23945"/>
                  </a:cubicBezTo>
                  <a:cubicBezTo>
                    <a:pt x="1440" y="23701"/>
                    <a:pt x="1944" y="23582"/>
                    <a:pt x="2444" y="23582"/>
                  </a:cubicBezTo>
                  <a:cubicBezTo>
                    <a:pt x="3366" y="23582"/>
                    <a:pt x="4276" y="23987"/>
                    <a:pt x="4909" y="24763"/>
                  </a:cubicBezTo>
                  <a:cubicBezTo>
                    <a:pt x="6010" y="26147"/>
                    <a:pt x="5790" y="28129"/>
                    <a:pt x="4437" y="29231"/>
                  </a:cubicBezTo>
                  <a:cubicBezTo>
                    <a:pt x="4374" y="29294"/>
                    <a:pt x="4311" y="29325"/>
                    <a:pt x="4217" y="29388"/>
                  </a:cubicBezTo>
                  <a:cubicBezTo>
                    <a:pt x="4815" y="30080"/>
                    <a:pt x="5475" y="30709"/>
                    <a:pt x="6168" y="31307"/>
                  </a:cubicBezTo>
                  <a:cubicBezTo>
                    <a:pt x="6671" y="30584"/>
                    <a:pt x="7458" y="30049"/>
                    <a:pt x="8401" y="29954"/>
                  </a:cubicBezTo>
                  <a:cubicBezTo>
                    <a:pt x="8536" y="29937"/>
                    <a:pt x="8671" y="29929"/>
                    <a:pt x="8804" y="29929"/>
                  </a:cubicBezTo>
                  <a:cubicBezTo>
                    <a:pt x="10374" y="29929"/>
                    <a:pt x="11751" y="31099"/>
                    <a:pt x="11925" y="32723"/>
                  </a:cubicBezTo>
                  <a:cubicBezTo>
                    <a:pt x="12020" y="33352"/>
                    <a:pt x="11894" y="33950"/>
                    <a:pt x="11642" y="34485"/>
                  </a:cubicBezTo>
                  <a:cubicBezTo>
                    <a:pt x="12460" y="34768"/>
                    <a:pt x="13341" y="35020"/>
                    <a:pt x="14222" y="35209"/>
                  </a:cubicBezTo>
                  <a:cubicBezTo>
                    <a:pt x="14411" y="34800"/>
                    <a:pt x="15261" y="33132"/>
                    <a:pt x="16960" y="32755"/>
                  </a:cubicBezTo>
                  <a:cubicBezTo>
                    <a:pt x="17180" y="32723"/>
                    <a:pt x="17463" y="32692"/>
                    <a:pt x="17778" y="32692"/>
                  </a:cubicBezTo>
                  <a:lnTo>
                    <a:pt x="17778" y="27154"/>
                  </a:lnTo>
                  <a:cubicBezTo>
                    <a:pt x="12492" y="27154"/>
                    <a:pt x="8213" y="22875"/>
                    <a:pt x="8213" y="17589"/>
                  </a:cubicBezTo>
                  <a:cubicBezTo>
                    <a:pt x="8213" y="12334"/>
                    <a:pt x="12492" y="8055"/>
                    <a:pt x="17778" y="8055"/>
                  </a:cubicBezTo>
                  <a:lnTo>
                    <a:pt x="17778" y="2832"/>
                  </a:lnTo>
                  <a:cubicBezTo>
                    <a:pt x="17589" y="2832"/>
                    <a:pt x="17463" y="2832"/>
                    <a:pt x="17306" y="2801"/>
                  </a:cubicBezTo>
                  <a:cubicBezTo>
                    <a:pt x="15512" y="2549"/>
                    <a:pt x="14474" y="630"/>
                    <a:pt x="14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2"/>
            <p:cNvSpPr/>
            <p:nvPr/>
          </p:nvSpPr>
          <p:spPr>
            <a:xfrm>
              <a:off x="5749124" y="2110341"/>
              <a:ext cx="307777" cy="610612"/>
            </a:xfrm>
            <a:custGeom>
              <a:avLst/>
              <a:gdLst/>
              <a:ahLst/>
              <a:cxnLst/>
              <a:rect l="l" t="t" r="r" b="b"/>
              <a:pathLst>
                <a:path w="17747" h="35209" extrusionOk="0">
                  <a:moveTo>
                    <a:pt x="3588" y="1"/>
                  </a:moveTo>
                  <a:cubicBezTo>
                    <a:pt x="3273" y="630"/>
                    <a:pt x="2235" y="2549"/>
                    <a:pt x="441" y="2801"/>
                  </a:cubicBezTo>
                  <a:cubicBezTo>
                    <a:pt x="315" y="2832"/>
                    <a:pt x="158" y="2832"/>
                    <a:pt x="1" y="2832"/>
                  </a:cubicBezTo>
                  <a:lnTo>
                    <a:pt x="1" y="8055"/>
                  </a:lnTo>
                  <a:cubicBezTo>
                    <a:pt x="5255" y="8055"/>
                    <a:pt x="9534" y="12334"/>
                    <a:pt x="9534" y="17589"/>
                  </a:cubicBezTo>
                  <a:cubicBezTo>
                    <a:pt x="9534" y="22875"/>
                    <a:pt x="5255" y="27154"/>
                    <a:pt x="1" y="27154"/>
                  </a:cubicBezTo>
                  <a:lnTo>
                    <a:pt x="1" y="32692"/>
                  </a:lnTo>
                  <a:cubicBezTo>
                    <a:pt x="284" y="32692"/>
                    <a:pt x="567" y="32723"/>
                    <a:pt x="787" y="32755"/>
                  </a:cubicBezTo>
                  <a:cubicBezTo>
                    <a:pt x="2486" y="33132"/>
                    <a:pt x="3336" y="34800"/>
                    <a:pt x="3525" y="35209"/>
                  </a:cubicBezTo>
                  <a:cubicBezTo>
                    <a:pt x="4406" y="35020"/>
                    <a:pt x="5287" y="34768"/>
                    <a:pt x="6105" y="34485"/>
                  </a:cubicBezTo>
                  <a:cubicBezTo>
                    <a:pt x="5853" y="33950"/>
                    <a:pt x="5727" y="33352"/>
                    <a:pt x="5821" y="32723"/>
                  </a:cubicBezTo>
                  <a:cubicBezTo>
                    <a:pt x="6025" y="31099"/>
                    <a:pt x="7378" y="29929"/>
                    <a:pt x="8944" y="29929"/>
                  </a:cubicBezTo>
                  <a:cubicBezTo>
                    <a:pt x="9076" y="29929"/>
                    <a:pt x="9210" y="29937"/>
                    <a:pt x="9345" y="29954"/>
                  </a:cubicBezTo>
                  <a:cubicBezTo>
                    <a:pt x="10289" y="30049"/>
                    <a:pt x="11076" y="30584"/>
                    <a:pt x="11579" y="31307"/>
                  </a:cubicBezTo>
                  <a:cubicBezTo>
                    <a:pt x="12272" y="30709"/>
                    <a:pt x="12932" y="30080"/>
                    <a:pt x="13530" y="29388"/>
                  </a:cubicBezTo>
                  <a:cubicBezTo>
                    <a:pt x="13467" y="29325"/>
                    <a:pt x="13373" y="29294"/>
                    <a:pt x="13310" y="29231"/>
                  </a:cubicBezTo>
                  <a:cubicBezTo>
                    <a:pt x="11957" y="28129"/>
                    <a:pt x="11737" y="26147"/>
                    <a:pt x="12838" y="24763"/>
                  </a:cubicBezTo>
                  <a:cubicBezTo>
                    <a:pt x="13470" y="23987"/>
                    <a:pt x="14394" y="23582"/>
                    <a:pt x="15317" y="23582"/>
                  </a:cubicBezTo>
                  <a:cubicBezTo>
                    <a:pt x="15817" y="23582"/>
                    <a:pt x="16317" y="23701"/>
                    <a:pt x="16771" y="23945"/>
                  </a:cubicBezTo>
                  <a:cubicBezTo>
                    <a:pt x="17117" y="23095"/>
                    <a:pt x="17369" y="22183"/>
                    <a:pt x="17557" y="21270"/>
                  </a:cubicBezTo>
                  <a:lnTo>
                    <a:pt x="17557" y="21270"/>
                  </a:lnTo>
                  <a:cubicBezTo>
                    <a:pt x="17392" y="21295"/>
                    <a:pt x="17225" y="21307"/>
                    <a:pt x="17057" y="21307"/>
                  </a:cubicBezTo>
                  <a:cubicBezTo>
                    <a:pt x="16360" y="21307"/>
                    <a:pt x="15655" y="21091"/>
                    <a:pt x="15072" y="20609"/>
                  </a:cubicBezTo>
                  <a:cubicBezTo>
                    <a:pt x="13687" y="19508"/>
                    <a:pt x="13467" y="17495"/>
                    <a:pt x="14600" y="16142"/>
                  </a:cubicBezTo>
                  <a:cubicBezTo>
                    <a:pt x="15228" y="15362"/>
                    <a:pt x="16138" y="14965"/>
                    <a:pt x="17056" y="14965"/>
                  </a:cubicBezTo>
                  <a:cubicBezTo>
                    <a:pt x="17287" y="14965"/>
                    <a:pt x="17519" y="14990"/>
                    <a:pt x="17746" y="15040"/>
                  </a:cubicBezTo>
                  <a:cubicBezTo>
                    <a:pt x="17589" y="13971"/>
                    <a:pt x="17369" y="12932"/>
                    <a:pt x="17023" y="11957"/>
                  </a:cubicBezTo>
                  <a:cubicBezTo>
                    <a:pt x="16614" y="12303"/>
                    <a:pt x="16110" y="12555"/>
                    <a:pt x="15512" y="12649"/>
                  </a:cubicBezTo>
                  <a:cubicBezTo>
                    <a:pt x="15341" y="12677"/>
                    <a:pt x="15171" y="12691"/>
                    <a:pt x="15004" y="12691"/>
                  </a:cubicBezTo>
                  <a:cubicBezTo>
                    <a:pt x="13477" y="12691"/>
                    <a:pt x="12149" y="11566"/>
                    <a:pt x="11894" y="10006"/>
                  </a:cubicBezTo>
                  <a:cubicBezTo>
                    <a:pt x="11611" y="8433"/>
                    <a:pt x="12586" y="6923"/>
                    <a:pt x="14065" y="6482"/>
                  </a:cubicBezTo>
                  <a:cubicBezTo>
                    <a:pt x="13467" y="5727"/>
                    <a:pt x="12806" y="5003"/>
                    <a:pt x="12114" y="4343"/>
                  </a:cubicBezTo>
                  <a:cubicBezTo>
                    <a:pt x="11548" y="5224"/>
                    <a:pt x="10541" y="5821"/>
                    <a:pt x="9440" y="5821"/>
                  </a:cubicBezTo>
                  <a:cubicBezTo>
                    <a:pt x="7678" y="5821"/>
                    <a:pt x="6262" y="4406"/>
                    <a:pt x="6262" y="2644"/>
                  </a:cubicBezTo>
                  <a:cubicBezTo>
                    <a:pt x="6262" y="2014"/>
                    <a:pt x="6419" y="1448"/>
                    <a:pt x="6734" y="944"/>
                  </a:cubicBezTo>
                  <a:cubicBezTo>
                    <a:pt x="5727" y="535"/>
                    <a:pt x="4689" y="221"/>
                    <a:pt x="3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2"/>
            <p:cNvSpPr/>
            <p:nvPr/>
          </p:nvSpPr>
          <p:spPr>
            <a:xfrm>
              <a:off x="5306609" y="2747661"/>
              <a:ext cx="800495" cy="980025"/>
            </a:xfrm>
            <a:custGeom>
              <a:avLst/>
              <a:gdLst/>
              <a:ahLst/>
              <a:cxnLst/>
              <a:rect l="l" t="t" r="r" b="b"/>
              <a:pathLst>
                <a:path w="46158" h="56510" extrusionOk="0">
                  <a:moveTo>
                    <a:pt x="30709" y="0"/>
                  </a:moveTo>
                  <a:lnTo>
                    <a:pt x="21868" y="14883"/>
                  </a:lnTo>
                  <a:cubicBezTo>
                    <a:pt x="27783" y="18407"/>
                    <a:pt x="29734" y="26053"/>
                    <a:pt x="26241" y="31999"/>
                  </a:cubicBezTo>
                  <a:cubicBezTo>
                    <a:pt x="23907" y="35918"/>
                    <a:pt x="19750" y="38097"/>
                    <a:pt x="15490" y="38097"/>
                  </a:cubicBezTo>
                  <a:cubicBezTo>
                    <a:pt x="13319" y="38097"/>
                    <a:pt x="11122" y="37531"/>
                    <a:pt x="9125" y="36341"/>
                  </a:cubicBezTo>
                  <a:lnTo>
                    <a:pt x="0" y="51727"/>
                  </a:lnTo>
                  <a:lnTo>
                    <a:pt x="4154" y="54213"/>
                  </a:lnTo>
                  <a:cubicBezTo>
                    <a:pt x="5979" y="51947"/>
                    <a:pt x="7804" y="49714"/>
                    <a:pt x="9597" y="47480"/>
                  </a:cubicBezTo>
                  <a:cubicBezTo>
                    <a:pt x="11265" y="47920"/>
                    <a:pt x="12932" y="48172"/>
                    <a:pt x="14600" y="48235"/>
                  </a:cubicBezTo>
                  <a:cubicBezTo>
                    <a:pt x="15701" y="51004"/>
                    <a:pt x="16802" y="53772"/>
                    <a:pt x="17872" y="56510"/>
                  </a:cubicBezTo>
                  <a:lnTo>
                    <a:pt x="27468" y="54087"/>
                  </a:lnTo>
                  <a:cubicBezTo>
                    <a:pt x="27154" y="51192"/>
                    <a:pt x="26839" y="48298"/>
                    <a:pt x="26525" y="45372"/>
                  </a:cubicBezTo>
                  <a:cubicBezTo>
                    <a:pt x="28224" y="44459"/>
                    <a:pt x="29797" y="43295"/>
                    <a:pt x="31244" y="41910"/>
                  </a:cubicBezTo>
                  <a:cubicBezTo>
                    <a:pt x="33509" y="42886"/>
                    <a:pt x="35806" y="43893"/>
                    <a:pt x="38103" y="44868"/>
                  </a:cubicBezTo>
                  <a:lnTo>
                    <a:pt x="43137" y="36373"/>
                  </a:lnTo>
                  <a:cubicBezTo>
                    <a:pt x="41187" y="34831"/>
                    <a:pt x="39267" y="33258"/>
                    <a:pt x="37317" y="31685"/>
                  </a:cubicBezTo>
                  <a:cubicBezTo>
                    <a:pt x="37726" y="30332"/>
                    <a:pt x="37977" y="28947"/>
                    <a:pt x="38072" y="27531"/>
                  </a:cubicBezTo>
                  <a:cubicBezTo>
                    <a:pt x="40778" y="26462"/>
                    <a:pt x="43452" y="25392"/>
                    <a:pt x="46158" y="24322"/>
                  </a:cubicBezTo>
                  <a:lnTo>
                    <a:pt x="43735" y="14757"/>
                  </a:lnTo>
                  <a:cubicBezTo>
                    <a:pt x="41092" y="15040"/>
                    <a:pt x="38449" y="15323"/>
                    <a:pt x="35838" y="15607"/>
                  </a:cubicBezTo>
                  <a:cubicBezTo>
                    <a:pt x="34831" y="13530"/>
                    <a:pt x="33478" y="11611"/>
                    <a:pt x="31842" y="9912"/>
                  </a:cubicBezTo>
                  <a:cubicBezTo>
                    <a:pt x="32912" y="7457"/>
                    <a:pt x="33950" y="5035"/>
                    <a:pt x="35020" y="2581"/>
                  </a:cubicBezTo>
                  <a:lnTo>
                    <a:pt x="307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2"/>
            <p:cNvSpPr/>
            <p:nvPr/>
          </p:nvSpPr>
          <p:spPr>
            <a:xfrm>
              <a:off x="5042525" y="2671807"/>
              <a:ext cx="796680" cy="972949"/>
            </a:xfrm>
            <a:custGeom>
              <a:avLst/>
              <a:gdLst/>
              <a:ahLst/>
              <a:cxnLst/>
              <a:rect l="l" t="t" r="r" b="b"/>
              <a:pathLst>
                <a:path w="45938" h="56102" extrusionOk="0">
                  <a:moveTo>
                    <a:pt x="26744" y="1"/>
                  </a:moveTo>
                  <a:lnTo>
                    <a:pt x="17179" y="2455"/>
                  </a:lnTo>
                  <a:cubicBezTo>
                    <a:pt x="17525" y="5318"/>
                    <a:pt x="17871" y="8213"/>
                    <a:pt x="18218" y="11076"/>
                  </a:cubicBezTo>
                  <a:cubicBezTo>
                    <a:pt x="17053" y="11863"/>
                    <a:pt x="15952" y="12744"/>
                    <a:pt x="14945" y="13719"/>
                  </a:cubicBezTo>
                  <a:cubicBezTo>
                    <a:pt x="12648" y="12775"/>
                    <a:pt x="10352" y="11831"/>
                    <a:pt x="8023" y="10888"/>
                  </a:cubicBezTo>
                  <a:lnTo>
                    <a:pt x="2989" y="19351"/>
                  </a:lnTo>
                  <a:cubicBezTo>
                    <a:pt x="4971" y="20893"/>
                    <a:pt x="6922" y="22435"/>
                    <a:pt x="8873" y="23977"/>
                  </a:cubicBezTo>
                  <a:cubicBezTo>
                    <a:pt x="8369" y="25896"/>
                    <a:pt x="8086" y="27815"/>
                    <a:pt x="8086" y="29766"/>
                  </a:cubicBezTo>
                  <a:cubicBezTo>
                    <a:pt x="5380" y="30867"/>
                    <a:pt x="2706" y="32000"/>
                    <a:pt x="0" y="33101"/>
                  </a:cubicBezTo>
                  <a:lnTo>
                    <a:pt x="2423" y="42698"/>
                  </a:lnTo>
                  <a:cubicBezTo>
                    <a:pt x="5380" y="42320"/>
                    <a:pt x="8338" y="41974"/>
                    <a:pt x="11296" y="41596"/>
                  </a:cubicBezTo>
                  <a:cubicBezTo>
                    <a:pt x="12145" y="43044"/>
                    <a:pt x="13183" y="44397"/>
                    <a:pt x="14348" y="45624"/>
                  </a:cubicBezTo>
                  <a:cubicBezTo>
                    <a:pt x="13246" y="48298"/>
                    <a:pt x="12145" y="50941"/>
                    <a:pt x="11044" y="53616"/>
                  </a:cubicBezTo>
                  <a:lnTo>
                    <a:pt x="15228" y="56101"/>
                  </a:lnTo>
                  <a:lnTo>
                    <a:pt x="24353" y="40715"/>
                  </a:lnTo>
                  <a:cubicBezTo>
                    <a:pt x="18406" y="37191"/>
                    <a:pt x="16456" y="29546"/>
                    <a:pt x="19980" y="23630"/>
                  </a:cubicBezTo>
                  <a:cubicBezTo>
                    <a:pt x="22315" y="19689"/>
                    <a:pt x="26475" y="17503"/>
                    <a:pt x="30738" y="17503"/>
                  </a:cubicBezTo>
                  <a:cubicBezTo>
                    <a:pt x="32906" y="17503"/>
                    <a:pt x="35101" y="18069"/>
                    <a:pt x="37096" y="19257"/>
                  </a:cubicBezTo>
                  <a:lnTo>
                    <a:pt x="45937" y="4374"/>
                  </a:lnTo>
                  <a:lnTo>
                    <a:pt x="41595" y="1826"/>
                  </a:lnTo>
                  <a:cubicBezTo>
                    <a:pt x="39959" y="3934"/>
                    <a:pt x="38323" y="6011"/>
                    <a:pt x="36687" y="8119"/>
                  </a:cubicBezTo>
                  <a:cubicBezTo>
                    <a:pt x="34728" y="7575"/>
                    <a:pt x="32723" y="7313"/>
                    <a:pt x="30732" y="7313"/>
                  </a:cubicBezTo>
                  <a:cubicBezTo>
                    <a:pt x="30419" y="7313"/>
                    <a:pt x="30108" y="7319"/>
                    <a:pt x="29796" y="7332"/>
                  </a:cubicBezTo>
                  <a:cubicBezTo>
                    <a:pt x="28758" y="4909"/>
                    <a:pt x="27751" y="2455"/>
                    <a:pt x="267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2"/>
            <p:cNvSpPr/>
            <p:nvPr/>
          </p:nvSpPr>
          <p:spPr>
            <a:xfrm>
              <a:off x="7608132" y="1459842"/>
              <a:ext cx="1129552" cy="1206015"/>
            </a:xfrm>
            <a:custGeom>
              <a:avLst/>
              <a:gdLst/>
              <a:ahLst/>
              <a:cxnLst/>
              <a:rect l="l" t="t" r="r" b="b"/>
              <a:pathLst>
                <a:path w="65132" h="69541" extrusionOk="0">
                  <a:moveTo>
                    <a:pt x="38277" y="15646"/>
                  </a:moveTo>
                  <a:cubicBezTo>
                    <a:pt x="40381" y="15646"/>
                    <a:pt x="42477" y="16532"/>
                    <a:pt x="43956" y="18255"/>
                  </a:cubicBezTo>
                  <a:cubicBezTo>
                    <a:pt x="46630" y="21370"/>
                    <a:pt x="46253" y="26089"/>
                    <a:pt x="43106" y="28732"/>
                  </a:cubicBezTo>
                  <a:cubicBezTo>
                    <a:pt x="41709" y="29932"/>
                    <a:pt x="39996" y="30517"/>
                    <a:pt x="38289" y="30517"/>
                  </a:cubicBezTo>
                  <a:cubicBezTo>
                    <a:pt x="36191" y="30517"/>
                    <a:pt x="34104" y="29632"/>
                    <a:pt x="32629" y="27914"/>
                  </a:cubicBezTo>
                  <a:cubicBezTo>
                    <a:pt x="29955" y="24768"/>
                    <a:pt x="30332" y="20080"/>
                    <a:pt x="33478" y="17405"/>
                  </a:cubicBezTo>
                  <a:cubicBezTo>
                    <a:pt x="34870" y="16224"/>
                    <a:pt x="36576" y="15646"/>
                    <a:pt x="38277" y="15646"/>
                  </a:cubicBezTo>
                  <a:close/>
                  <a:moveTo>
                    <a:pt x="45639" y="37262"/>
                  </a:moveTo>
                  <a:cubicBezTo>
                    <a:pt x="47744" y="37262"/>
                    <a:pt x="49839" y="38147"/>
                    <a:pt x="51318" y="39870"/>
                  </a:cubicBezTo>
                  <a:cubicBezTo>
                    <a:pt x="53961" y="43017"/>
                    <a:pt x="53615" y="47705"/>
                    <a:pt x="50469" y="50348"/>
                  </a:cubicBezTo>
                  <a:cubicBezTo>
                    <a:pt x="49072" y="51547"/>
                    <a:pt x="47352" y="52133"/>
                    <a:pt x="45641" y="52133"/>
                  </a:cubicBezTo>
                  <a:cubicBezTo>
                    <a:pt x="43538" y="52133"/>
                    <a:pt x="41449" y="51248"/>
                    <a:pt x="39991" y="49530"/>
                  </a:cubicBezTo>
                  <a:cubicBezTo>
                    <a:pt x="37317" y="46383"/>
                    <a:pt x="37695" y="41695"/>
                    <a:pt x="40841" y="39021"/>
                  </a:cubicBezTo>
                  <a:cubicBezTo>
                    <a:pt x="42233" y="37840"/>
                    <a:pt x="43939" y="37262"/>
                    <a:pt x="45639" y="37262"/>
                  </a:cubicBezTo>
                  <a:close/>
                  <a:moveTo>
                    <a:pt x="28706" y="0"/>
                  </a:moveTo>
                  <a:cubicBezTo>
                    <a:pt x="28032" y="0"/>
                    <a:pt x="27466" y="516"/>
                    <a:pt x="27406" y="1201"/>
                  </a:cubicBezTo>
                  <a:lnTo>
                    <a:pt x="26997" y="6424"/>
                  </a:lnTo>
                  <a:cubicBezTo>
                    <a:pt x="26556" y="6408"/>
                    <a:pt x="26115" y="6399"/>
                    <a:pt x="25673" y="6399"/>
                  </a:cubicBezTo>
                  <a:cubicBezTo>
                    <a:pt x="22774" y="6399"/>
                    <a:pt x="19867" y="6761"/>
                    <a:pt x="17054" y="7525"/>
                  </a:cubicBezTo>
                  <a:lnTo>
                    <a:pt x="15607" y="3058"/>
                  </a:lnTo>
                  <a:cubicBezTo>
                    <a:pt x="15429" y="2499"/>
                    <a:pt x="14924" y="2145"/>
                    <a:pt x="14371" y="2145"/>
                  </a:cubicBezTo>
                  <a:cubicBezTo>
                    <a:pt x="14239" y="2145"/>
                    <a:pt x="14105" y="2165"/>
                    <a:pt x="13971" y="2208"/>
                  </a:cubicBezTo>
                  <a:cubicBezTo>
                    <a:pt x="13279" y="2428"/>
                    <a:pt x="12901" y="3152"/>
                    <a:pt x="13121" y="3844"/>
                  </a:cubicBezTo>
                  <a:lnTo>
                    <a:pt x="14537" y="8312"/>
                  </a:lnTo>
                  <a:cubicBezTo>
                    <a:pt x="11265" y="9476"/>
                    <a:pt x="8119" y="11175"/>
                    <a:pt x="5255" y="13441"/>
                  </a:cubicBezTo>
                  <a:lnTo>
                    <a:pt x="1857" y="9476"/>
                  </a:lnTo>
                  <a:cubicBezTo>
                    <a:pt x="1596" y="9163"/>
                    <a:pt x="1230" y="9004"/>
                    <a:pt x="858" y="9004"/>
                  </a:cubicBezTo>
                  <a:cubicBezTo>
                    <a:pt x="558" y="9004"/>
                    <a:pt x="254" y="9108"/>
                    <a:pt x="1" y="9319"/>
                  </a:cubicBezTo>
                  <a:lnTo>
                    <a:pt x="8433" y="19199"/>
                  </a:lnTo>
                  <a:cubicBezTo>
                    <a:pt x="8465" y="19167"/>
                    <a:pt x="8465" y="19136"/>
                    <a:pt x="8496" y="19136"/>
                  </a:cubicBezTo>
                  <a:cubicBezTo>
                    <a:pt x="9907" y="17936"/>
                    <a:pt x="11629" y="17351"/>
                    <a:pt x="13339" y="17351"/>
                  </a:cubicBezTo>
                  <a:cubicBezTo>
                    <a:pt x="15443" y="17351"/>
                    <a:pt x="17530" y="18236"/>
                    <a:pt x="19005" y="19954"/>
                  </a:cubicBezTo>
                  <a:cubicBezTo>
                    <a:pt x="21648" y="23100"/>
                    <a:pt x="21271" y="27788"/>
                    <a:pt x="18156" y="30463"/>
                  </a:cubicBezTo>
                  <a:cubicBezTo>
                    <a:pt x="18124" y="30494"/>
                    <a:pt x="18093" y="30494"/>
                    <a:pt x="18061" y="30526"/>
                  </a:cubicBezTo>
                  <a:lnTo>
                    <a:pt x="20987" y="33955"/>
                  </a:lnTo>
                  <a:cubicBezTo>
                    <a:pt x="21019" y="33924"/>
                    <a:pt x="21050" y="33892"/>
                    <a:pt x="21082" y="33892"/>
                  </a:cubicBezTo>
                  <a:cubicBezTo>
                    <a:pt x="22479" y="32693"/>
                    <a:pt x="24192" y="32107"/>
                    <a:pt x="25899" y="32107"/>
                  </a:cubicBezTo>
                  <a:cubicBezTo>
                    <a:pt x="27997" y="32107"/>
                    <a:pt x="30084" y="32992"/>
                    <a:pt x="31559" y="34710"/>
                  </a:cubicBezTo>
                  <a:cubicBezTo>
                    <a:pt x="34234" y="37857"/>
                    <a:pt x="33856" y="42545"/>
                    <a:pt x="30710" y="45219"/>
                  </a:cubicBezTo>
                  <a:cubicBezTo>
                    <a:pt x="30678" y="45251"/>
                    <a:pt x="30647" y="45251"/>
                    <a:pt x="30615" y="45282"/>
                  </a:cubicBezTo>
                  <a:lnTo>
                    <a:pt x="51287" y="69541"/>
                  </a:lnTo>
                  <a:cubicBezTo>
                    <a:pt x="51853" y="69069"/>
                    <a:pt x="51916" y="68251"/>
                    <a:pt x="51444" y="67685"/>
                  </a:cubicBezTo>
                  <a:lnTo>
                    <a:pt x="48046" y="63720"/>
                  </a:lnTo>
                  <a:cubicBezTo>
                    <a:pt x="50941" y="61046"/>
                    <a:pt x="53269" y="57931"/>
                    <a:pt x="55000" y="54627"/>
                  </a:cubicBezTo>
                  <a:lnTo>
                    <a:pt x="59971" y="57081"/>
                  </a:lnTo>
                  <a:cubicBezTo>
                    <a:pt x="60155" y="57167"/>
                    <a:pt x="60352" y="57210"/>
                    <a:pt x="60548" y="57210"/>
                  </a:cubicBezTo>
                  <a:cubicBezTo>
                    <a:pt x="60855" y="57210"/>
                    <a:pt x="61156" y="57104"/>
                    <a:pt x="61387" y="56892"/>
                  </a:cubicBezTo>
                  <a:cubicBezTo>
                    <a:pt x="61513" y="56798"/>
                    <a:pt x="61639" y="56641"/>
                    <a:pt x="61702" y="56483"/>
                  </a:cubicBezTo>
                  <a:cubicBezTo>
                    <a:pt x="62048" y="55823"/>
                    <a:pt x="61764" y="55036"/>
                    <a:pt x="61135" y="54721"/>
                  </a:cubicBezTo>
                  <a:lnTo>
                    <a:pt x="56101" y="52236"/>
                  </a:lnTo>
                  <a:cubicBezTo>
                    <a:pt x="57297" y="49404"/>
                    <a:pt x="58083" y="46415"/>
                    <a:pt x="58461" y="43363"/>
                  </a:cubicBezTo>
                  <a:lnTo>
                    <a:pt x="63684" y="43803"/>
                  </a:lnTo>
                  <a:cubicBezTo>
                    <a:pt x="63719" y="43807"/>
                    <a:pt x="63754" y="43808"/>
                    <a:pt x="63790" y="43808"/>
                  </a:cubicBezTo>
                  <a:cubicBezTo>
                    <a:pt x="64100" y="43808"/>
                    <a:pt x="64402" y="43686"/>
                    <a:pt x="64628" y="43489"/>
                  </a:cubicBezTo>
                  <a:cubicBezTo>
                    <a:pt x="64879" y="43268"/>
                    <a:pt x="65037" y="42954"/>
                    <a:pt x="65068" y="42608"/>
                  </a:cubicBezTo>
                  <a:cubicBezTo>
                    <a:pt x="65131" y="41884"/>
                    <a:pt x="64596" y="41255"/>
                    <a:pt x="63873" y="41192"/>
                  </a:cubicBezTo>
                  <a:lnTo>
                    <a:pt x="58650" y="40751"/>
                  </a:lnTo>
                  <a:cubicBezTo>
                    <a:pt x="58807" y="37290"/>
                    <a:pt x="58398" y="33798"/>
                    <a:pt x="57454" y="30431"/>
                  </a:cubicBezTo>
                  <a:lnTo>
                    <a:pt x="62425" y="28795"/>
                  </a:lnTo>
                  <a:cubicBezTo>
                    <a:pt x="62583" y="28732"/>
                    <a:pt x="62740" y="28669"/>
                    <a:pt x="62866" y="28543"/>
                  </a:cubicBezTo>
                  <a:cubicBezTo>
                    <a:pt x="63243" y="28229"/>
                    <a:pt x="63432" y="27662"/>
                    <a:pt x="63243" y="27159"/>
                  </a:cubicBezTo>
                  <a:cubicBezTo>
                    <a:pt x="63066" y="26600"/>
                    <a:pt x="62560" y="26247"/>
                    <a:pt x="62008" y="26247"/>
                  </a:cubicBezTo>
                  <a:cubicBezTo>
                    <a:pt x="61876" y="26247"/>
                    <a:pt x="61741" y="26267"/>
                    <a:pt x="61607" y="26309"/>
                  </a:cubicBezTo>
                  <a:lnTo>
                    <a:pt x="56636" y="27914"/>
                  </a:lnTo>
                  <a:cubicBezTo>
                    <a:pt x="55472" y="24799"/>
                    <a:pt x="53804" y="21779"/>
                    <a:pt x="51633" y="19041"/>
                  </a:cubicBezTo>
                  <a:lnTo>
                    <a:pt x="55629" y="15643"/>
                  </a:lnTo>
                  <a:cubicBezTo>
                    <a:pt x="56164" y="15171"/>
                    <a:pt x="56227" y="14353"/>
                    <a:pt x="55755" y="13787"/>
                  </a:cubicBezTo>
                  <a:cubicBezTo>
                    <a:pt x="55507" y="13486"/>
                    <a:pt x="55131" y="13325"/>
                    <a:pt x="54753" y="13325"/>
                  </a:cubicBezTo>
                  <a:cubicBezTo>
                    <a:pt x="54459" y="13325"/>
                    <a:pt x="54164" y="13423"/>
                    <a:pt x="53930" y="13629"/>
                  </a:cubicBezTo>
                  <a:lnTo>
                    <a:pt x="49934" y="17028"/>
                  </a:lnTo>
                  <a:cubicBezTo>
                    <a:pt x="47637" y="14542"/>
                    <a:pt x="45026" y="12465"/>
                    <a:pt x="42225" y="10861"/>
                  </a:cubicBezTo>
                  <a:lnTo>
                    <a:pt x="44491" y="6361"/>
                  </a:lnTo>
                  <a:cubicBezTo>
                    <a:pt x="44837" y="5732"/>
                    <a:pt x="44585" y="4914"/>
                    <a:pt x="43924" y="4599"/>
                  </a:cubicBezTo>
                  <a:cubicBezTo>
                    <a:pt x="43741" y="4507"/>
                    <a:pt x="43541" y="4464"/>
                    <a:pt x="43342" y="4464"/>
                  </a:cubicBezTo>
                  <a:cubicBezTo>
                    <a:pt x="42860" y="4464"/>
                    <a:pt x="42385" y="4720"/>
                    <a:pt x="42162" y="5166"/>
                  </a:cubicBezTo>
                  <a:lnTo>
                    <a:pt x="39897" y="9633"/>
                  </a:lnTo>
                  <a:cubicBezTo>
                    <a:pt x="36625" y="8060"/>
                    <a:pt x="33164" y="7053"/>
                    <a:pt x="29608" y="6644"/>
                  </a:cubicBezTo>
                  <a:lnTo>
                    <a:pt x="30017" y="1421"/>
                  </a:lnTo>
                  <a:cubicBezTo>
                    <a:pt x="30080" y="698"/>
                    <a:pt x="29545" y="68"/>
                    <a:pt x="28822" y="6"/>
                  </a:cubicBezTo>
                  <a:cubicBezTo>
                    <a:pt x="28783" y="2"/>
                    <a:pt x="28745" y="0"/>
                    <a:pt x="28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2"/>
            <p:cNvSpPr/>
            <p:nvPr/>
          </p:nvSpPr>
          <p:spPr>
            <a:xfrm>
              <a:off x="7370235" y="1619805"/>
              <a:ext cx="1129534" cy="1206015"/>
            </a:xfrm>
            <a:custGeom>
              <a:avLst/>
              <a:gdLst/>
              <a:ahLst/>
              <a:cxnLst/>
              <a:rect l="l" t="t" r="r" b="b"/>
              <a:pathLst>
                <a:path w="65131" h="69541" extrusionOk="0">
                  <a:moveTo>
                    <a:pt x="21331" y="32543"/>
                  </a:moveTo>
                  <a:cubicBezTo>
                    <a:pt x="23434" y="32543"/>
                    <a:pt x="25522" y="33428"/>
                    <a:pt x="26997" y="35146"/>
                  </a:cubicBezTo>
                  <a:cubicBezTo>
                    <a:pt x="29640" y="38292"/>
                    <a:pt x="29262" y="42980"/>
                    <a:pt x="26147" y="45655"/>
                  </a:cubicBezTo>
                  <a:cubicBezTo>
                    <a:pt x="24741" y="46836"/>
                    <a:pt x="23027" y="47414"/>
                    <a:pt x="21326" y="47414"/>
                  </a:cubicBezTo>
                  <a:cubicBezTo>
                    <a:pt x="19219" y="47414"/>
                    <a:pt x="17132" y="46528"/>
                    <a:pt x="15670" y="44805"/>
                  </a:cubicBezTo>
                  <a:cubicBezTo>
                    <a:pt x="12995" y="41690"/>
                    <a:pt x="13373" y="36971"/>
                    <a:pt x="16488" y="34328"/>
                  </a:cubicBezTo>
                  <a:cubicBezTo>
                    <a:pt x="17899" y="33128"/>
                    <a:pt x="19620" y="32543"/>
                    <a:pt x="21331" y="32543"/>
                  </a:cubicBezTo>
                  <a:close/>
                  <a:moveTo>
                    <a:pt x="41480" y="43266"/>
                  </a:moveTo>
                  <a:cubicBezTo>
                    <a:pt x="43590" y="43266"/>
                    <a:pt x="45686" y="44152"/>
                    <a:pt x="47165" y="45875"/>
                  </a:cubicBezTo>
                  <a:cubicBezTo>
                    <a:pt x="49808" y="48990"/>
                    <a:pt x="49430" y="53709"/>
                    <a:pt x="46315" y="56352"/>
                  </a:cubicBezTo>
                  <a:cubicBezTo>
                    <a:pt x="44922" y="57549"/>
                    <a:pt x="43207" y="58135"/>
                    <a:pt x="41500" y="58135"/>
                  </a:cubicBezTo>
                  <a:cubicBezTo>
                    <a:pt x="39393" y="58135"/>
                    <a:pt x="37298" y="57241"/>
                    <a:pt x="35838" y="55503"/>
                  </a:cubicBezTo>
                  <a:cubicBezTo>
                    <a:pt x="33164" y="52388"/>
                    <a:pt x="33541" y="47700"/>
                    <a:pt x="36656" y="45025"/>
                  </a:cubicBezTo>
                  <a:cubicBezTo>
                    <a:pt x="38062" y="43844"/>
                    <a:pt x="39776" y="43266"/>
                    <a:pt x="41480" y="43266"/>
                  </a:cubicBezTo>
                  <a:close/>
                  <a:moveTo>
                    <a:pt x="13845" y="0"/>
                  </a:moveTo>
                  <a:cubicBezTo>
                    <a:pt x="13278" y="472"/>
                    <a:pt x="13216" y="1290"/>
                    <a:pt x="13687" y="1857"/>
                  </a:cubicBezTo>
                  <a:lnTo>
                    <a:pt x="17086" y="5821"/>
                  </a:lnTo>
                  <a:cubicBezTo>
                    <a:pt x="14380" y="8307"/>
                    <a:pt x="12209" y="11139"/>
                    <a:pt x="10541" y="14191"/>
                  </a:cubicBezTo>
                  <a:lnTo>
                    <a:pt x="6356" y="12083"/>
                  </a:lnTo>
                  <a:cubicBezTo>
                    <a:pt x="6156" y="11977"/>
                    <a:pt x="5943" y="11927"/>
                    <a:pt x="5736" y="11927"/>
                  </a:cubicBezTo>
                  <a:cubicBezTo>
                    <a:pt x="5261" y="11927"/>
                    <a:pt x="4813" y="12189"/>
                    <a:pt x="4594" y="12649"/>
                  </a:cubicBezTo>
                  <a:cubicBezTo>
                    <a:pt x="4248" y="13278"/>
                    <a:pt x="4532" y="14096"/>
                    <a:pt x="5161" y="14411"/>
                  </a:cubicBezTo>
                  <a:lnTo>
                    <a:pt x="9345" y="16551"/>
                  </a:lnTo>
                  <a:cubicBezTo>
                    <a:pt x="7961" y="19603"/>
                    <a:pt x="7080" y="22875"/>
                    <a:pt x="6671" y="26178"/>
                  </a:cubicBezTo>
                  <a:lnTo>
                    <a:pt x="1448" y="25738"/>
                  </a:lnTo>
                  <a:cubicBezTo>
                    <a:pt x="1429" y="25737"/>
                    <a:pt x="1409" y="25737"/>
                    <a:pt x="1390" y="25737"/>
                  </a:cubicBezTo>
                  <a:cubicBezTo>
                    <a:pt x="719" y="25737"/>
                    <a:pt x="94" y="26262"/>
                    <a:pt x="64" y="26965"/>
                  </a:cubicBezTo>
                  <a:cubicBezTo>
                    <a:pt x="1" y="27657"/>
                    <a:pt x="536" y="28318"/>
                    <a:pt x="1259" y="28349"/>
                  </a:cubicBezTo>
                  <a:lnTo>
                    <a:pt x="6482" y="28790"/>
                  </a:lnTo>
                  <a:cubicBezTo>
                    <a:pt x="6325" y="32345"/>
                    <a:pt x="6765" y="35964"/>
                    <a:pt x="7772" y="39425"/>
                  </a:cubicBezTo>
                  <a:lnTo>
                    <a:pt x="3021" y="40967"/>
                  </a:lnTo>
                  <a:cubicBezTo>
                    <a:pt x="2329" y="41187"/>
                    <a:pt x="1951" y="41910"/>
                    <a:pt x="2172" y="42603"/>
                  </a:cubicBezTo>
                  <a:cubicBezTo>
                    <a:pt x="2349" y="43161"/>
                    <a:pt x="2876" y="43515"/>
                    <a:pt x="3436" y="43515"/>
                  </a:cubicBezTo>
                  <a:cubicBezTo>
                    <a:pt x="3570" y="43515"/>
                    <a:pt x="3706" y="43495"/>
                    <a:pt x="3839" y="43452"/>
                  </a:cubicBezTo>
                  <a:lnTo>
                    <a:pt x="8622" y="41910"/>
                  </a:lnTo>
                  <a:cubicBezTo>
                    <a:pt x="9786" y="44931"/>
                    <a:pt x="11391" y="47857"/>
                    <a:pt x="13499" y="50500"/>
                  </a:cubicBezTo>
                  <a:lnTo>
                    <a:pt x="9503" y="53898"/>
                  </a:lnTo>
                  <a:cubicBezTo>
                    <a:pt x="8968" y="54370"/>
                    <a:pt x="8905" y="55220"/>
                    <a:pt x="9377" y="55755"/>
                  </a:cubicBezTo>
                  <a:cubicBezTo>
                    <a:pt x="9621" y="56068"/>
                    <a:pt x="9989" y="56227"/>
                    <a:pt x="10360" y="56227"/>
                  </a:cubicBezTo>
                  <a:cubicBezTo>
                    <a:pt x="10661" y="56227"/>
                    <a:pt x="10963" y="56123"/>
                    <a:pt x="11202" y="55912"/>
                  </a:cubicBezTo>
                  <a:lnTo>
                    <a:pt x="15198" y="52514"/>
                  </a:lnTo>
                  <a:cubicBezTo>
                    <a:pt x="17589" y="55094"/>
                    <a:pt x="20263" y="57202"/>
                    <a:pt x="23190" y="58870"/>
                  </a:cubicBezTo>
                  <a:lnTo>
                    <a:pt x="20798" y="63495"/>
                  </a:lnTo>
                  <a:cubicBezTo>
                    <a:pt x="20452" y="64155"/>
                    <a:pt x="20704" y="64942"/>
                    <a:pt x="21365" y="65288"/>
                  </a:cubicBezTo>
                  <a:cubicBezTo>
                    <a:pt x="21548" y="65374"/>
                    <a:pt x="21746" y="65417"/>
                    <a:pt x="21943" y="65417"/>
                  </a:cubicBezTo>
                  <a:cubicBezTo>
                    <a:pt x="22253" y="65417"/>
                    <a:pt x="22562" y="65311"/>
                    <a:pt x="22812" y="65099"/>
                  </a:cubicBezTo>
                  <a:cubicBezTo>
                    <a:pt x="22938" y="65005"/>
                    <a:pt x="23032" y="64879"/>
                    <a:pt x="23127" y="64722"/>
                  </a:cubicBezTo>
                  <a:lnTo>
                    <a:pt x="25518" y="60065"/>
                  </a:lnTo>
                  <a:cubicBezTo>
                    <a:pt x="28696" y="61544"/>
                    <a:pt x="32094" y="62488"/>
                    <a:pt x="35523" y="62897"/>
                  </a:cubicBezTo>
                  <a:lnTo>
                    <a:pt x="35114" y="68120"/>
                  </a:lnTo>
                  <a:cubicBezTo>
                    <a:pt x="35051" y="68844"/>
                    <a:pt x="35586" y="69473"/>
                    <a:pt x="36310" y="69536"/>
                  </a:cubicBezTo>
                  <a:cubicBezTo>
                    <a:pt x="36349" y="69539"/>
                    <a:pt x="36386" y="69541"/>
                    <a:pt x="36424" y="69541"/>
                  </a:cubicBezTo>
                  <a:cubicBezTo>
                    <a:pt x="36751" y="69541"/>
                    <a:pt x="37031" y="69419"/>
                    <a:pt x="37285" y="69221"/>
                  </a:cubicBezTo>
                  <a:cubicBezTo>
                    <a:pt x="37537" y="69001"/>
                    <a:pt x="37694" y="68718"/>
                    <a:pt x="37726" y="68340"/>
                  </a:cubicBezTo>
                  <a:lnTo>
                    <a:pt x="38135" y="63117"/>
                  </a:lnTo>
                  <a:cubicBezTo>
                    <a:pt x="38602" y="63136"/>
                    <a:pt x="39069" y="63146"/>
                    <a:pt x="39537" y="63146"/>
                  </a:cubicBezTo>
                  <a:cubicBezTo>
                    <a:pt x="42128" y="63146"/>
                    <a:pt x="44728" y="62849"/>
                    <a:pt x="47259" y="62236"/>
                  </a:cubicBezTo>
                  <a:lnTo>
                    <a:pt x="48927" y="67554"/>
                  </a:lnTo>
                  <a:cubicBezTo>
                    <a:pt x="49107" y="68118"/>
                    <a:pt x="49621" y="68494"/>
                    <a:pt x="50180" y="68494"/>
                  </a:cubicBezTo>
                  <a:cubicBezTo>
                    <a:pt x="50307" y="68494"/>
                    <a:pt x="50436" y="68475"/>
                    <a:pt x="50563" y="68435"/>
                  </a:cubicBezTo>
                  <a:cubicBezTo>
                    <a:pt x="50720" y="68372"/>
                    <a:pt x="50878" y="68277"/>
                    <a:pt x="51035" y="68183"/>
                  </a:cubicBezTo>
                  <a:cubicBezTo>
                    <a:pt x="51413" y="67837"/>
                    <a:pt x="51570" y="67302"/>
                    <a:pt x="51413" y="66798"/>
                  </a:cubicBezTo>
                  <a:lnTo>
                    <a:pt x="49777" y="61513"/>
                  </a:lnTo>
                  <a:cubicBezTo>
                    <a:pt x="53363" y="60348"/>
                    <a:pt x="56761" y="58523"/>
                    <a:pt x="59876" y="56101"/>
                  </a:cubicBezTo>
                  <a:lnTo>
                    <a:pt x="63274" y="60097"/>
                  </a:lnTo>
                  <a:cubicBezTo>
                    <a:pt x="63533" y="60389"/>
                    <a:pt x="63894" y="60540"/>
                    <a:pt x="64261" y="60540"/>
                  </a:cubicBezTo>
                  <a:cubicBezTo>
                    <a:pt x="64566" y="60540"/>
                    <a:pt x="64874" y="60436"/>
                    <a:pt x="65131" y="60222"/>
                  </a:cubicBezTo>
                  <a:lnTo>
                    <a:pt x="44459" y="35964"/>
                  </a:lnTo>
                  <a:cubicBezTo>
                    <a:pt x="44428" y="35995"/>
                    <a:pt x="44396" y="35995"/>
                    <a:pt x="44365" y="36027"/>
                  </a:cubicBezTo>
                  <a:cubicBezTo>
                    <a:pt x="42971" y="37223"/>
                    <a:pt x="41262" y="37809"/>
                    <a:pt x="39560" y="37809"/>
                  </a:cubicBezTo>
                  <a:cubicBezTo>
                    <a:pt x="37458" y="37809"/>
                    <a:pt x="35365" y="36916"/>
                    <a:pt x="33887" y="35177"/>
                  </a:cubicBezTo>
                  <a:cubicBezTo>
                    <a:pt x="31244" y="32062"/>
                    <a:pt x="31590" y="27374"/>
                    <a:pt x="34737" y="24700"/>
                  </a:cubicBezTo>
                  <a:cubicBezTo>
                    <a:pt x="34768" y="24668"/>
                    <a:pt x="34800" y="24668"/>
                    <a:pt x="34831" y="24637"/>
                  </a:cubicBezTo>
                  <a:lnTo>
                    <a:pt x="31905" y="21207"/>
                  </a:lnTo>
                  <a:cubicBezTo>
                    <a:pt x="31874" y="21239"/>
                    <a:pt x="31842" y="21239"/>
                    <a:pt x="31811" y="21270"/>
                  </a:cubicBezTo>
                  <a:cubicBezTo>
                    <a:pt x="30417" y="22467"/>
                    <a:pt x="28708" y="23052"/>
                    <a:pt x="27006" y="23052"/>
                  </a:cubicBezTo>
                  <a:cubicBezTo>
                    <a:pt x="24904" y="23052"/>
                    <a:pt x="22811" y="22159"/>
                    <a:pt x="21333" y="20421"/>
                  </a:cubicBezTo>
                  <a:cubicBezTo>
                    <a:pt x="18659" y="17306"/>
                    <a:pt x="19036" y="12618"/>
                    <a:pt x="22183" y="9943"/>
                  </a:cubicBezTo>
                  <a:cubicBezTo>
                    <a:pt x="22183" y="9912"/>
                    <a:pt x="22214" y="9912"/>
                    <a:pt x="22246" y="9880"/>
                  </a:cubicBezTo>
                  <a:lnTo>
                    <a:pt x="13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Espace réservé du texte 4">
            <a:extLst>
              <a:ext uri="{FF2B5EF4-FFF2-40B4-BE49-F238E27FC236}">
                <a16:creationId xmlns:a16="http://schemas.microsoft.com/office/drawing/2014/main" id="{77527D8B-DE12-4EC2-BD54-65959C8DDAE3}"/>
              </a:ext>
            </a:extLst>
          </p:cNvPr>
          <p:cNvSpPr>
            <a:spLocks noGrp="1"/>
          </p:cNvSpPr>
          <p:nvPr>
            <p:ph type="body" idx="1"/>
          </p:nvPr>
        </p:nvSpPr>
        <p:spPr>
          <a:xfrm>
            <a:off x="1230193" y="2418396"/>
            <a:ext cx="3453101" cy="683416"/>
          </a:xfrm>
        </p:spPr>
        <p:txBody>
          <a:bodyPr/>
          <a:lstStyle/>
          <a:p>
            <a:pPr marL="342900" lvl="0" indent="-342900">
              <a:lnSpc>
                <a:spcPct val="107000"/>
              </a:lnSpc>
              <a:spcAft>
                <a:spcPts val="800"/>
              </a:spcAft>
              <a:buFont typeface="Montserrat" panose="020B0604020202020204" charset="0"/>
              <a:buChar char="●"/>
              <a:tabLst>
                <a:tab pos="457200" algn="l"/>
              </a:tabLst>
            </a:pPr>
            <a:r>
              <a:rPr lang="fr-FR" dirty="0">
                <a:latin typeface="Calibri" panose="020F0502020204030204" pitchFamily="34" charset="0"/>
                <a:ea typeface="Calibri" panose="020F0502020204030204" pitchFamily="34" charset="0"/>
                <a:cs typeface="Arial" panose="020B0604020202020204" pitchFamily="34" charset="0"/>
              </a:rPr>
              <a:t>Simplifier</a:t>
            </a:r>
          </a:p>
          <a:p>
            <a:pPr marL="342900" lvl="0" indent="-342900">
              <a:lnSpc>
                <a:spcPct val="107000"/>
              </a:lnSpc>
              <a:spcAft>
                <a:spcPts val="800"/>
              </a:spcAft>
              <a:buFont typeface="Montserrat" panose="020B0604020202020204" charset="0"/>
              <a:buChar char="●"/>
              <a:tabLst>
                <a:tab pos="457200" algn="l"/>
              </a:tabLst>
            </a:pPr>
            <a:r>
              <a:rPr lang="fr-FR" dirty="0">
                <a:latin typeface="Calibri" panose="020F0502020204030204" pitchFamily="34" charset="0"/>
                <a:ea typeface="Calibri" panose="020F0502020204030204" pitchFamily="34" charset="0"/>
                <a:cs typeface="Arial" panose="020B0604020202020204" pitchFamily="34" charset="0"/>
              </a:rPr>
              <a:t>Organiser </a:t>
            </a:r>
          </a:p>
        </p:txBody>
      </p:sp>
      <p:sp>
        <p:nvSpPr>
          <p:cNvPr id="6" name="ZoneTexte 5">
            <a:extLst>
              <a:ext uri="{FF2B5EF4-FFF2-40B4-BE49-F238E27FC236}">
                <a16:creationId xmlns:a16="http://schemas.microsoft.com/office/drawing/2014/main" id="{2287A985-95B5-44A7-9843-B8FB961CC716}"/>
              </a:ext>
            </a:extLst>
          </p:cNvPr>
          <p:cNvSpPr txBox="1"/>
          <p:nvPr/>
        </p:nvSpPr>
        <p:spPr>
          <a:xfrm>
            <a:off x="947743" y="1243954"/>
            <a:ext cx="3032675" cy="978858"/>
          </a:xfrm>
          <a:prstGeom prst="rect">
            <a:avLst/>
          </a:prstGeom>
          <a:noFill/>
        </p:spPr>
        <p:txBody>
          <a:bodyPr wrap="square" rtlCol="0">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Arial" panose="020B0604020202020204" pitchFamily="34" charset="0"/>
              </a:rPr>
              <a:t>Les packages sont des collections de</a:t>
            </a:r>
          </a:p>
          <a:p>
            <a:pPr>
              <a:lnSpc>
                <a:spcPct val="107000"/>
              </a:lnSpc>
              <a:spcAft>
                <a:spcPts val="800"/>
              </a:spcAft>
            </a:pPr>
            <a:r>
              <a:rPr lang="fr-FR" dirty="0">
                <a:latin typeface="Calibri" panose="020F0502020204030204" pitchFamily="34" charset="0"/>
                <a:ea typeface="Calibri" panose="020F0502020204030204" pitchFamily="34" charset="0"/>
                <a:cs typeface="Arial" panose="020B0604020202020204" pitchFamily="34" charset="0"/>
              </a:rPr>
              <a:t>modules ou bibliothèques regroupés</a:t>
            </a:r>
          </a:p>
          <a:p>
            <a:pPr>
              <a:lnSpc>
                <a:spcPct val="107000"/>
              </a:lnSpc>
              <a:spcAft>
                <a:spcPts val="800"/>
              </a:spcAft>
            </a:pPr>
            <a:r>
              <a:rPr lang="fr-FR" dirty="0">
                <a:latin typeface="Calibri" panose="020F0502020204030204" pitchFamily="34" charset="0"/>
                <a:ea typeface="Calibri" panose="020F0502020204030204" pitchFamily="34" charset="0"/>
                <a:cs typeface="Arial" panose="020B0604020202020204" pitchFamily="34" charset="0"/>
              </a:rPr>
              <a:t>pour :</a:t>
            </a:r>
          </a:p>
        </p:txBody>
      </p:sp>
      <p:sp>
        <p:nvSpPr>
          <p:cNvPr id="7" name="ZoneTexte 6">
            <a:extLst>
              <a:ext uri="{FF2B5EF4-FFF2-40B4-BE49-F238E27FC236}">
                <a16:creationId xmlns:a16="http://schemas.microsoft.com/office/drawing/2014/main" id="{8E226F02-5998-462B-A5CA-AB2F83DDB134}"/>
              </a:ext>
            </a:extLst>
          </p:cNvPr>
          <p:cNvSpPr txBox="1"/>
          <p:nvPr/>
        </p:nvSpPr>
        <p:spPr>
          <a:xfrm>
            <a:off x="952831" y="3101812"/>
            <a:ext cx="3131615" cy="1351588"/>
          </a:xfrm>
          <a:prstGeom prst="rect">
            <a:avLst/>
          </a:prstGeom>
          <a:noFill/>
        </p:spPr>
        <p:txBody>
          <a:bodyPr wrap="square" rtlCol="0">
            <a:spAutoFit/>
          </a:bodyPr>
          <a:lstStyle/>
          <a:p>
            <a:pPr>
              <a:lnSpc>
                <a:spcPct val="150000"/>
              </a:lnSpc>
            </a:pPr>
            <a:r>
              <a:rPr lang="fr-FR" dirty="0">
                <a:latin typeface="Calibri" panose="020F0502020204030204" pitchFamily="34" charset="0"/>
                <a:ea typeface="Calibri" panose="020F0502020204030204" pitchFamily="34" charset="0"/>
                <a:cs typeface="Calibri" panose="020F0502020204030204" pitchFamily="34" charset="0"/>
              </a:rPr>
              <a:t>la réutilisation du code. Ils aident à</a:t>
            </a:r>
          </a:p>
          <a:p>
            <a:pPr>
              <a:lnSpc>
                <a:spcPct val="150000"/>
              </a:lnSpc>
            </a:pPr>
            <a:r>
              <a:rPr lang="fr-FR" dirty="0">
                <a:latin typeface="Calibri" panose="020F0502020204030204" pitchFamily="34" charset="0"/>
                <a:ea typeface="Calibri" panose="020F0502020204030204" pitchFamily="34" charset="0"/>
                <a:cs typeface="Calibri" panose="020F0502020204030204" pitchFamily="34" charset="0"/>
              </a:rPr>
              <a:t>structurer un projet en sections logiques, ce qui rend le code plus lisible et plus facile à maintenir.</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p:cTn id="7" dur="1000" fill="hold"/>
                                        <p:tgtEl>
                                          <p:spTgt spid="213"/>
                                        </p:tgtEl>
                                        <p:attrNameLst>
                                          <p:attrName>ppt_w</p:attrName>
                                        </p:attrNameLst>
                                      </p:cBhvr>
                                      <p:tavLst>
                                        <p:tav tm="0">
                                          <p:val>
                                            <p:fltVal val="0"/>
                                          </p:val>
                                        </p:tav>
                                        <p:tav tm="100000">
                                          <p:val>
                                            <p:strVal val="#ppt_w"/>
                                          </p:val>
                                        </p:tav>
                                      </p:tavLst>
                                    </p:anim>
                                    <p:anim calcmode="lin" valueType="num">
                                      <p:cBhvr>
                                        <p:cTn id="8" dur="1000" fill="hold"/>
                                        <p:tgtEl>
                                          <p:spTgt spid="213"/>
                                        </p:tgtEl>
                                        <p:attrNameLst>
                                          <p:attrName>ppt_h</p:attrName>
                                        </p:attrNameLst>
                                      </p:cBhvr>
                                      <p:tavLst>
                                        <p:tav tm="0">
                                          <p:val>
                                            <p:fltVal val="0"/>
                                          </p:val>
                                        </p:tav>
                                        <p:tav tm="100000">
                                          <p:val>
                                            <p:strVal val="#ppt_h"/>
                                          </p:val>
                                        </p:tav>
                                      </p:tavLst>
                                    </p:anim>
                                    <p:anim calcmode="lin" valueType="num">
                                      <p:cBhvr>
                                        <p:cTn id="9" dur="1000" fill="hold"/>
                                        <p:tgtEl>
                                          <p:spTgt spid="213"/>
                                        </p:tgtEl>
                                        <p:attrNameLst>
                                          <p:attrName>style.rotation</p:attrName>
                                        </p:attrNameLst>
                                      </p:cBhvr>
                                      <p:tavLst>
                                        <p:tav tm="0">
                                          <p:val>
                                            <p:fltVal val="90"/>
                                          </p:val>
                                        </p:tav>
                                        <p:tav tm="100000">
                                          <p:val>
                                            <p:fltVal val="0"/>
                                          </p:val>
                                        </p:tav>
                                      </p:tavLst>
                                    </p:anim>
                                    <p:animEffect transition="in" filter="fade">
                                      <p:cBhvr>
                                        <p:cTn id="10" dur="1000"/>
                                        <p:tgtEl>
                                          <p:spTgt spid="2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12"/>
                                        </p:tgtEl>
                                        <p:attrNameLst>
                                          <p:attrName>style.visibility</p:attrName>
                                        </p:attrNameLst>
                                      </p:cBhvr>
                                      <p:to>
                                        <p:strVal val="visible"/>
                                      </p:to>
                                    </p:set>
                                    <p:animEffect transition="in" filter="wipe(down)">
                                      <p:cBhvr>
                                        <p:cTn id="15" dur="500"/>
                                        <p:tgtEl>
                                          <p:spTgt spid="212"/>
                                        </p:tgtEl>
                                      </p:cBhvr>
                                    </p:animEffect>
                                  </p:childTnLst>
                                </p:cTn>
                              </p:par>
                            </p:childTnLst>
                          </p:cTn>
                        </p:par>
                      </p:childTnLst>
                    </p:cTn>
                  </p:par>
                  <p:par>
                    <p:cTn id="16" fill="hold">
                      <p:stCondLst>
                        <p:cond delay="indefinite"/>
                      </p:stCondLst>
                      <p:childTnLst>
                        <p:par>
                          <p:cTn id="17" fill="hold">
                            <p:stCondLst>
                              <p:cond delay="0"/>
                            </p:stCondLst>
                            <p:childTnLst>
                              <p:par>
                                <p:cTn id="18" presetID="26" presetClass="entr" presetSubtype="0" fill="hold" nodeType="clickEffect">
                                  <p:stCondLst>
                                    <p:cond delay="0"/>
                                  </p:stCondLst>
                                  <p:childTnLst>
                                    <p:set>
                                      <p:cBhvr>
                                        <p:cTn id="19" dur="1" fill="hold">
                                          <p:stCondLst>
                                            <p:cond delay="0"/>
                                          </p:stCondLst>
                                        </p:cTn>
                                        <p:tgtEl>
                                          <p:spTgt spid="215"/>
                                        </p:tgtEl>
                                        <p:attrNameLst>
                                          <p:attrName>style.visibility</p:attrName>
                                        </p:attrNameLst>
                                      </p:cBhvr>
                                      <p:to>
                                        <p:strVal val="visible"/>
                                      </p:to>
                                    </p:set>
                                    <p:animEffect transition="in" filter="wipe(down)">
                                      <p:cBhvr>
                                        <p:cTn id="20" dur="580">
                                          <p:stCondLst>
                                            <p:cond delay="0"/>
                                          </p:stCondLst>
                                        </p:cTn>
                                        <p:tgtEl>
                                          <p:spTgt spid="215"/>
                                        </p:tgtEl>
                                      </p:cBhvr>
                                    </p:animEffect>
                                    <p:anim calcmode="lin" valueType="num">
                                      <p:cBhvr>
                                        <p:cTn id="21" dur="1822" tmFilter="0,0; 0.14,0.36; 0.43,0.73; 0.71,0.91; 1.0,1.0">
                                          <p:stCondLst>
                                            <p:cond delay="0"/>
                                          </p:stCondLst>
                                        </p:cTn>
                                        <p:tgtEl>
                                          <p:spTgt spid="215"/>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15"/>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15"/>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15"/>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15"/>
                                        </p:tgtEl>
                                        <p:attrNameLst>
                                          <p:attrName>ppt_y</p:attrName>
                                        </p:attrNameLst>
                                      </p:cBhvr>
                                      <p:tavLst>
                                        <p:tav tm="0" fmla="#ppt_y-sin(pi*$)/81">
                                          <p:val>
                                            <p:fltVal val="0"/>
                                          </p:val>
                                        </p:tav>
                                        <p:tav tm="100000">
                                          <p:val>
                                            <p:fltVal val="1"/>
                                          </p:val>
                                        </p:tav>
                                      </p:tavLst>
                                    </p:anim>
                                    <p:animScale>
                                      <p:cBhvr>
                                        <p:cTn id="26" dur="26">
                                          <p:stCondLst>
                                            <p:cond delay="650"/>
                                          </p:stCondLst>
                                        </p:cTn>
                                        <p:tgtEl>
                                          <p:spTgt spid="215"/>
                                        </p:tgtEl>
                                      </p:cBhvr>
                                      <p:to x="100000" y="60000"/>
                                    </p:animScale>
                                    <p:animScale>
                                      <p:cBhvr>
                                        <p:cTn id="27" dur="166" decel="50000">
                                          <p:stCondLst>
                                            <p:cond delay="676"/>
                                          </p:stCondLst>
                                        </p:cTn>
                                        <p:tgtEl>
                                          <p:spTgt spid="215"/>
                                        </p:tgtEl>
                                      </p:cBhvr>
                                      <p:to x="100000" y="100000"/>
                                    </p:animScale>
                                    <p:animScale>
                                      <p:cBhvr>
                                        <p:cTn id="28" dur="26">
                                          <p:stCondLst>
                                            <p:cond delay="1312"/>
                                          </p:stCondLst>
                                        </p:cTn>
                                        <p:tgtEl>
                                          <p:spTgt spid="215"/>
                                        </p:tgtEl>
                                      </p:cBhvr>
                                      <p:to x="100000" y="80000"/>
                                    </p:animScale>
                                    <p:animScale>
                                      <p:cBhvr>
                                        <p:cTn id="29" dur="166" decel="50000">
                                          <p:stCondLst>
                                            <p:cond delay="1338"/>
                                          </p:stCondLst>
                                        </p:cTn>
                                        <p:tgtEl>
                                          <p:spTgt spid="215"/>
                                        </p:tgtEl>
                                      </p:cBhvr>
                                      <p:to x="100000" y="100000"/>
                                    </p:animScale>
                                    <p:animScale>
                                      <p:cBhvr>
                                        <p:cTn id="30" dur="26">
                                          <p:stCondLst>
                                            <p:cond delay="1642"/>
                                          </p:stCondLst>
                                        </p:cTn>
                                        <p:tgtEl>
                                          <p:spTgt spid="215"/>
                                        </p:tgtEl>
                                      </p:cBhvr>
                                      <p:to x="100000" y="90000"/>
                                    </p:animScale>
                                    <p:animScale>
                                      <p:cBhvr>
                                        <p:cTn id="31" dur="166" decel="50000">
                                          <p:stCondLst>
                                            <p:cond delay="1668"/>
                                          </p:stCondLst>
                                        </p:cTn>
                                        <p:tgtEl>
                                          <p:spTgt spid="215"/>
                                        </p:tgtEl>
                                      </p:cBhvr>
                                      <p:to x="100000" y="100000"/>
                                    </p:animScale>
                                    <p:animScale>
                                      <p:cBhvr>
                                        <p:cTn id="32" dur="26">
                                          <p:stCondLst>
                                            <p:cond delay="1808"/>
                                          </p:stCondLst>
                                        </p:cTn>
                                        <p:tgtEl>
                                          <p:spTgt spid="215"/>
                                        </p:tgtEl>
                                      </p:cBhvr>
                                      <p:to x="100000" y="95000"/>
                                    </p:animScale>
                                    <p:animScale>
                                      <p:cBhvr>
                                        <p:cTn id="33" dur="166" decel="50000">
                                          <p:stCondLst>
                                            <p:cond delay="1834"/>
                                          </p:stCondLst>
                                        </p:cTn>
                                        <p:tgtEl>
                                          <p:spTgt spid="215"/>
                                        </p:tgtEl>
                                      </p:cBhvr>
                                      <p:to x="100000" y="100000"/>
                                    </p:animScale>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ppt_x"/>
                                          </p:val>
                                        </p:tav>
                                        <p:tav tm="100000">
                                          <p:val>
                                            <p:strVal val="#ppt_x"/>
                                          </p:val>
                                        </p:tav>
                                      </p:tavLst>
                                    </p:anim>
                                    <p:anim calcmode="lin" valueType="num">
                                      <p:cBhvr additive="base">
                                        <p:cTn id="3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anim calcmode="lin" valueType="num">
                                      <p:cBhvr additive="base">
                                        <p:cTn id="4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5">
                                            <p:txEl>
                                              <p:pRg st="1" end="1"/>
                                            </p:txEl>
                                          </p:spTgt>
                                        </p:tgtEl>
                                        <p:attrNameLst>
                                          <p:attrName>style.visibility</p:attrName>
                                        </p:attrNameLst>
                                      </p:cBhvr>
                                      <p:to>
                                        <p:strVal val="visible"/>
                                      </p:to>
                                    </p:set>
                                    <p:anim calcmode="lin" valueType="num">
                                      <p:cBhvr additive="base">
                                        <p:cTn id="50"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p:bldP spid="5" grpId="0" build="p"/>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p:nvPr/>
        </p:nvSpPr>
        <p:spPr>
          <a:xfrm>
            <a:off x="-18300" y="2152500"/>
            <a:ext cx="9180603" cy="1205053"/>
          </a:xfrm>
          <a:custGeom>
            <a:avLst/>
            <a:gdLst/>
            <a:ahLst/>
            <a:cxnLst/>
            <a:rect l="l" t="t" r="r" b="b"/>
            <a:pathLst>
              <a:path w="125038" h="28281" extrusionOk="0">
                <a:moveTo>
                  <a:pt x="73293" y="28281"/>
                </a:moveTo>
                <a:cubicBezTo>
                  <a:pt x="73316" y="28281"/>
                  <a:pt x="73361" y="28281"/>
                  <a:pt x="73384" y="28258"/>
                </a:cubicBezTo>
                <a:cubicBezTo>
                  <a:pt x="73361" y="28281"/>
                  <a:pt x="73316" y="28281"/>
                  <a:pt x="73293" y="28281"/>
                </a:cubicBezTo>
                <a:close/>
                <a:moveTo>
                  <a:pt x="72380" y="28235"/>
                </a:moveTo>
                <a:cubicBezTo>
                  <a:pt x="72311" y="28235"/>
                  <a:pt x="72243" y="28235"/>
                  <a:pt x="72174" y="28212"/>
                </a:cubicBezTo>
                <a:cubicBezTo>
                  <a:pt x="72243" y="28235"/>
                  <a:pt x="72311" y="28235"/>
                  <a:pt x="72380" y="28235"/>
                </a:cubicBezTo>
                <a:cubicBezTo>
                  <a:pt x="72426" y="28235"/>
                  <a:pt x="72448" y="28235"/>
                  <a:pt x="72471" y="28235"/>
                </a:cubicBezTo>
                <a:cubicBezTo>
                  <a:pt x="72448" y="28235"/>
                  <a:pt x="72403" y="28235"/>
                  <a:pt x="72380" y="28235"/>
                </a:cubicBezTo>
                <a:moveTo>
                  <a:pt x="73179" y="27938"/>
                </a:moveTo>
                <a:cubicBezTo>
                  <a:pt x="73156" y="27938"/>
                  <a:pt x="73087" y="27916"/>
                  <a:pt x="73042" y="27916"/>
                </a:cubicBezTo>
                <a:cubicBezTo>
                  <a:pt x="72973" y="27893"/>
                  <a:pt x="72905" y="27893"/>
                  <a:pt x="72814" y="27870"/>
                </a:cubicBezTo>
                <a:cubicBezTo>
                  <a:pt x="72745" y="27870"/>
                  <a:pt x="72699" y="27870"/>
                  <a:pt x="72631" y="27870"/>
                </a:cubicBezTo>
                <a:cubicBezTo>
                  <a:pt x="72585" y="27870"/>
                  <a:pt x="72540" y="27870"/>
                  <a:pt x="72494" y="27870"/>
                </a:cubicBezTo>
                <a:cubicBezTo>
                  <a:pt x="72471" y="27870"/>
                  <a:pt x="72426" y="27870"/>
                  <a:pt x="72380" y="27870"/>
                </a:cubicBezTo>
                <a:cubicBezTo>
                  <a:pt x="72334" y="27870"/>
                  <a:pt x="72289" y="27870"/>
                  <a:pt x="72243" y="27870"/>
                </a:cubicBezTo>
                <a:cubicBezTo>
                  <a:pt x="72197" y="27847"/>
                  <a:pt x="72152" y="27847"/>
                  <a:pt x="72106" y="27824"/>
                </a:cubicBezTo>
                <a:cubicBezTo>
                  <a:pt x="71901" y="27801"/>
                  <a:pt x="71718" y="27779"/>
                  <a:pt x="71581" y="27687"/>
                </a:cubicBezTo>
                <a:cubicBezTo>
                  <a:pt x="71421" y="27550"/>
                  <a:pt x="71261" y="27436"/>
                  <a:pt x="71147" y="27276"/>
                </a:cubicBezTo>
                <a:cubicBezTo>
                  <a:pt x="71033" y="27162"/>
                  <a:pt x="70942" y="27048"/>
                  <a:pt x="70828" y="26888"/>
                </a:cubicBezTo>
                <a:cubicBezTo>
                  <a:pt x="70600" y="26546"/>
                  <a:pt x="70326" y="26158"/>
                  <a:pt x="69846" y="25998"/>
                </a:cubicBezTo>
                <a:cubicBezTo>
                  <a:pt x="69778" y="25975"/>
                  <a:pt x="69709" y="25953"/>
                  <a:pt x="69664" y="25930"/>
                </a:cubicBezTo>
                <a:cubicBezTo>
                  <a:pt x="69595" y="25907"/>
                  <a:pt x="69481" y="25884"/>
                  <a:pt x="69458" y="25861"/>
                </a:cubicBezTo>
                <a:cubicBezTo>
                  <a:pt x="69458" y="25838"/>
                  <a:pt x="69435" y="25770"/>
                  <a:pt x="69435" y="25724"/>
                </a:cubicBezTo>
                <a:cubicBezTo>
                  <a:pt x="69435" y="25587"/>
                  <a:pt x="69413" y="25382"/>
                  <a:pt x="69253" y="25199"/>
                </a:cubicBezTo>
                <a:cubicBezTo>
                  <a:pt x="69025" y="24925"/>
                  <a:pt x="68682" y="24857"/>
                  <a:pt x="68408" y="24789"/>
                </a:cubicBezTo>
                <a:cubicBezTo>
                  <a:pt x="68317" y="24766"/>
                  <a:pt x="68226" y="24743"/>
                  <a:pt x="68157" y="24720"/>
                </a:cubicBezTo>
                <a:cubicBezTo>
                  <a:pt x="68043" y="24674"/>
                  <a:pt x="67929" y="24560"/>
                  <a:pt x="67792" y="24401"/>
                </a:cubicBezTo>
                <a:cubicBezTo>
                  <a:pt x="67655" y="24264"/>
                  <a:pt x="67495" y="24081"/>
                  <a:pt x="67290" y="23967"/>
                </a:cubicBezTo>
                <a:cubicBezTo>
                  <a:pt x="67062" y="23853"/>
                  <a:pt x="66788" y="23784"/>
                  <a:pt x="66559" y="23739"/>
                </a:cubicBezTo>
                <a:cubicBezTo>
                  <a:pt x="66468" y="23716"/>
                  <a:pt x="66354" y="23693"/>
                  <a:pt x="66263" y="23670"/>
                </a:cubicBezTo>
                <a:lnTo>
                  <a:pt x="66171" y="23647"/>
                </a:lnTo>
                <a:cubicBezTo>
                  <a:pt x="65989" y="23602"/>
                  <a:pt x="65806" y="23533"/>
                  <a:pt x="65601" y="23533"/>
                </a:cubicBezTo>
                <a:lnTo>
                  <a:pt x="65555" y="23533"/>
                </a:lnTo>
                <a:cubicBezTo>
                  <a:pt x="65281" y="23533"/>
                  <a:pt x="65030" y="23602"/>
                  <a:pt x="64779" y="23647"/>
                </a:cubicBezTo>
                <a:cubicBezTo>
                  <a:pt x="64596" y="23693"/>
                  <a:pt x="64437" y="23716"/>
                  <a:pt x="64277" y="23739"/>
                </a:cubicBezTo>
                <a:cubicBezTo>
                  <a:pt x="63775" y="23784"/>
                  <a:pt x="63158" y="23876"/>
                  <a:pt x="62565" y="24309"/>
                </a:cubicBezTo>
                <a:cubicBezTo>
                  <a:pt x="62405" y="24423"/>
                  <a:pt x="62245" y="24537"/>
                  <a:pt x="62108" y="24652"/>
                </a:cubicBezTo>
                <a:cubicBezTo>
                  <a:pt x="62017" y="24720"/>
                  <a:pt x="61949" y="24789"/>
                  <a:pt x="61880" y="24834"/>
                </a:cubicBezTo>
                <a:cubicBezTo>
                  <a:pt x="61812" y="24880"/>
                  <a:pt x="61743" y="24925"/>
                  <a:pt x="61698" y="24971"/>
                </a:cubicBezTo>
                <a:cubicBezTo>
                  <a:pt x="61515" y="25131"/>
                  <a:pt x="61355" y="25245"/>
                  <a:pt x="61150" y="25314"/>
                </a:cubicBezTo>
                <a:cubicBezTo>
                  <a:pt x="60830" y="25405"/>
                  <a:pt x="60534" y="25405"/>
                  <a:pt x="60191" y="25405"/>
                </a:cubicBezTo>
                <a:lnTo>
                  <a:pt x="60100" y="25405"/>
                </a:lnTo>
                <a:lnTo>
                  <a:pt x="60077" y="25405"/>
                </a:lnTo>
                <a:cubicBezTo>
                  <a:pt x="59849" y="25405"/>
                  <a:pt x="59643" y="25450"/>
                  <a:pt x="59438" y="25473"/>
                </a:cubicBezTo>
                <a:cubicBezTo>
                  <a:pt x="59255" y="25496"/>
                  <a:pt x="59073" y="25519"/>
                  <a:pt x="58890" y="25519"/>
                </a:cubicBezTo>
                <a:cubicBezTo>
                  <a:pt x="58799" y="25519"/>
                  <a:pt x="58685" y="25519"/>
                  <a:pt x="58593" y="25496"/>
                </a:cubicBezTo>
                <a:cubicBezTo>
                  <a:pt x="58479" y="25496"/>
                  <a:pt x="58365" y="25496"/>
                  <a:pt x="58274" y="25496"/>
                </a:cubicBezTo>
                <a:cubicBezTo>
                  <a:pt x="58046" y="25496"/>
                  <a:pt x="57886" y="25519"/>
                  <a:pt x="57726" y="25542"/>
                </a:cubicBezTo>
                <a:cubicBezTo>
                  <a:pt x="57429" y="25587"/>
                  <a:pt x="57178" y="25702"/>
                  <a:pt x="56950" y="25793"/>
                </a:cubicBezTo>
                <a:cubicBezTo>
                  <a:pt x="56790" y="25861"/>
                  <a:pt x="56653" y="25930"/>
                  <a:pt x="56516" y="25975"/>
                </a:cubicBezTo>
                <a:cubicBezTo>
                  <a:pt x="56265" y="26067"/>
                  <a:pt x="55991" y="26067"/>
                  <a:pt x="55695" y="26090"/>
                </a:cubicBezTo>
                <a:cubicBezTo>
                  <a:pt x="55421" y="26112"/>
                  <a:pt x="55147" y="26135"/>
                  <a:pt x="54850" y="26204"/>
                </a:cubicBezTo>
                <a:lnTo>
                  <a:pt x="54736" y="26249"/>
                </a:lnTo>
                <a:cubicBezTo>
                  <a:pt x="54394" y="26341"/>
                  <a:pt x="54074" y="26409"/>
                  <a:pt x="53732" y="26409"/>
                </a:cubicBezTo>
                <a:cubicBezTo>
                  <a:pt x="53686" y="26409"/>
                  <a:pt x="53640" y="26409"/>
                  <a:pt x="53595" y="26409"/>
                </a:cubicBezTo>
                <a:cubicBezTo>
                  <a:pt x="53229" y="26386"/>
                  <a:pt x="52819" y="26318"/>
                  <a:pt x="52431" y="26249"/>
                </a:cubicBezTo>
                <a:lnTo>
                  <a:pt x="52248" y="26204"/>
                </a:lnTo>
                <a:cubicBezTo>
                  <a:pt x="52111" y="26181"/>
                  <a:pt x="51951" y="26135"/>
                  <a:pt x="51791" y="26090"/>
                </a:cubicBezTo>
                <a:cubicBezTo>
                  <a:pt x="51563" y="25998"/>
                  <a:pt x="51312" y="25907"/>
                  <a:pt x="51015" y="25907"/>
                </a:cubicBezTo>
                <a:cubicBezTo>
                  <a:pt x="50993" y="25907"/>
                  <a:pt x="50947" y="25884"/>
                  <a:pt x="50878" y="25884"/>
                </a:cubicBezTo>
                <a:cubicBezTo>
                  <a:pt x="50833" y="25861"/>
                  <a:pt x="50741" y="25838"/>
                  <a:pt x="50650" y="25816"/>
                </a:cubicBezTo>
                <a:lnTo>
                  <a:pt x="50582" y="25816"/>
                </a:lnTo>
                <a:cubicBezTo>
                  <a:pt x="50445" y="25816"/>
                  <a:pt x="50262" y="25861"/>
                  <a:pt x="50102" y="25907"/>
                </a:cubicBezTo>
                <a:cubicBezTo>
                  <a:pt x="50057" y="25907"/>
                  <a:pt x="50011" y="25930"/>
                  <a:pt x="49965" y="25930"/>
                </a:cubicBezTo>
                <a:cubicBezTo>
                  <a:pt x="49623" y="25998"/>
                  <a:pt x="49326" y="25998"/>
                  <a:pt x="48938" y="25998"/>
                </a:cubicBezTo>
                <a:cubicBezTo>
                  <a:pt x="48824" y="25998"/>
                  <a:pt x="48733" y="25975"/>
                  <a:pt x="48619" y="25975"/>
                </a:cubicBezTo>
                <a:cubicBezTo>
                  <a:pt x="48482" y="25953"/>
                  <a:pt x="48345" y="25930"/>
                  <a:pt x="48208" y="25930"/>
                </a:cubicBezTo>
                <a:cubicBezTo>
                  <a:pt x="48094" y="25930"/>
                  <a:pt x="47980" y="25930"/>
                  <a:pt x="47866" y="25975"/>
                </a:cubicBezTo>
                <a:cubicBezTo>
                  <a:pt x="47797" y="25998"/>
                  <a:pt x="47706" y="25998"/>
                  <a:pt x="47614" y="25998"/>
                </a:cubicBezTo>
                <a:cubicBezTo>
                  <a:pt x="47523" y="25998"/>
                  <a:pt x="47409" y="26021"/>
                  <a:pt x="47295" y="26044"/>
                </a:cubicBezTo>
                <a:cubicBezTo>
                  <a:pt x="47112" y="26067"/>
                  <a:pt x="46975" y="26090"/>
                  <a:pt x="46747" y="26090"/>
                </a:cubicBezTo>
                <a:cubicBezTo>
                  <a:pt x="46564" y="26112"/>
                  <a:pt x="46405" y="26135"/>
                  <a:pt x="46245" y="26158"/>
                </a:cubicBezTo>
                <a:cubicBezTo>
                  <a:pt x="46131" y="26181"/>
                  <a:pt x="46017" y="26204"/>
                  <a:pt x="45925" y="26204"/>
                </a:cubicBezTo>
                <a:lnTo>
                  <a:pt x="45857" y="26204"/>
                </a:lnTo>
                <a:cubicBezTo>
                  <a:pt x="45629" y="26204"/>
                  <a:pt x="45378" y="26135"/>
                  <a:pt x="45149" y="26044"/>
                </a:cubicBezTo>
                <a:cubicBezTo>
                  <a:pt x="44830" y="25953"/>
                  <a:pt x="44579" y="25930"/>
                  <a:pt x="44328" y="25907"/>
                </a:cubicBezTo>
                <a:lnTo>
                  <a:pt x="44168" y="25907"/>
                </a:lnTo>
                <a:cubicBezTo>
                  <a:pt x="44031" y="25907"/>
                  <a:pt x="43894" y="25884"/>
                  <a:pt x="43757" y="25861"/>
                </a:cubicBezTo>
                <a:cubicBezTo>
                  <a:pt x="43597" y="25838"/>
                  <a:pt x="43415" y="25816"/>
                  <a:pt x="43232" y="25793"/>
                </a:cubicBezTo>
                <a:lnTo>
                  <a:pt x="43209" y="25793"/>
                </a:lnTo>
                <a:lnTo>
                  <a:pt x="43209" y="25793"/>
                </a:lnTo>
                <a:cubicBezTo>
                  <a:pt x="43118" y="25793"/>
                  <a:pt x="43027" y="25816"/>
                  <a:pt x="42935" y="25816"/>
                </a:cubicBezTo>
                <a:cubicBezTo>
                  <a:pt x="42844" y="25816"/>
                  <a:pt x="42775" y="25838"/>
                  <a:pt x="42684" y="25838"/>
                </a:cubicBezTo>
                <a:cubicBezTo>
                  <a:pt x="42616" y="25838"/>
                  <a:pt x="42570" y="25816"/>
                  <a:pt x="42547" y="25816"/>
                </a:cubicBezTo>
                <a:cubicBezTo>
                  <a:pt x="42502" y="25816"/>
                  <a:pt x="42433" y="25724"/>
                  <a:pt x="42387" y="25702"/>
                </a:cubicBezTo>
                <a:lnTo>
                  <a:pt x="42342" y="25656"/>
                </a:lnTo>
                <a:lnTo>
                  <a:pt x="42250" y="25587"/>
                </a:lnTo>
                <a:lnTo>
                  <a:pt x="42228" y="25565"/>
                </a:lnTo>
                <a:cubicBezTo>
                  <a:pt x="42205" y="25519"/>
                  <a:pt x="42182" y="25428"/>
                  <a:pt x="42091" y="25359"/>
                </a:cubicBezTo>
                <a:cubicBezTo>
                  <a:pt x="41954" y="25199"/>
                  <a:pt x="41748" y="25154"/>
                  <a:pt x="41634" y="25131"/>
                </a:cubicBezTo>
                <a:lnTo>
                  <a:pt x="41566" y="25108"/>
                </a:lnTo>
                <a:cubicBezTo>
                  <a:pt x="41360" y="25062"/>
                  <a:pt x="41178" y="24994"/>
                  <a:pt x="40995" y="24948"/>
                </a:cubicBezTo>
                <a:cubicBezTo>
                  <a:pt x="40835" y="24903"/>
                  <a:pt x="40698" y="24857"/>
                  <a:pt x="40561" y="24811"/>
                </a:cubicBezTo>
                <a:cubicBezTo>
                  <a:pt x="40470" y="24789"/>
                  <a:pt x="40402" y="24743"/>
                  <a:pt x="40310" y="24720"/>
                </a:cubicBezTo>
                <a:cubicBezTo>
                  <a:pt x="40173" y="24652"/>
                  <a:pt x="40014" y="24560"/>
                  <a:pt x="39831" y="24537"/>
                </a:cubicBezTo>
                <a:cubicBezTo>
                  <a:pt x="39785" y="24515"/>
                  <a:pt x="39740" y="24515"/>
                  <a:pt x="39694" y="24515"/>
                </a:cubicBezTo>
                <a:cubicBezTo>
                  <a:pt x="39557" y="24492"/>
                  <a:pt x="39466" y="24469"/>
                  <a:pt x="39352" y="24423"/>
                </a:cubicBezTo>
                <a:cubicBezTo>
                  <a:pt x="39055" y="24309"/>
                  <a:pt x="38781" y="24241"/>
                  <a:pt x="38439" y="24241"/>
                </a:cubicBezTo>
                <a:lnTo>
                  <a:pt x="38416" y="24241"/>
                </a:lnTo>
                <a:cubicBezTo>
                  <a:pt x="38302" y="24241"/>
                  <a:pt x="38210" y="24241"/>
                  <a:pt x="38096" y="24241"/>
                </a:cubicBezTo>
                <a:cubicBezTo>
                  <a:pt x="37982" y="24241"/>
                  <a:pt x="37845" y="24241"/>
                  <a:pt x="37731" y="24241"/>
                </a:cubicBezTo>
                <a:cubicBezTo>
                  <a:pt x="37412" y="24241"/>
                  <a:pt x="37046" y="24218"/>
                  <a:pt x="36704" y="24104"/>
                </a:cubicBezTo>
                <a:cubicBezTo>
                  <a:pt x="36567" y="24058"/>
                  <a:pt x="36407" y="23990"/>
                  <a:pt x="36247" y="23898"/>
                </a:cubicBezTo>
                <a:cubicBezTo>
                  <a:pt x="36065" y="23830"/>
                  <a:pt x="35882" y="23739"/>
                  <a:pt x="35677" y="23670"/>
                </a:cubicBezTo>
                <a:cubicBezTo>
                  <a:pt x="35494" y="23602"/>
                  <a:pt x="35312" y="23487"/>
                  <a:pt x="35129" y="23373"/>
                </a:cubicBezTo>
                <a:cubicBezTo>
                  <a:pt x="34946" y="23259"/>
                  <a:pt x="34718" y="23145"/>
                  <a:pt x="34490" y="23054"/>
                </a:cubicBezTo>
                <a:cubicBezTo>
                  <a:pt x="34147" y="22917"/>
                  <a:pt x="33714" y="22871"/>
                  <a:pt x="33508" y="22848"/>
                </a:cubicBezTo>
                <a:cubicBezTo>
                  <a:pt x="33486" y="22848"/>
                  <a:pt x="33440" y="22848"/>
                  <a:pt x="33394" y="22848"/>
                </a:cubicBezTo>
                <a:lnTo>
                  <a:pt x="33326" y="22848"/>
                </a:lnTo>
                <a:lnTo>
                  <a:pt x="33257" y="22848"/>
                </a:lnTo>
                <a:cubicBezTo>
                  <a:pt x="33189" y="22848"/>
                  <a:pt x="33166" y="22848"/>
                  <a:pt x="33143" y="22826"/>
                </a:cubicBezTo>
                <a:cubicBezTo>
                  <a:pt x="33029" y="22757"/>
                  <a:pt x="32915" y="22666"/>
                  <a:pt x="32801" y="22552"/>
                </a:cubicBezTo>
                <a:cubicBezTo>
                  <a:pt x="32664" y="22438"/>
                  <a:pt x="32550" y="22323"/>
                  <a:pt x="32367" y="22209"/>
                </a:cubicBezTo>
                <a:lnTo>
                  <a:pt x="32299" y="22164"/>
                </a:lnTo>
                <a:cubicBezTo>
                  <a:pt x="32139" y="22072"/>
                  <a:pt x="31933" y="21935"/>
                  <a:pt x="31796" y="21890"/>
                </a:cubicBezTo>
                <a:cubicBezTo>
                  <a:pt x="31705" y="21867"/>
                  <a:pt x="31637" y="21867"/>
                  <a:pt x="31545" y="21867"/>
                </a:cubicBezTo>
                <a:cubicBezTo>
                  <a:pt x="31340" y="21867"/>
                  <a:pt x="31157" y="21913"/>
                  <a:pt x="31020" y="21958"/>
                </a:cubicBezTo>
                <a:lnTo>
                  <a:pt x="30929" y="21981"/>
                </a:lnTo>
                <a:lnTo>
                  <a:pt x="30861" y="22004"/>
                </a:lnTo>
                <a:cubicBezTo>
                  <a:pt x="30564" y="22095"/>
                  <a:pt x="30267" y="22164"/>
                  <a:pt x="29993" y="22164"/>
                </a:cubicBezTo>
                <a:lnTo>
                  <a:pt x="29948" y="22164"/>
                </a:lnTo>
                <a:lnTo>
                  <a:pt x="29902" y="22164"/>
                </a:lnTo>
                <a:cubicBezTo>
                  <a:pt x="28852" y="22164"/>
                  <a:pt x="27985" y="22734"/>
                  <a:pt x="27163" y="23282"/>
                </a:cubicBezTo>
                <a:cubicBezTo>
                  <a:pt x="26843" y="23487"/>
                  <a:pt x="26547" y="23693"/>
                  <a:pt x="26250" y="23853"/>
                </a:cubicBezTo>
                <a:cubicBezTo>
                  <a:pt x="25862" y="24081"/>
                  <a:pt x="25497" y="24264"/>
                  <a:pt x="25177" y="24652"/>
                </a:cubicBezTo>
                <a:cubicBezTo>
                  <a:pt x="24995" y="24857"/>
                  <a:pt x="24835" y="25085"/>
                  <a:pt x="24675" y="25314"/>
                </a:cubicBezTo>
                <a:lnTo>
                  <a:pt x="24561" y="25473"/>
                </a:lnTo>
                <a:cubicBezTo>
                  <a:pt x="24447" y="25633"/>
                  <a:pt x="24196" y="25907"/>
                  <a:pt x="23830" y="25907"/>
                </a:cubicBezTo>
                <a:lnTo>
                  <a:pt x="23785" y="25907"/>
                </a:lnTo>
                <a:cubicBezTo>
                  <a:pt x="23648" y="25907"/>
                  <a:pt x="23534" y="25838"/>
                  <a:pt x="23374" y="25793"/>
                </a:cubicBezTo>
                <a:cubicBezTo>
                  <a:pt x="23305" y="25747"/>
                  <a:pt x="23237" y="25724"/>
                  <a:pt x="23169" y="25702"/>
                </a:cubicBezTo>
                <a:cubicBezTo>
                  <a:pt x="23100" y="25656"/>
                  <a:pt x="23032" y="25633"/>
                  <a:pt x="22986" y="25633"/>
                </a:cubicBezTo>
                <a:cubicBezTo>
                  <a:pt x="22803" y="25565"/>
                  <a:pt x="22735" y="25542"/>
                  <a:pt x="22621" y="25428"/>
                </a:cubicBezTo>
                <a:cubicBezTo>
                  <a:pt x="22392" y="25199"/>
                  <a:pt x="22164" y="25062"/>
                  <a:pt x="21936" y="24925"/>
                </a:cubicBezTo>
                <a:cubicBezTo>
                  <a:pt x="21776" y="24834"/>
                  <a:pt x="21616" y="24743"/>
                  <a:pt x="21479" y="24629"/>
                </a:cubicBezTo>
                <a:cubicBezTo>
                  <a:pt x="21206" y="24378"/>
                  <a:pt x="20886" y="24241"/>
                  <a:pt x="20589" y="24104"/>
                </a:cubicBezTo>
                <a:cubicBezTo>
                  <a:pt x="20384" y="24012"/>
                  <a:pt x="20201" y="23921"/>
                  <a:pt x="20019" y="23807"/>
                </a:cubicBezTo>
                <a:cubicBezTo>
                  <a:pt x="19973" y="23784"/>
                  <a:pt x="19950" y="23739"/>
                  <a:pt x="19905" y="23716"/>
                </a:cubicBezTo>
                <a:cubicBezTo>
                  <a:pt x="19768" y="23602"/>
                  <a:pt x="19631" y="23510"/>
                  <a:pt x="19448" y="23442"/>
                </a:cubicBezTo>
                <a:cubicBezTo>
                  <a:pt x="19334" y="23396"/>
                  <a:pt x="19220" y="23373"/>
                  <a:pt x="19106" y="23373"/>
                </a:cubicBezTo>
                <a:cubicBezTo>
                  <a:pt x="18991" y="23373"/>
                  <a:pt x="18877" y="23396"/>
                  <a:pt x="18786" y="23419"/>
                </a:cubicBezTo>
                <a:cubicBezTo>
                  <a:pt x="18718" y="23442"/>
                  <a:pt x="18649" y="23442"/>
                  <a:pt x="18603" y="23442"/>
                </a:cubicBezTo>
                <a:cubicBezTo>
                  <a:pt x="18535" y="23465"/>
                  <a:pt x="18467" y="23465"/>
                  <a:pt x="18421" y="23465"/>
                </a:cubicBezTo>
                <a:cubicBezTo>
                  <a:pt x="18261" y="23465"/>
                  <a:pt x="18078" y="23465"/>
                  <a:pt x="17850" y="23533"/>
                </a:cubicBezTo>
                <a:cubicBezTo>
                  <a:pt x="17736" y="23579"/>
                  <a:pt x="17622" y="23624"/>
                  <a:pt x="17508" y="23670"/>
                </a:cubicBezTo>
                <a:cubicBezTo>
                  <a:pt x="17417" y="23716"/>
                  <a:pt x="17302" y="23761"/>
                  <a:pt x="17211" y="23784"/>
                </a:cubicBezTo>
                <a:cubicBezTo>
                  <a:pt x="17097" y="23830"/>
                  <a:pt x="17006" y="23853"/>
                  <a:pt x="16892" y="23898"/>
                </a:cubicBezTo>
                <a:cubicBezTo>
                  <a:pt x="16572" y="24012"/>
                  <a:pt x="16252" y="24127"/>
                  <a:pt x="15979" y="24127"/>
                </a:cubicBezTo>
                <a:cubicBezTo>
                  <a:pt x="15933" y="24127"/>
                  <a:pt x="15864" y="24127"/>
                  <a:pt x="15819" y="24127"/>
                </a:cubicBezTo>
                <a:cubicBezTo>
                  <a:pt x="15727" y="24127"/>
                  <a:pt x="15659" y="24127"/>
                  <a:pt x="15568" y="24127"/>
                </a:cubicBezTo>
                <a:cubicBezTo>
                  <a:pt x="15499" y="24127"/>
                  <a:pt x="15431" y="24127"/>
                  <a:pt x="15385" y="24127"/>
                </a:cubicBezTo>
                <a:cubicBezTo>
                  <a:pt x="15271" y="24149"/>
                  <a:pt x="15180" y="24172"/>
                  <a:pt x="15111" y="24195"/>
                </a:cubicBezTo>
                <a:cubicBezTo>
                  <a:pt x="15066" y="24218"/>
                  <a:pt x="15020" y="24241"/>
                  <a:pt x="14997" y="24241"/>
                </a:cubicBezTo>
                <a:lnTo>
                  <a:pt x="14929" y="24241"/>
                </a:lnTo>
                <a:cubicBezTo>
                  <a:pt x="14883" y="24241"/>
                  <a:pt x="14860" y="24241"/>
                  <a:pt x="14814" y="24241"/>
                </a:cubicBezTo>
                <a:cubicBezTo>
                  <a:pt x="14746" y="24241"/>
                  <a:pt x="14700" y="24241"/>
                  <a:pt x="14632" y="24241"/>
                </a:cubicBezTo>
                <a:lnTo>
                  <a:pt x="14632" y="24241"/>
                </a:lnTo>
                <a:cubicBezTo>
                  <a:pt x="14472" y="24241"/>
                  <a:pt x="14358" y="24264"/>
                  <a:pt x="14267" y="24309"/>
                </a:cubicBezTo>
                <a:cubicBezTo>
                  <a:pt x="14244" y="24309"/>
                  <a:pt x="14198" y="24332"/>
                  <a:pt x="14175" y="24332"/>
                </a:cubicBezTo>
                <a:lnTo>
                  <a:pt x="14084" y="24332"/>
                </a:lnTo>
                <a:cubicBezTo>
                  <a:pt x="14016" y="24332"/>
                  <a:pt x="13924" y="24309"/>
                  <a:pt x="13833" y="24286"/>
                </a:cubicBezTo>
                <a:cubicBezTo>
                  <a:pt x="13696" y="24264"/>
                  <a:pt x="13559" y="24241"/>
                  <a:pt x="13376" y="24241"/>
                </a:cubicBezTo>
                <a:lnTo>
                  <a:pt x="13376" y="24241"/>
                </a:lnTo>
                <a:cubicBezTo>
                  <a:pt x="13308" y="24241"/>
                  <a:pt x="13240" y="24241"/>
                  <a:pt x="13171" y="24241"/>
                </a:cubicBezTo>
                <a:cubicBezTo>
                  <a:pt x="13080" y="24241"/>
                  <a:pt x="12988" y="24241"/>
                  <a:pt x="12897" y="24241"/>
                </a:cubicBezTo>
                <a:cubicBezTo>
                  <a:pt x="12692" y="24241"/>
                  <a:pt x="12555" y="24218"/>
                  <a:pt x="12441" y="24195"/>
                </a:cubicBezTo>
                <a:lnTo>
                  <a:pt x="12235" y="24104"/>
                </a:lnTo>
                <a:cubicBezTo>
                  <a:pt x="11984" y="24012"/>
                  <a:pt x="11733" y="23921"/>
                  <a:pt x="11505" y="23807"/>
                </a:cubicBezTo>
                <a:cubicBezTo>
                  <a:pt x="11436" y="23761"/>
                  <a:pt x="11368" y="23739"/>
                  <a:pt x="11299" y="23693"/>
                </a:cubicBezTo>
                <a:cubicBezTo>
                  <a:pt x="11094" y="23579"/>
                  <a:pt x="10866" y="23442"/>
                  <a:pt x="10500" y="23442"/>
                </a:cubicBezTo>
                <a:lnTo>
                  <a:pt x="10455" y="23442"/>
                </a:lnTo>
                <a:cubicBezTo>
                  <a:pt x="10318" y="23442"/>
                  <a:pt x="10181" y="23465"/>
                  <a:pt x="10044" y="23487"/>
                </a:cubicBezTo>
                <a:cubicBezTo>
                  <a:pt x="9930" y="23510"/>
                  <a:pt x="9793" y="23533"/>
                  <a:pt x="9679" y="23533"/>
                </a:cubicBezTo>
                <a:cubicBezTo>
                  <a:pt x="9496" y="23533"/>
                  <a:pt x="9473" y="23487"/>
                  <a:pt x="9451" y="23442"/>
                </a:cubicBezTo>
                <a:cubicBezTo>
                  <a:pt x="9428" y="23396"/>
                  <a:pt x="9405" y="23351"/>
                  <a:pt x="9405" y="23282"/>
                </a:cubicBezTo>
                <a:cubicBezTo>
                  <a:pt x="9336" y="23122"/>
                  <a:pt x="9268" y="22826"/>
                  <a:pt x="8926" y="22689"/>
                </a:cubicBezTo>
                <a:cubicBezTo>
                  <a:pt x="8834" y="22643"/>
                  <a:pt x="8743" y="22643"/>
                  <a:pt x="8652" y="22643"/>
                </a:cubicBezTo>
                <a:cubicBezTo>
                  <a:pt x="8309" y="22643"/>
                  <a:pt x="7921" y="22848"/>
                  <a:pt x="7647" y="23008"/>
                </a:cubicBezTo>
                <a:cubicBezTo>
                  <a:pt x="7579" y="23054"/>
                  <a:pt x="7533" y="23077"/>
                  <a:pt x="7488" y="23099"/>
                </a:cubicBezTo>
                <a:cubicBezTo>
                  <a:pt x="7442" y="23122"/>
                  <a:pt x="7419" y="23145"/>
                  <a:pt x="7396" y="23145"/>
                </a:cubicBezTo>
                <a:cubicBezTo>
                  <a:pt x="7328" y="23191"/>
                  <a:pt x="7236" y="23236"/>
                  <a:pt x="7191" y="23236"/>
                </a:cubicBezTo>
                <a:cubicBezTo>
                  <a:pt x="7191" y="23236"/>
                  <a:pt x="7191" y="23236"/>
                  <a:pt x="7145" y="23214"/>
                </a:cubicBezTo>
                <a:cubicBezTo>
                  <a:pt x="7008" y="23145"/>
                  <a:pt x="6894" y="23099"/>
                  <a:pt x="6734" y="23054"/>
                </a:cubicBezTo>
                <a:cubicBezTo>
                  <a:pt x="6666" y="23031"/>
                  <a:pt x="6575" y="22963"/>
                  <a:pt x="6483" y="22917"/>
                </a:cubicBezTo>
                <a:lnTo>
                  <a:pt x="6392" y="22871"/>
                </a:lnTo>
                <a:cubicBezTo>
                  <a:pt x="6369" y="22848"/>
                  <a:pt x="6346" y="22848"/>
                  <a:pt x="6301" y="22803"/>
                </a:cubicBezTo>
                <a:cubicBezTo>
                  <a:pt x="6278" y="22757"/>
                  <a:pt x="6232" y="22711"/>
                  <a:pt x="6164" y="22666"/>
                </a:cubicBezTo>
                <a:cubicBezTo>
                  <a:pt x="5890" y="22460"/>
                  <a:pt x="5616" y="22460"/>
                  <a:pt x="5388" y="22438"/>
                </a:cubicBezTo>
                <a:cubicBezTo>
                  <a:pt x="5228" y="22438"/>
                  <a:pt x="5114" y="22438"/>
                  <a:pt x="5022" y="22392"/>
                </a:cubicBezTo>
                <a:cubicBezTo>
                  <a:pt x="5000" y="22369"/>
                  <a:pt x="4954" y="22323"/>
                  <a:pt x="4908" y="22278"/>
                </a:cubicBezTo>
                <a:cubicBezTo>
                  <a:pt x="4840" y="22186"/>
                  <a:pt x="4749" y="22095"/>
                  <a:pt x="4634" y="22027"/>
                </a:cubicBezTo>
                <a:cubicBezTo>
                  <a:pt x="4475" y="21913"/>
                  <a:pt x="4292" y="21867"/>
                  <a:pt x="4132" y="21821"/>
                </a:cubicBezTo>
                <a:cubicBezTo>
                  <a:pt x="4087" y="21798"/>
                  <a:pt x="4041" y="21798"/>
                  <a:pt x="3995" y="21776"/>
                </a:cubicBezTo>
                <a:cubicBezTo>
                  <a:pt x="3927" y="21753"/>
                  <a:pt x="3835" y="21707"/>
                  <a:pt x="3767" y="21661"/>
                </a:cubicBezTo>
                <a:cubicBezTo>
                  <a:pt x="3676" y="21616"/>
                  <a:pt x="3584" y="21570"/>
                  <a:pt x="3493" y="21547"/>
                </a:cubicBezTo>
                <a:cubicBezTo>
                  <a:pt x="3356" y="21502"/>
                  <a:pt x="3219" y="21479"/>
                  <a:pt x="3128" y="21479"/>
                </a:cubicBezTo>
                <a:cubicBezTo>
                  <a:pt x="3059" y="21479"/>
                  <a:pt x="2991" y="21456"/>
                  <a:pt x="2945" y="21456"/>
                </a:cubicBezTo>
                <a:cubicBezTo>
                  <a:pt x="2512" y="21296"/>
                  <a:pt x="2192" y="21273"/>
                  <a:pt x="1781" y="21273"/>
                </a:cubicBezTo>
                <a:lnTo>
                  <a:pt x="1690" y="21273"/>
                </a:lnTo>
                <a:cubicBezTo>
                  <a:pt x="1302" y="21273"/>
                  <a:pt x="960" y="21159"/>
                  <a:pt x="594" y="21000"/>
                </a:cubicBezTo>
                <a:cubicBezTo>
                  <a:pt x="526" y="20977"/>
                  <a:pt x="435" y="20931"/>
                  <a:pt x="366" y="20908"/>
                </a:cubicBezTo>
                <a:lnTo>
                  <a:pt x="366" y="3493"/>
                </a:lnTo>
                <a:lnTo>
                  <a:pt x="412" y="3515"/>
                </a:lnTo>
                <a:cubicBezTo>
                  <a:pt x="503" y="3538"/>
                  <a:pt x="617" y="3584"/>
                  <a:pt x="777" y="3584"/>
                </a:cubicBezTo>
                <a:cubicBezTo>
                  <a:pt x="914" y="3607"/>
                  <a:pt x="1028" y="3607"/>
                  <a:pt x="1165" y="3630"/>
                </a:cubicBezTo>
                <a:cubicBezTo>
                  <a:pt x="1302" y="3652"/>
                  <a:pt x="1462" y="3675"/>
                  <a:pt x="1621" y="3698"/>
                </a:cubicBezTo>
                <a:lnTo>
                  <a:pt x="1713" y="3698"/>
                </a:lnTo>
                <a:cubicBezTo>
                  <a:pt x="1758" y="3698"/>
                  <a:pt x="1804" y="3698"/>
                  <a:pt x="1827" y="3698"/>
                </a:cubicBezTo>
                <a:lnTo>
                  <a:pt x="1918" y="3698"/>
                </a:lnTo>
                <a:cubicBezTo>
                  <a:pt x="2009" y="3698"/>
                  <a:pt x="2055" y="3698"/>
                  <a:pt x="2078" y="3721"/>
                </a:cubicBezTo>
                <a:cubicBezTo>
                  <a:pt x="2192" y="3789"/>
                  <a:pt x="2261" y="3881"/>
                  <a:pt x="2352" y="3972"/>
                </a:cubicBezTo>
                <a:cubicBezTo>
                  <a:pt x="2397" y="4018"/>
                  <a:pt x="2420" y="4063"/>
                  <a:pt x="2466" y="4109"/>
                </a:cubicBezTo>
                <a:cubicBezTo>
                  <a:pt x="2740" y="4428"/>
                  <a:pt x="3151" y="4588"/>
                  <a:pt x="3653" y="4588"/>
                </a:cubicBezTo>
                <a:lnTo>
                  <a:pt x="3721" y="4588"/>
                </a:lnTo>
                <a:cubicBezTo>
                  <a:pt x="3744" y="4565"/>
                  <a:pt x="3790" y="4565"/>
                  <a:pt x="3835" y="4565"/>
                </a:cubicBezTo>
                <a:lnTo>
                  <a:pt x="3927" y="4565"/>
                </a:lnTo>
                <a:lnTo>
                  <a:pt x="3972" y="4565"/>
                </a:lnTo>
                <a:lnTo>
                  <a:pt x="3972" y="4565"/>
                </a:lnTo>
                <a:lnTo>
                  <a:pt x="3995" y="4588"/>
                </a:lnTo>
                <a:cubicBezTo>
                  <a:pt x="4018" y="4634"/>
                  <a:pt x="4041" y="4657"/>
                  <a:pt x="4064" y="4702"/>
                </a:cubicBezTo>
                <a:cubicBezTo>
                  <a:pt x="4132" y="4794"/>
                  <a:pt x="4201" y="4908"/>
                  <a:pt x="4315" y="5045"/>
                </a:cubicBezTo>
                <a:cubicBezTo>
                  <a:pt x="4429" y="5159"/>
                  <a:pt x="4566" y="5296"/>
                  <a:pt x="4749" y="5387"/>
                </a:cubicBezTo>
                <a:cubicBezTo>
                  <a:pt x="4931" y="5478"/>
                  <a:pt x="5091" y="5524"/>
                  <a:pt x="5205" y="5524"/>
                </a:cubicBezTo>
                <a:cubicBezTo>
                  <a:pt x="5342" y="5547"/>
                  <a:pt x="5342" y="5570"/>
                  <a:pt x="5365" y="5592"/>
                </a:cubicBezTo>
                <a:lnTo>
                  <a:pt x="5433" y="5661"/>
                </a:lnTo>
                <a:lnTo>
                  <a:pt x="5433" y="5707"/>
                </a:lnTo>
                <a:cubicBezTo>
                  <a:pt x="5456" y="5798"/>
                  <a:pt x="5479" y="5889"/>
                  <a:pt x="5547" y="6003"/>
                </a:cubicBezTo>
                <a:cubicBezTo>
                  <a:pt x="5639" y="6117"/>
                  <a:pt x="5798" y="6277"/>
                  <a:pt x="6118" y="6277"/>
                </a:cubicBezTo>
                <a:cubicBezTo>
                  <a:pt x="6369" y="6277"/>
                  <a:pt x="6620" y="6186"/>
                  <a:pt x="6780" y="6140"/>
                </a:cubicBezTo>
                <a:cubicBezTo>
                  <a:pt x="6826" y="6140"/>
                  <a:pt x="6848" y="6117"/>
                  <a:pt x="6871" y="6117"/>
                </a:cubicBezTo>
                <a:cubicBezTo>
                  <a:pt x="7282" y="6026"/>
                  <a:pt x="7602" y="5798"/>
                  <a:pt x="7830" y="5592"/>
                </a:cubicBezTo>
                <a:cubicBezTo>
                  <a:pt x="7967" y="5478"/>
                  <a:pt x="8058" y="5364"/>
                  <a:pt x="8127" y="5250"/>
                </a:cubicBezTo>
                <a:cubicBezTo>
                  <a:pt x="8172" y="5182"/>
                  <a:pt x="8218" y="5136"/>
                  <a:pt x="8286" y="5090"/>
                </a:cubicBezTo>
                <a:cubicBezTo>
                  <a:pt x="8355" y="4999"/>
                  <a:pt x="8492" y="4885"/>
                  <a:pt x="8560" y="4862"/>
                </a:cubicBezTo>
                <a:lnTo>
                  <a:pt x="8652" y="4885"/>
                </a:lnTo>
                <a:cubicBezTo>
                  <a:pt x="8720" y="4931"/>
                  <a:pt x="8811" y="4953"/>
                  <a:pt x="8926" y="4976"/>
                </a:cubicBezTo>
                <a:cubicBezTo>
                  <a:pt x="8971" y="4976"/>
                  <a:pt x="8994" y="4976"/>
                  <a:pt x="9040" y="4976"/>
                </a:cubicBezTo>
                <a:cubicBezTo>
                  <a:pt x="9177" y="4976"/>
                  <a:pt x="9314" y="4931"/>
                  <a:pt x="9405" y="4908"/>
                </a:cubicBezTo>
                <a:cubicBezTo>
                  <a:pt x="9473" y="4885"/>
                  <a:pt x="9542" y="4862"/>
                  <a:pt x="9587" y="4862"/>
                </a:cubicBezTo>
                <a:cubicBezTo>
                  <a:pt x="9998" y="4862"/>
                  <a:pt x="10158" y="4725"/>
                  <a:pt x="10386" y="4428"/>
                </a:cubicBezTo>
                <a:cubicBezTo>
                  <a:pt x="10409" y="4383"/>
                  <a:pt x="10455" y="4314"/>
                  <a:pt x="10500" y="4246"/>
                </a:cubicBezTo>
                <a:cubicBezTo>
                  <a:pt x="10569" y="4155"/>
                  <a:pt x="10615" y="4040"/>
                  <a:pt x="10706" y="3995"/>
                </a:cubicBezTo>
                <a:cubicBezTo>
                  <a:pt x="10752" y="3926"/>
                  <a:pt x="10774" y="3926"/>
                  <a:pt x="10889" y="3903"/>
                </a:cubicBezTo>
                <a:cubicBezTo>
                  <a:pt x="10934" y="3881"/>
                  <a:pt x="10980" y="3881"/>
                  <a:pt x="11048" y="3858"/>
                </a:cubicBezTo>
                <a:cubicBezTo>
                  <a:pt x="11528" y="3675"/>
                  <a:pt x="12053" y="3424"/>
                  <a:pt x="12509" y="3150"/>
                </a:cubicBezTo>
                <a:lnTo>
                  <a:pt x="12623" y="3082"/>
                </a:lnTo>
                <a:cubicBezTo>
                  <a:pt x="12829" y="2945"/>
                  <a:pt x="13125" y="2762"/>
                  <a:pt x="13308" y="2717"/>
                </a:cubicBezTo>
                <a:cubicBezTo>
                  <a:pt x="13354" y="2694"/>
                  <a:pt x="13422" y="2694"/>
                  <a:pt x="13491" y="2694"/>
                </a:cubicBezTo>
                <a:cubicBezTo>
                  <a:pt x="13673" y="2694"/>
                  <a:pt x="13856" y="2739"/>
                  <a:pt x="14016" y="2762"/>
                </a:cubicBezTo>
                <a:lnTo>
                  <a:pt x="14061" y="2785"/>
                </a:lnTo>
                <a:cubicBezTo>
                  <a:pt x="14061" y="2808"/>
                  <a:pt x="14061" y="2831"/>
                  <a:pt x="14084" y="2876"/>
                </a:cubicBezTo>
                <a:cubicBezTo>
                  <a:pt x="14107" y="2899"/>
                  <a:pt x="14130" y="2945"/>
                  <a:pt x="14130" y="2990"/>
                </a:cubicBezTo>
                <a:lnTo>
                  <a:pt x="14175" y="3059"/>
                </a:lnTo>
                <a:cubicBezTo>
                  <a:pt x="14198" y="3105"/>
                  <a:pt x="14198" y="3127"/>
                  <a:pt x="14198" y="3196"/>
                </a:cubicBezTo>
                <a:cubicBezTo>
                  <a:pt x="14198" y="3241"/>
                  <a:pt x="14221" y="3333"/>
                  <a:pt x="14244" y="3424"/>
                </a:cubicBezTo>
                <a:cubicBezTo>
                  <a:pt x="14312" y="3721"/>
                  <a:pt x="14518" y="3881"/>
                  <a:pt x="14814" y="3881"/>
                </a:cubicBezTo>
                <a:cubicBezTo>
                  <a:pt x="14860" y="3881"/>
                  <a:pt x="14906" y="3881"/>
                  <a:pt x="14951" y="3858"/>
                </a:cubicBezTo>
                <a:cubicBezTo>
                  <a:pt x="15111" y="3835"/>
                  <a:pt x="15248" y="3789"/>
                  <a:pt x="15362" y="3744"/>
                </a:cubicBezTo>
                <a:cubicBezTo>
                  <a:pt x="15476" y="3698"/>
                  <a:pt x="15591" y="3652"/>
                  <a:pt x="15682" y="3652"/>
                </a:cubicBezTo>
                <a:lnTo>
                  <a:pt x="15750" y="3675"/>
                </a:lnTo>
                <a:lnTo>
                  <a:pt x="15819" y="3721"/>
                </a:lnTo>
                <a:cubicBezTo>
                  <a:pt x="15864" y="3789"/>
                  <a:pt x="15979" y="3926"/>
                  <a:pt x="16184" y="3972"/>
                </a:cubicBezTo>
                <a:lnTo>
                  <a:pt x="16230" y="3972"/>
                </a:lnTo>
                <a:lnTo>
                  <a:pt x="16275" y="3972"/>
                </a:lnTo>
                <a:cubicBezTo>
                  <a:pt x="16367" y="3972"/>
                  <a:pt x="16504" y="3926"/>
                  <a:pt x="16663" y="3881"/>
                </a:cubicBezTo>
                <a:lnTo>
                  <a:pt x="16732" y="3858"/>
                </a:lnTo>
                <a:cubicBezTo>
                  <a:pt x="16777" y="3835"/>
                  <a:pt x="16823" y="3812"/>
                  <a:pt x="16892" y="3812"/>
                </a:cubicBezTo>
                <a:cubicBezTo>
                  <a:pt x="16937" y="3789"/>
                  <a:pt x="16983" y="3766"/>
                  <a:pt x="17051" y="3766"/>
                </a:cubicBezTo>
                <a:cubicBezTo>
                  <a:pt x="17188" y="3721"/>
                  <a:pt x="17302" y="3698"/>
                  <a:pt x="17394" y="3698"/>
                </a:cubicBezTo>
                <a:cubicBezTo>
                  <a:pt x="17485" y="3698"/>
                  <a:pt x="17554" y="3721"/>
                  <a:pt x="17690" y="3812"/>
                </a:cubicBezTo>
                <a:cubicBezTo>
                  <a:pt x="17713" y="3835"/>
                  <a:pt x="17713" y="3881"/>
                  <a:pt x="17736" y="3972"/>
                </a:cubicBezTo>
                <a:cubicBezTo>
                  <a:pt x="17759" y="4040"/>
                  <a:pt x="17782" y="4109"/>
                  <a:pt x="17827" y="4177"/>
                </a:cubicBezTo>
                <a:cubicBezTo>
                  <a:pt x="18056" y="4657"/>
                  <a:pt x="18558" y="4657"/>
                  <a:pt x="18855" y="4657"/>
                </a:cubicBezTo>
                <a:cubicBezTo>
                  <a:pt x="18946" y="4657"/>
                  <a:pt x="19060" y="4657"/>
                  <a:pt x="19106" y="4679"/>
                </a:cubicBezTo>
                <a:cubicBezTo>
                  <a:pt x="19151" y="4702"/>
                  <a:pt x="19220" y="4725"/>
                  <a:pt x="19265" y="4771"/>
                </a:cubicBezTo>
                <a:cubicBezTo>
                  <a:pt x="19357" y="4839"/>
                  <a:pt x="19471" y="4885"/>
                  <a:pt x="19608" y="4931"/>
                </a:cubicBezTo>
                <a:cubicBezTo>
                  <a:pt x="19699" y="4953"/>
                  <a:pt x="19790" y="4976"/>
                  <a:pt x="19882" y="4976"/>
                </a:cubicBezTo>
                <a:cubicBezTo>
                  <a:pt x="20201" y="4976"/>
                  <a:pt x="20498" y="4839"/>
                  <a:pt x="20726" y="4748"/>
                </a:cubicBezTo>
                <a:lnTo>
                  <a:pt x="20749" y="4748"/>
                </a:lnTo>
                <a:cubicBezTo>
                  <a:pt x="21228" y="4543"/>
                  <a:pt x="21548" y="4132"/>
                  <a:pt x="21845" y="3789"/>
                </a:cubicBezTo>
                <a:lnTo>
                  <a:pt x="21959" y="3630"/>
                </a:lnTo>
                <a:lnTo>
                  <a:pt x="21959" y="3630"/>
                </a:lnTo>
                <a:cubicBezTo>
                  <a:pt x="22210" y="3333"/>
                  <a:pt x="22370" y="3127"/>
                  <a:pt x="22666" y="2968"/>
                </a:cubicBezTo>
                <a:cubicBezTo>
                  <a:pt x="22735" y="2922"/>
                  <a:pt x="22826" y="2876"/>
                  <a:pt x="22895" y="2853"/>
                </a:cubicBezTo>
                <a:cubicBezTo>
                  <a:pt x="22940" y="2808"/>
                  <a:pt x="22986" y="2785"/>
                  <a:pt x="23032" y="2762"/>
                </a:cubicBezTo>
                <a:cubicBezTo>
                  <a:pt x="23054" y="2739"/>
                  <a:pt x="23100" y="2739"/>
                  <a:pt x="23123" y="2717"/>
                </a:cubicBezTo>
                <a:cubicBezTo>
                  <a:pt x="23191" y="2694"/>
                  <a:pt x="23237" y="2671"/>
                  <a:pt x="23305" y="2648"/>
                </a:cubicBezTo>
                <a:cubicBezTo>
                  <a:pt x="23420" y="2602"/>
                  <a:pt x="23511" y="2557"/>
                  <a:pt x="23602" y="2488"/>
                </a:cubicBezTo>
                <a:cubicBezTo>
                  <a:pt x="23694" y="2420"/>
                  <a:pt x="23785" y="2374"/>
                  <a:pt x="23899" y="2351"/>
                </a:cubicBezTo>
                <a:cubicBezTo>
                  <a:pt x="24104" y="2283"/>
                  <a:pt x="24310" y="2237"/>
                  <a:pt x="24515" y="2169"/>
                </a:cubicBezTo>
                <a:lnTo>
                  <a:pt x="24743" y="2100"/>
                </a:lnTo>
                <a:cubicBezTo>
                  <a:pt x="24789" y="2077"/>
                  <a:pt x="24926" y="2055"/>
                  <a:pt x="24972" y="2032"/>
                </a:cubicBezTo>
                <a:lnTo>
                  <a:pt x="25040" y="2055"/>
                </a:lnTo>
                <a:lnTo>
                  <a:pt x="25086" y="2055"/>
                </a:lnTo>
                <a:cubicBezTo>
                  <a:pt x="25177" y="2077"/>
                  <a:pt x="25268" y="2100"/>
                  <a:pt x="25360" y="2100"/>
                </a:cubicBezTo>
                <a:cubicBezTo>
                  <a:pt x="25497" y="2100"/>
                  <a:pt x="25634" y="2077"/>
                  <a:pt x="25793" y="1986"/>
                </a:cubicBezTo>
                <a:cubicBezTo>
                  <a:pt x="25839" y="1963"/>
                  <a:pt x="25908" y="1940"/>
                  <a:pt x="25953" y="1895"/>
                </a:cubicBezTo>
                <a:cubicBezTo>
                  <a:pt x="26136" y="1804"/>
                  <a:pt x="26296" y="1712"/>
                  <a:pt x="26455" y="1712"/>
                </a:cubicBezTo>
                <a:lnTo>
                  <a:pt x="26524" y="1712"/>
                </a:lnTo>
                <a:cubicBezTo>
                  <a:pt x="26547" y="1712"/>
                  <a:pt x="26547" y="1712"/>
                  <a:pt x="26592" y="1758"/>
                </a:cubicBezTo>
                <a:cubicBezTo>
                  <a:pt x="26661" y="1826"/>
                  <a:pt x="26775" y="1940"/>
                  <a:pt x="26935" y="2009"/>
                </a:cubicBezTo>
                <a:cubicBezTo>
                  <a:pt x="27049" y="2032"/>
                  <a:pt x="27163" y="2055"/>
                  <a:pt x="27231" y="2055"/>
                </a:cubicBezTo>
                <a:cubicBezTo>
                  <a:pt x="27277" y="2055"/>
                  <a:pt x="27323" y="2055"/>
                  <a:pt x="27346" y="2055"/>
                </a:cubicBezTo>
                <a:cubicBezTo>
                  <a:pt x="27460" y="2100"/>
                  <a:pt x="27551" y="2146"/>
                  <a:pt x="27642" y="2169"/>
                </a:cubicBezTo>
                <a:lnTo>
                  <a:pt x="27642" y="2192"/>
                </a:lnTo>
                <a:lnTo>
                  <a:pt x="27688" y="2237"/>
                </a:lnTo>
                <a:cubicBezTo>
                  <a:pt x="27711" y="2306"/>
                  <a:pt x="27734" y="2374"/>
                  <a:pt x="27802" y="2465"/>
                </a:cubicBezTo>
                <a:cubicBezTo>
                  <a:pt x="28236" y="3105"/>
                  <a:pt x="29126" y="3150"/>
                  <a:pt x="29651" y="3196"/>
                </a:cubicBezTo>
                <a:cubicBezTo>
                  <a:pt x="29834" y="3196"/>
                  <a:pt x="29856" y="3241"/>
                  <a:pt x="29993" y="3584"/>
                </a:cubicBezTo>
                <a:cubicBezTo>
                  <a:pt x="30016" y="3675"/>
                  <a:pt x="30062" y="3766"/>
                  <a:pt x="30107" y="3858"/>
                </a:cubicBezTo>
                <a:cubicBezTo>
                  <a:pt x="30267" y="4223"/>
                  <a:pt x="30632" y="4428"/>
                  <a:pt x="31135" y="4428"/>
                </a:cubicBezTo>
                <a:cubicBezTo>
                  <a:pt x="31340" y="4428"/>
                  <a:pt x="31523" y="4406"/>
                  <a:pt x="31705" y="4383"/>
                </a:cubicBezTo>
                <a:lnTo>
                  <a:pt x="31774" y="4360"/>
                </a:lnTo>
                <a:cubicBezTo>
                  <a:pt x="32390" y="4269"/>
                  <a:pt x="33029" y="4109"/>
                  <a:pt x="33508" y="3881"/>
                </a:cubicBezTo>
                <a:cubicBezTo>
                  <a:pt x="33600" y="3835"/>
                  <a:pt x="33714" y="3789"/>
                  <a:pt x="33805" y="3744"/>
                </a:cubicBezTo>
                <a:cubicBezTo>
                  <a:pt x="34125" y="3607"/>
                  <a:pt x="34421" y="3470"/>
                  <a:pt x="34741" y="3378"/>
                </a:cubicBezTo>
                <a:lnTo>
                  <a:pt x="34878" y="3356"/>
                </a:lnTo>
                <a:cubicBezTo>
                  <a:pt x="35243" y="3241"/>
                  <a:pt x="35608" y="3150"/>
                  <a:pt x="35951" y="2739"/>
                </a:cubicBezTo>
                <a:lnTo>
                  <a:pt x="35996" y="2671"/>
                </a:lnTo>
                <a:cubicBezTo>
                  <a:pt x="36110" y="2511"/>
                  <a:pt x="36156" y="2465"/>
                  <a:pt x="36316" y="2397"/>
                </a:cubicBezTo>
                <a:cubicBezTo>
                  <a:pt x="36362" y="2374"/>
                  <a:pt x="36430" y="2351"/>
                  <a:pt x="36476" y="2328"/>
                </a:cubicBezTo>
                <a:cubicBezTo>
                  <a:pt x="36635" y="2260"/>
                  <a:pt x="36818" y="2192"/>
                  <a:pt x="36978" y="2009"/>
                </a:cubicBezTo>
                <a:cubicBezTo>
                  <a:pt x="37046" y="1963"/>
                  <a:pt x="37092" y="1918"/>
                  <a:pt x="37138" y="1872"/>
                </a:cubicBezTo>
                <a:cubicBezTo>
                  <a:pt x="37160" y="1826"/>
                  <a:pt x="37206" y="1804"/>
                  <a:pt x="37252" y="1758"/>
                </a:cubicBezTo>
                <a:cubicBezTo>
                  <a:pt x="37412" y="1575"/>
                  <a:pt x="37548" y="1552"/>
                  <a:pt x="37868" y="1507"/>
                </a:cubicBezTo>
                <a:lnTo>
                  <a:pt x="37959" y="1484"/>
                </a:lnTo>
                <a:cubicBezTo>
                  <a:pt x="38370" y="1415"/>
                  <a:pt x="38553" y="1370"/>
                  <a:pt x="38827" y="982"/>
                </a:cubicBezTo>
                <a:cubicBezTo>
                  <a:pt x="38941" y="822"/>
                  <a:pt x="39123" y="685"/>
                  <a:pt x="39260" y="639"/>
                </a:cubicBezTo>
                <a:cubicBezTo>
                  <a:pt x="39534" y="594"/>
                  <a:pt x="39808" y="548"/>
                  <a:pt x="40105" y="548"/>
                </a:cubicBezTo>
                <a:cubicBezTo>
                  <a:pt x="40356" y="548"/>
                  <a:pt x="40630" y="571"/>
                  <a:pt x="40927" y="617"/>
                </a:cubicBezTo>
                <a:cubicBezTo>
                  <a:pt x="40972" y="617"/>
                  <a:pt x="41041" y="639"/>
                  <a:pt x="41086" y="639"/>
                </a:cubicBezTo>
                <a:cubicBezTo>
                  <a:pt x="41360" y="639"/>
                  <a:pt x="41611" y="548"/>
                  <a:pt x="41840" y="480"/>
                </a:cubicBezTo>
                <a:cubicBezTo>
                  <a:pt x="42022" y="411"/>
                  <a:pt x="42182" y="343"/>
                  <a:pt x="42342" y="343"/>
                </a:cubicBezTo>
                <a:lnTo>
                  <a:pt x="42387" y="366"/>
                </a:lnTo>
                <a:lnTo>
                  <a:pt x="42502" y="411"/>
                </a:lnTo>
                <a:lnTo>
                  <a:pt x="42570" y="434"/>
                </a:lnTo>
                <a:cubicBezTo>
                  <a:pt x="42730" y="502"/>
                  <a:pt x="42867" y="548"/>
                  <a:pt x="43004" y="571"/>
                </a:cubicBezTo>
                <a:cubicBezTo>
                  <a:pt x="43072" y="594"/>
                  <a:pt x="43141" y="617"/>
                  <a:pt x="43209" y="639"/>
                </a:cubicBezTo>
                <a:cubicBezTo>
                  <a:pt x="43255" y="639"/>
                  <a:pt x="43300" y="685"/>
                  <a:pt x="43346" y="708"/>
                </a:cubicBezTo>
                <a:cubicBezTo>
                  <a:pt x="43437" y="754"/>
                  <a:pt x="43529" y="822"/>
                  <a:pt x="43643" y="845"/>
                </a:cubicBezTo>
                <a:cubicBezTo>
                  <a:pt x="43757" y="890"/>
                  <a:pt x="43871" y="890"/>
                  <a:pt x="43962" y="913"/>
                </a:cubicBezTo>
                <a:cubicBezTo>
                  <a:pt x="44054" y="936"/>
                  <a:pt x="44168" y="936"/>
                  <a:pt x="44213" y="959"/>
                </a:cubicBezTo>
                <a:lnTo>
                  <a:pt x="44236" y="1005"/>
                </a:lnTo>
                <a:cubicBezTo>
                  <a:pt x="44282" y="1050"/>
                  <a:pt x="44328" y="1096"/>
                  <a:pt x="44373" y="1142"/>
                </a:cubicBezTo>
                <a:cubicBezTo>
                  <a:pt x="44533" y="1279"/>
                  <a:pt x="44693" y="1324"/>
                  <a:pt x="44830" y="1370"/>
                </a:cubicBezTo>
                <a:cubicBezTo>
                  <a:pt x="44898" y="1393"/>
                  <a:pt x="44967" y="1393"/>
                  <a:pt x="44990" y="1415"/>
                </a:cubicBezTo>
                <a:lnTo>
                  <a:pt x="45012" y="1438"/>
                </a:lnTo>
                <a:cubicBezTo>
                  <a:pt x="45035" y="1484"/>
                  <a:pt x="45081" y="1552"/>
                  <a:pt x="45149" y="1621"/>
                </a:cubicBezTo>
                <a:cubicBezTo>
                  <a:pt x="45309" y="1804"/>
                  <a:pt x="45537" y="1849"/>
                  <a:pt x="45697" y="1872"/>
                </a:cubicBezTo>
                <a:lnTo>
                  <a:pt x="45788" y="1895"/>
                </a:lnTo>
                <a:cubicBezTo>
                  <a:pt x="46199" y="2009"/>
                  <a:pt x="46564" y="2214"/>
                  <a:pt x="46679" y="2374"/>
                </a:cubicBezTo>
                <a:cubicBezTo>
                  <a:pt x="46724" y="2420"/>
                  <a:pt x="46747" y="2465"/>
                  <a:pt x="46770" y="2511"/>
                </a:cubicBezTo>
                <a:cubicBezTo>
                  <a:pt x="46861" y="2671"/>
                  <a:pt x="46975" y="2853"/>
                  <a:pt x="47295" y="2990"/>
                </a:cubicBezTo>
                <a:cubicBezTo>
                  <a:pt x="47455" y="3059"/>
                  <a:pt x="47614" y="3082"/>
                  <a:pt x="47774" y="3127"/>
                </a:cubicBezTo>
                <a:cubicBezTo>
                  <a:pt x="47866" y="3150"/>
                  <a:pt x="47934" y="3150"/>
                  <a:pt x="48025" y="3173"/>
                </a:cubicBezTo>
                <a:cubicBezTo>
                  <a:pt x="48254" y="3264"/>
                  <a:pt x="48482" y="3310"/>
                  <a:pt x="48710" y="3333"/>
                </a:cubicBezTo>
                <a:lnTo>
                  <a:pt x="48801" y="3356"/>
                </a:lnTo>
                <a:cubicBezTo>
                  <a:pt x="48915" y="3378"/>
                  <a:pt x="49030" y="3424"/>
                  <a:pt x="49167" y="3493"/>
                </a:cubicBezTo>
                <a:cubicBezTo>
                  <a:pt x="49258" y="3538"/>
                  <a:pt x="49349" y="3561"/>
                  <a:pt x="49440" y="3607"/>
                </a:cubicBezTo>
                <a:cubicBezTo>
                  <a:pt x="49669" y="3675"/>
                  <a:pt x="49920" y="3721"/>
                  <a:pt x="50262" y="3721"/>
                </a:cubicBezTo>
                <a:cubicBezTo>
                  <a:pt x="50399" y="3721"/>
                  <a:pt x="50559" y="3698"/>
                  <a:pt x="50696" y="3698"/>
                </a:cubicBezTo>
                <a:cubicBezTo>
                  <a:pt x="50810" y="3698"/>
                  <a:pt x="50924" y="3698"/>
                  <a:pt x="51038" y="3698"/>
                </a:cubicBezTo>
                <a:cubicBezTo>
                  <a:pt x="51130" y="3698"/>
                  <a:pt x="51198" y="3698"/>
                  <a:pt x="51289" y="3675"/>
                </a:cubicBezTo>
                <a:cubicBezTo>
                  <a:pt x="51381" y="3675"/>
                  <a:pt x="51449" y="3675"/>
                  <a:pt x="51540" y="3675"/>
                </a:cubicBezTo>
                <a:cubicBezTo>
                  <a:pt x="51655" y="3675"/>
                  <a:pt x="51746" y="3675"/>
                  <a:pt x="51837" y="3698"/>
                </a:cubicBezTo>
                <a:lnTo>
                  <a:pt x="51974" y="3721"/>
                </a:lnTo>
                <a:cubicBezTo>
                  <a:pt x="52248" y="3789"/>
                  <a:pt x="52476" y="3835"/>
                  <a:pt x="52773" y="3835"/>
                </a:cubicBezTo>
                <a:cubicBezTo>
                  <a:pt x="52887" y="3835"/>
                  <a:pt x="53047" y="3812"/>
                  <a:pt x="53184" y="3789"/>
                </a:cubicBezTo>
                <a:cubicBezTo>
                  <a:pt x="53344" y="3766"/>
                  <a:pt x="53481" y="3744"/>
                  <a:pt x="53617" y="3721"/>
                </a:cubicBezTo>
                <a:cubicBezTo>
                  <a:pt x="54006" y="3652"/>
                  <a:pt x="54348" y="3584"/>
                  <a:pt x="54736" y="3584"/>
                </a:cubicBezTo>
                <a:lnTo>
                  <a:pt x="54759" y="3584"/>
                </a:lnTo>
                <a:cubicBezTo>
                  <a:pt x="54987" y="3584"/>
                  <a:pt x="55192" y="3584"/>
                  <a:pt x="55421" y="3584"/>
                </a:cubicBezTo>
                <a:cubicBezTo>
                  <a:pt x="55626" y="3584"/>
                  <a:pt x="55854" y="3584"/>
                  <a:pt x="56060" y="3584"/>
                </a:cubicBezTo>
                <a:cubicBezTo>
                  <a:pt x="56288" y="3584"/>
                  <a:pt x="56493" y="3584"/>
                  <a:pt x="56699" y="3584"/>
                </a:cubicBezTo>
                <a:lnTo>
                  <a:pt x="56745" y="3584"/>
                </a:lnTo>
                <a:cubicBezTo>
                  <a:pt x="57087" y="3584"/>
                  <a:pt x="57406" y="3538"/>
                  <a:pt x="57703" y="3493"/>
                </a:cubicBezTo>
                <a:cubicBezTo>
                  <a:pt x="57954" y="3447"/>
                  <a:pt x="58205" y="3401"/>
                  <a:pt x="58456" y="3401"/>
                </a:cubicBezTo>
                <a:cubicBezTo>
                  <a:pt x="58822" y="3378"/>
                  <a:pt x="59118" y="3356"/>
                  <a:pt x="59415" y="3310"/>
                </a:cubicBezTo>
                <a:lnTo>
                  <a:pt x="59506" y="3310"/>
                </a:lnTo>
                <a:cubicBezTo>
                  <a:pt x="59643" y="3310"/>
                  <a:pt x="59780" y="3333"/>
                  <a:pt x="59917" y="3401"/>
                </a:cubicBezTo>
                <a:lnTo>
                  <a:pt x="59963" y="3424"/>
                </a:lnTo>
                <a:cubicBezTo>
                  <a:pt x="60009" y="3470"/>
                  <a:pt x="60054" y="3493"/>
                  <a:pt x="60123" y="3538"/>
                </a:cubicBezTo>
                <a:cubicBezTo>
                  <a:pt x="60282" y="3607"/>
                  <a:pt x="60465" y="3630"/>
                  <a:pt x="60602" y="3652"/>
                </a:cubicBezTo>
                <a:cubicBezTo>
                  <a:pt x="60671" y="3652"/>
                  <a:pt x="60739" y="3652"/>
                  <a:pt x="60807" y="3675"/>
                </a:cubicBezTo>
                <a:cubicBezTo>
                  <a:pt x="60830" y="3698"/>
                  <a:pt x="60899" y="3744"/>
                  <a:pt x="60944" y="3789"/>
                </a:cubicBezTo>
                <a:cubicBezTo>
                  <a:pt x="61013" y="3835"/>
                  <a:pt x="61081" y="3903"/>
                  <a:pt x="61173" y="3949"/>
                </a:cubicBezTo>
                <a:cubicBezTo>
                  <a:pt x="61310" y="4018"/>
                  <a:pt x="61447" y="4063"/>
                  <a:pt x="61584" y="4109"/>
                </a:cubicBezTo>
                <a:cubicBezTo>
                  <a:pt x="61584" y="4177"/>
                  <a:pt x="61584" y="4246"/>
                  <a:pt x="61606" y="4314"/>
                </a:cubicBezTo>
                <a:cubicBezTo>
                  <a:pt x="61743" y="4657"/>
                  <a:pt x="62131" y="4816"/>
                  <a:pt x="62314" y="4862"/>
                </a:cubicBezTo>
                <a:cubicBezTo>
                  <a:pt x="62497" y="4908"/>
                  <a:pt x="62656" y="4931"/>
                  <a:pt x="62816" y="4931"/>
                </a:cubicBezTo>
                <a:cubicBezTo>
                  <a:pt x="62930" y="4953"/>
                  <a:pt x="63044" y="4953"/>
                  <a:pt x="63136" y="4976"/>
                </a:cubicBezTo>
                <a:cubicBezTo>
                  <a:pt x="63204" y="4999"/>
                  <a:pt x="63273" y="5022"/>
                  <a:pt x="63341" y="5045"/>
                </a:cubicBezTo>
                <a:cubicBezTo>
                  <a:pt x="63478" y="5113"/>
                  <a:pt x="63638" y="5159"/>
                  <a:pt x="63843" y="5159"/>
                </a:cubicBezTo>
                <a:cubicBezTo>
                  <a:pt x="63912" y="5159"/>
                  <a:pt x="63957" y="5159"/>
                  <a:pt x="64003" y="5159"/>
                </a:cubicBezTo>
                <a:cubicBezTo>
                  <a:pt x="64460" y="5090"/>
                  <a:pt x="64916" y="4908"/>
                  <a:pt x="65144" y="4794"/>
                </a:cubicBezTo>
                <a:cubicBezTo>
                  <a:pt x="65236" y="4748"/>
                  <a:pt x="65327" y="4702"/>
                  <a:pt x="65418" y="4657"/>
                </a:cubicBezTo>
                <a:cubicBezTo>
                  <a:pt x="65509" y="4588"/>
                  <a:pt x="65601" y="4543"/>
                  <a:pt x="65692" y="4520"/>
                </a:cubicBezTo>
                <a:cubicBezTo>
                  <a:pt x="65875" y="4451"/>
                  <a:pt x="66126" y="4428"/>
                  <a:pt x="66354" y="4406"/>
                </a:cubicBezTo>
                <a:cubicBezTo>
                  <a:pt x="66445" y="4406"/>
                  <a:pt x="66537" y="4406"/>
                  <a:pt x="66605" y="4383"/>
                </a:cubicBezTo>
                <a:cubicBezTo>
                  <a:pt x="67016" y="4337"/>
                  <a:pt x="67427" y="4291"/>
                  <a:pt x="67815" y="4223"/>
                </a:cubicBezTo>
                <a:cubicBezTo>
                  <a:pt x="68431" y="4132"/>
                  <a:pt x="69047" y="4040"/>
                  <a:pt x="69641" y="3995"/>
                </a:cubicBezTo>
                <a:cubicBezTo>
                  <a:pt x="69778" y="3972"/>
                  <a:pt x="69892" y="3949"/>
                  <a:pt x="70006" y="3926"/>
                </a:cubicBezTo>
                <a:cubicBezTo>
                  <a:pt x="70143" y="3903"/>
                  <a:pt x="70257" y="3903"/>
                  <a:pt x="70348" y="3903"/>
                </a:cubicBezTo>
                <a:cubicBezTo>
                  <a:pt x="70440" y="3903"/>
                  <a:pt x="70508" y="3903"/>
                  <a:pt x="70600" y="3949"/>
                </a:cubicBezTo>
                <a:cubicBezTo>
                  <a:pt x="70714" y="3972"/>
                  <a:pt x="70782" y="4040"/>
                  <a:pt x="70896" y="4109"/>
                </a:cubicBezTo>
                <a:cubicBezTo>
                  <a:pt x="70965" y="4155"/>
                  <a:pt x="71056" y="4200"/>
                  <a:pt x="71147" y="4246"/>
                </a:cubicBezTo>
                <a:cubicBezTo>
                  <a:pt x="71376" y="4360"/>
                  <a:pt x="71627" y="4406"/>
                  <a:pt x="71832" y="4451"/>
                </a:cubicBezTo>
                <a:cubicBezTo>
                  <a:pt x="71923" y="4474"/>
                  <a:pt x="71992" y="4474"/>
                  <a:pt x="72083" y="4497"/>
                </a:cubicBezTo>
                <a:cubicBezTo>
                  <a:pt x="72426" y="4588"/>
                  <a:pt x="72836" y="4611"/>
                  <a:pt x="73247" y="4611"/>
                </a:cubicBezTo>
                <a:cubicBezTo>
                  <a:pt x="74252" y="4611"/>
                  <a:pt x="75187" y="4383"/>
                  <a:pt x="75781" y="4177"/>
                </a:cubicBezTo>
                <a:lnTo>
                  <a:pt x="75963" y="4109"/>
                </a:lnTo>
                <a:cubicBezTo>
                  <a:pt x="76260" y="4018"/>
                  <a:pt x="76557" y="3926"/>
                  <a:pt x="76854" y="3881"/>
                </a:cubicBezTo>
                <a:lnTo>
                  <a:pt x="76876" y="3881"/>
                </a:lnTo>
                <a:lnTo>
                  <a:pt x="76968" y="3881"/>
                </a:lnTo>
                <a:cubicBezTo>
                  <a:pt x="77013" y="3881"/>
                  <a:pt x="77059" y="3881"/>
                  <a:pt x="77105" y="3881"/>
                </a:cubicBezTo>
                <a:lnTo>
                  <a:pt x="77150" y="3881"/>
                </a:lnTo>
                <a:cubicBezTo>
                  <a:pt x="77310" y="3881"/>
                  <a:pt x="77424" y="3858"/>
                  <a:pt x="77538" y="3812"/>
                </a:cubicBezTo>
                <a:lnTo>
                  <a:pt x="77630" y="3789"/>
                </a:lnTo>
                <a:cubicBezTo>
                  <a:pt x="77789" y="3744"/>
                  <a:pt x="77972" y="3744"/>
                  <a:pt x="78155" y="3721"/>
                </a:cubicBezTo>
                <a:cubicBezTo>
                  <a:pt x="78292" y="3698"/>
                  <a:pt x="78451" y="3675"/>
                  <a:pt x="78588" y="3652"/>
                </a:cubicBezTo>
                <a:cubicBezTo>
                  <a:pt x="78634" y="3652"/>
                  <a:pt x="78702" y="3630"/>
                  <a:pt x="78748" y="3630"/>
                </a:cubicBezTo>
                <a:cubicBezTo>
                  <a:pt x="78908" y="3607"/>
                  <a:pt x="79045" y="3584"/>
                  <a:pt x="79182" y="3584"/>
                </a:cubicBezTo>
                <a:cubicBezTo>
                  <a:pt x="79205" y="3584"/>
                  <a:pt x="79250" y="3584"/>
                  <a:pt x="79273" y="3584"/>
                </a:cubicBezTo>
                <a:cubicBezTo>
                  <a:pt x="79296" y="3584"/>
                  <a:pt x="79342" y="3607"/>
                  <a:pt x="79410" y="3630"/>
                </a:cubicBezTo>
                <a:cubicBezTo>
                  <a:pt x="79456" y="3675"/>
                  <a:pt x="79524" y="3698"/>
                  <a:pt x="79593" y="3721"/>
                </a:cubicBezTo>
                <a:cubicBezTo>
                  <a:pt x="79684" y="3766"/>
                  <a:pt x="79798" y="3789"/>
                  <a:pt x="79935" y="3789"/>
                </a:cubicBezTo>
                <a:cubicBezTo>
                  <a:pt x="80072" y="3789"/>
                  <a:pt x="80209" y="3744"/>
                  <a:pt x="80323" y="3721"/>
                </a:cubicBezTo>
                <a:cubicBezTo>
                  <a:pt x="80414" y="3698"/>
                  <a:pt x="80483" y="3698"/>
                  <a:pt x="80551" y="3698"/>
                </a:cubicBezTo>
                <a:cubicBezTo>
                  <a:pt x="80643" y="3675"/>
                  <a:pt x="80734" y="3675"/>
                  <a:pt x="80802" y="3675"/>
                </a:cubicBezTo>
                <a:cubicBezTo>
                  <a:pt x="81122" y="3675"/>
                  <a:pt x="81442" y="3675"/>
                  <a:pt x="81830" y="3447"/>
                </a:cubicBezTo>
                <a:cubicBezTo>
                  <a:pt x="81989" y="3356"/>
                  <a:pt x="82172" y="3310"/>
                  <a:pt x="82377" y="3241"/>
                </a:cubicBezTo>
                <a:lnTo>
                  <a:pt x="82514" y="3219"/>
                </a:lnTo>
                <a:cubicBezTo>
                  <a:pt x="82628" y="3173"/>
                  <a:pt x="82743" y="3127"/>
                  <a:pt x="82834" y="3082"/>
                </a:cubicBezTo>
                <a:cubicBezTo>
                  <a:pt x="82902" y="3059"/>
                  <a:pt x="82971" y="3036"/>
                  <a:pt x="83039" y="3013"/>
                </a:cubicBezTo>
                <a:cubicBezTo>
                  <a:pt x="83313" y="2922"/>
                  <a:pt x="83656" y="2899"/>
                  <a:pt x="83998" y="2876"/>
                </a:cubicBezTo>
                <a:cubicBezTo>
                  <a:pt x="84181" y="2853"/>
                  <a:pt x="84386" y="2831"/>
                  <a:pt x="84591" y="2808"/>
                </a:cubicBezTo>
                <a:lnTo>
                  <a:pt x="84660" y="2808"/>
                </a:lnTo>
                <a:lnTo>
                  <a:pt x="84774" y="2808"/>
                </a:lnTo>
                <a:cubicBezTo>
                  <a:pt x="84797" y="2808"/>
                  <a:pt x="84843" y="2808"/>
                  <a:pt x="84888" y="2808"/>
                </a:cubicBezTo>
                <a:cubicBezTo>
                  <a:pt x="84934" y="2808"/>
                  <a:pt x="84957" y="2808"/>
                  <a:pt x="85002" y="2808"/>
                </a:cubicBezTo>
                <a:cubicBezTo>
                  <a:pt x="85299" y="2785"/>
                  <a:pt x="85527" y="2625"/>
                  <a:pt x="85687" y="2488"/>
                </a:cubicBezTo>
                <a:cubicBezTo>
                  <a:pt x="85756" y="2420"/>
                  <a:pt x="85824" y="2351"/>
                  <a:pt x="85892" y="2328"/>
                </a:cubicBezTo>
                <a:cubicBezTo>
                  <a:pt x="86280" y="2123"/>
                  <a:pt x="86828" y="2123"/>
                  <a:pt x="87308" y="2123"/>
                </a:cubicBezTo>
                <a:lnTo>
                  <a:pt x="87467" y="2123"/>
                </a:lnTo>
                <a:lnTo>
                  <a:pt x="87650" y="2123"/>
                </a:lnTo>
                <a:lnTo>
                  <a:pt x="87741" y="2123"/>
                </a:lnTo>
                <a:lnTo>
                  <a:pt x="87810" y="2123"/>
                </a:lnTo>
                <a:cubicBezTo>
                  <a:pt x="87833" y="2123"/>
                  <a:pt x="87878" y="2123"/>
                  <a:pt x="87901" y="2123"/>
                </a:cubicBezTo>
                <a:cubicBezTo>
                  <a:pt x="88038" y="2123"/>
                  <a:pt x="88107" y="2123"/>
                  <a:pt x="88152" y="2146"/>
                </a:cubicBezTo>
                <a:cubicBezTo>
                  <a:pt x="88175" y="2169"/>
                  <a:pt x="88221" y="2214"/>
                  <a:pt x="88266" y="2283"/>
                </a:cubicBezTo>
                <a:cubicBezTo>
                  <a:pt x="88312" y="2374"/>
                  <a:pt x="88403" y="2488"/>
                  <a:pt x="88563" y="2602"/>
                </a:cubicBezTo>
                <a:cubicBezTo>
                  <a:pt x="88677" y="2671"/>
                  <a:pt x="88814" y="2717"/>
                  <a:pt x="88951" y="2739"/>
                </a:cubicBezTo>
                <a:cubicBezTo>
                  <a:pt x="89020" y="2762"/>
                  <a:pt x="89134" y="2808"/>
                  <a:pt x="89179" y="2831"/>
                </a:cubicBezTo>
                <a:lnTo>
                  <a:pt x="89179" y="2899"/>
                </a:lnTo>
                <a:cubicBezTo>
                  <a:pt x="89202" y="2990"/>
                  <a:pt x="89225" y="3082"/>
                  <a:pt x="89271" y="3196"/>
                </a:cubicBezTo>
                <a:cubicBezTo>
                  <a:pt x="89339" y="3333"/>
                  <a:pt x="89408" y="3447"/>
                  <a:pt x="89476" y="3584"/>
                </a:cubicBezTo>
                <a:cubicBezTo>
                  <a:pt x="89499" y="3630"/>
                  <a:pt x="89545" y="3698"/>
                  <a:pt x="89567" y="3744"/>
                </a:cubicBezTo>
                <a:cubicBezTo>
                  <a:pt x="89818" y="4200"/>
                  <a:pt x="90343" y="4223"/>
                  <a:pt x="90731" y="4246"/>
                </a:cubicBezTo>
                <a:cubicBezTo>
                  <a:pt x="90868" y="4246"/>
                  <a:pt x="91028" y="4269"/>
                  <a:pt x="91119" y="4291"/>
                </a:cubicBezTo>
                <a:cubicBezTo>
                  <a:pt x="91165" y="4291"/>
                  <a:pt x="91188" y="4314"/>
                  <a:pt x="91234" y="4337"/>
                </a:cubicBezTo>
                <a:cubicBezTo>
                  <a:pt x="91279" y="4383"/>
                  <a:pt x="91371" y="4428"/>
                  <a:pt x="91439" y="4451"/>
                </a:cubicBezTo>
                <a:cubicBezTo>
                  <a:pt x="91553" y="4474"/>
                  <a:pt x="91644" y="4497"/>
                  <a:pt x="91781" y="4497"/>
                </a:cubicBezTo>
                <a:cubicBezTo>
                  <a:pt x="91873" y="4497"/>
                  <a:pt x="91941" y="4497"/>
                  <a:pt x="92032" y="4497"/>
                </a:cubicBezTo>
                <a:cubicBezTo>
                  <a:pt x="92078" y="4474"/>
                  <a:pt x="92147" y="4474"/>
                  <a:pt x="92192" y="4474"/>
                </a:cubicBezTo>
                <a:lnTo>
                  <a:pt x="92238" y="4474"/>
                </a:lnTo>
                <a:cubicBezTo>
                  <a:pt x="92284" y="4474"/>
                  <a:pt x="92306" y="4497"/>
                  <a:pt x="92375" y="4520"/>
                </a:cubicBezTo>
                <a:cubicBezTo>
                  <a:pt x="92421" y="4543"/>
                  <a:pt x="92489" y="4565"/>
                  <a:pt x="92580" y="4588"/>
                </a:cubicBezTo>
                <a:cubicBezTo>
                  <a:pt x="92740" y="4634"/>
                  <a:pt x="92900" y="4657"/>
                  <a:pt x="93014" y="4657"/>
                </a:cubicBezTo>
                <a:cubicBezTo>
                  <a:pt x="93311" y="4657"/>
                  <a:pt x="93585" y="4588"/>
                  <a:pt x="93767" y="4520"/>
                </a:cubicBezTo>
                <a:cubicBezTo>
                  <a:pt x="93904" y="4451"/>
                  <a:pt x="94041" y="4360"/>
                  <a:pt x="94132" y="4269"/>
                </a:cubicBezTo>
                <a:cubicBezTo>
                  <a:pt x="94201" y="4223"/>
                  <a:pt x="94247" y="4177"/>
                  <a:pt x="94292" y="4155"/>
                </a:cubicBezTo>
                <a:cubicBezTo>
                  <a:pt x="94383" y="4109"/>
                  <a:pt x="94498" y="4063"/>
                  <a:pt x="94612" y="4018"/>
                </a:cubicBezTo>
                <a:cubicBezTo>
                  <a:pt x="94657" y="3995"/>
                  <a:pt x="94703" y="3972"/>
                  <a:pt x="94772" y="3949"/>
                </a:cubicBezTo>
                <a:cubicBezTo>
                  <a:pt x="95068" y="3835"/>
                  <a:pt x="95274" y="3744"/>
                  <a:pt x="95548" y="3675"/>
                </a:cubicBezTo>
                <a:cubicBezTo>
                  <a:pt x="95821" y="3630"/>
                  <a:pt x="96118" y="3607"/>
                  <a:pt x="96483" y="3607"/>
                </a:cubicBezTo>
                <a:cubicBezTo>
                  <a:pt x="96712" y="3607"/>
                  <a:pt x="96963" y="3607"/>
                  <a:pt x="97191" y="3607"/>
                </a:cubicBezTo>
                <a:cubicBezTo>
                  <a:pt x="97419" y="3630"/>
                  <a:pt x="97670" y="3630"/>
                  <a:pt x="97899" y="3630"/>
                </a:cubicBezTo>
                <a:cubicBezTo>
                  <a:pt x="97967" y="3630"/>
                  <a:pt x="98036" y="3630"/>
                  <a:pt x="98081" y="3630"/>
                </a:cubicBezTo>
                <a:cubicBezTo>
                  <a:pt x="98195" y="3630"/>
                  <a:pt x="98287" y="3607"/>
                  <a:pt x="98378" y="3584"/>
                </a:cubicBezTo>
                <a:cubicBezTo>
                  <a:pt x="98446" y="3584"/>
                  <a:pt x="98515" y="3561"/>
                  <a:pt x="98561" y="3561"/>
                </a:cubicBezTo>
                <a:cubicBezTo>
                  <a:pt x="98629" y="3607"/>
                  <a:pt x="98743" y="3881"/>
                  <a:pt x="98789" y="4132"/>
                </a:cubicBezTo>
                <a:lnTo>
                  <a:pt x="98789" y="4200"/>
                </a:lnTo>
                <a:cubicBezTo>
                  <a:pt x="98812" y="4383"/>
                  <a:pt x="98812" y="4634"/>
                  <a:pt x="98994" y="4771"/>
                </a:cubicBezTo>
                <a:cubicBezTo>
                  <a:pt x="99063" y="4862"/>
                  <a:pt x="99222" y="4931"/>
                  <a:pt x="99428" y="4931"/>
                </a:cubicBezTo>
                <a:cubicBezTo>
                  <a:pt x="99588" y="4931"/>
                  <a:pt x="99770" y="4885"/>
                  <a:pt x="99884" y="4839"/>
                </a:cubicBezTo>
                <a:cubicBezTo>
                  <a:pt x="99930" y="4839"/>
                  <a:pt x="99976" y="4816"/>
                  <a:pt x="99999" y="4816"/>
                </a:cubicBezTo>
                <a:cubicBezTo>
                  <a:pt x="100044" y="4794"/>
                  <a:pt x="100090" y="4794"/>
                  <a:pt x="100135" y="4794"/>
                </a:cubicBezTo>
                <a:cubicBezTo>
                  <a:pt x="100204" y="4794"/>
                  <a:pt x="100295" y="4816"/>
                  <a:pt x="100387" y="4839"/>
                </a:cubicBezTo>
                <a:cubicBezTo>
                  <a:pt x="100455" y="4839"/>
                  <a:pt x="100501" y="4862"/>
                  <a:pt x="100569" y="4862"/>
                </a:cubicBezTo>
                <a:cubicBezTo>
                  <a:pt x="100706" y="4885"/>
                  <a:pt x="100934" y="4908"/>
                  <a:pt x="101185" y="4908"/>
                </a:cubicBezTo>
                <a:cubicBezTo>
                  <a:pt x="101802" y="4908"/>
                  <a:pt x="102007" y="4794"/>
                  <a:pt x="102121" y="4702"/>
                </a:cubicBezTo>
                <a:cubicBezTo>
                  <a:pt x="102235" y="4611"/>
                  <a:pt x="102304" y="4497"/>
                  <a:pt x="102327" y="4428"/>
                </a:cubicBezTo>
                <a:cubicBezTo>
                  <a:pt x="102372" y="4383"/>
                  <a:pt x="102372" y="4360"/>
                  <a:pt x="102395" y="4337"/>
                </a:cubicBezTo>
                <a:cubicBezTo>
                  <a:pt x="102509" y="4269"/>
                  <a:pt x="102738" y="4246"/>
                  <a:pt x="102943" y="4223"/>
                </a:cubicBezTo>
                <a:cubicBezTo>
                  <a:pt x="103057" y="4200"/>
                  <a:pt x="103171" y="4200"/>
                  <a:pt x="103263" y="4177"/>
                </a:cubicBezTo>
                <a:cubicBezTo>
                  <a:pt x="103788" y="4086"/>
                  <a:pt x="104358" y="3972"/>
                  <a:pt x="104906" y="3835"/>
                </a:cubicBezTo>
                <a:cubicBezTo>
                  <a:pt x="105134" y="3789"/>
                  <a:pt x="105340" y="3789"/>
                  <a:pt x="105591" y="3789"/>
                </a:cubicBezTo>
                <a:lnTo>
                  <a:pt x="105750" y="3789"/>
                </a:lnTo>
                <a:cubicBezTo>
                  <a:pt x="105842" y="3789"/>
                  <a:pt x="105933" y="3835"/>
                  <a:pt x="106047" y="3903"/>
                </a:cubicBezTo>
                <a:cubicBezTo>
                  <a:pt x="106161" y="3949"/>
                  <a:pt x="106275" y="4018"/>
                  <a:pt x="106435" y="4063"/>
                </a:cubicBezTo>
                <a:cubicBezTo>
                  <a:pt x="106572" y="4086"/>
                  <a:pt x="106732" y="4109"/>
                  <a:pt x="106937" y="4109"/>
                </a:cubicBezTo>
                <a:cubicBezTo>
                  <a:pt x="107052" y="4109"/>
                  <a:pt x="107188" y="4109"/>
                  <a:pt x="107303" y="4086"/>
                </a:cubicBezTo>
                <a:cubicBezTo>
                  <a:pt x="107394" y="4086"/>
                  <a:pt x="107508" y="4086"/>
                  <a:pt x="107577" y="4086"/>
                </a:cubicBezTo>
                <a:lnTo>
                  <a:pt x="107622" y="4086"/>
                </a:lnTo>
                <a:cubicBezTo>
                  <a:pt x="107873" y="4086"/>
                  <a:pt x="108033" y="4040"/>
                  <a:pt x="108261" y="3995"/>
                </a:cubicBezTo>
                <a:cubicBezTo>
                  <a:pt x="108375" y="3972"/>
                  <a:pt x="108490" y="3972"/>
                  <a:pt x="108649" y="3972"/>
                </a:cubicBezTo>
                <a:cubicBezTo>
                  <a:pt x="108763" y="3972"/>
                  <a:pt x="108878" y="3972"/>
                  <a:pt x="108969" y="3972"/>
                </a:cubicBezTo>
                <a:cubicBezTo>
                  <a:pt x="109037" y="3995"/>
                  <a:pt x="109106" y="3995"/>
                  <a:pt x="109174" y="4018"/>
                </a:cubicBezTo>
                <a:cubicBezTo>
                  <a:pt x="109266" y="4040"/>
                  <a:pt x="109357" y="4086"/>
                  <a:pt x="109471" y="4086"/>
                </a:cubicBezTo>
                <a:lnTo>
                  <a:pt x="109631" y="4109"/>
                </a:lnTo>
                <a:cubicBezTo>
                  <a:pt x="110019" y="4132"/>
                  <a:pt x="110361" y="4155"/>
                  <a:pt x="110658" y="4337"/>
                </a:cubicBezTo>
                <a:lnTo>
                  <a:pt x="110704" y="4360"/>
                </a:lnTo>
                <a:cubicBezTo>
                  <a:pt x="110909" y="4474"/>
                  <a:pt x="111092" y="4588"/>
                  <a:pt x="111411" y="4588"/>
                </a:cubicBezTo>
                <a:lnTo>
                  <a:pt x="111502" y="4588"/>
                </a:lnTo>
                <a:cubicBezTo>
                  <a:pt x="111594" y="4565"/>
                  <a:pt x="111708" y="4543"/>
                  <a:pt x="111822" y="4520"/>
                </a:cubicBezTo>
                <a:cubicBezTo>
                  <a:pt x="111913" y="4497"/>
                  <a:pt x="112005" y="4474"/>
                  <a:pt x="112073" y="4474"/>
                </a:cubicBezTo>
                <a:lnTo>
                  <a:pt x="112096" y="4474"/>
                </a:lnTo>
                <a:lnTo>
                  <a:pt x="112096" y="4474"/>
                </a:lnTo>
                <a:lnTo>
                  <a:pt x="112119" y="4565"/>
                </a:lnTo>
                <a:cubicBezTo>
                  <a:pt x="112119" y="4657"/>
                  <a:pt x="112164" y="4771"/>
                  <a:pt x="112233" y="4908"/>
                </a:cubicBezTo>
                <a:cubicBezTo>
                  <a:pt x="112370" y="5113"/>
                  <a:pt x="112552" y="5182"/>
                  <a:pt x="112667" y="5250"/>
                </a:cubicBezTo>
                <a:cubicBezTo>
                  <a:pt x="112735" y="5273"/>
                  <a:pt x="112735" y="5273"/>
                  <a:pt x="112735" y="5296"/>
                </a:cubicBezTo>
                <a:cubicBezTo>
                  <a:pt x="112758" y="5319"/>
                  <a:pt x="112758" y="5364"/>
                  <a:pt x="112781" y="5410"/>
                </a:cubicBezTo>
                <a:cubicBezTo>
                  <a:pt x="112826" y="5547"/>
                  <a:pt x="112895" y="5729"/>
                  <a:pt x="113100" y="5889"/>
                </a:cubicBezTo>
                <a:cubicBezTo>
                  <a:pt x="113260" y="6026"/>
                  <a:pt x="113511" y="6072"/>
                  <a:pt x="113831" y="6072"/>
                </a:cubicBezTo>
                <a:cubicBezTo>
                  <a:pt x="113990" y="6072"/>
                  <a:pt x="114127" y="6072"/>
                  <a:pt x="114242" y="6072"/>
                </a:cubicBezTo>
                <a:lnTo>
                  <a:pt x="114310" y="6049"/>
                </a:lnTo>
                <a:cubicBezTo>
                  <a:pt x="114447" y="6049"/>
                  <a:pt x="114538" y="6026"/>
                  <a:pt x="114630" y="5981"/>
                </a:cubicBezTo>
                <a:cubicBezTo>
                  <a:pt x="114698" y="5981"/>
                  <a:pt x="114766" y="5958"/>
                  <a:pt x="114812" y="5958"/>
                </a:cubicBezTo>
                <a:lnTo>
                  <a:pt x="114812" y="5958"/>
                </a:lnTo>
                <a:cubicBezTo>
                  <a:pt x="114903" y="5958"/>
                  <a:pt x="115018" y="6026"/>
                  <a:pt x="115132" y="6072"/>
                </a:cubicBezTo>
                <a:cubicBezTo>
                  <a:pt x="115269" y="6140"/>
                  <a:pt x="115451" y="6209"/>
                  <a:pt x="115634" y="6254"/>
                </a:cubicBezTo>
                <a:cubicBezTo>
                  <a:pt x="115816" y="6277"/>
                  <a:pt x="115976" y="6300"/>
                  <a:pt x="116182" y="6300"/>
                </a:cubicBezTo>
                <a:cubicBezTo>
                  <a:pt x="116273" y="6300"/>
                  <a:pt x="116387" y="6300"/>
                  <a:pt x="116524" y="6277"/>
                </a:cubicBezTo>
                <a:cubicBezTo>
                  <a:pt x="116661" y="6254"/>
                  <a:pt x="116775" y="6254"/>
                  <a:pt x="116912" y="6254"/>
                </a:cubicBezTo>
                <a:cubicBezTo>
                  <a:pt x="117026" y="6254"/>
                  <a:pt x="117163" y="6232"/>
                  <a:pt x="117300" y="6232"/>
                </a:cubicBezTo>
                <a:cubicBezTo>
                  <a:pt x="117369" y="6209"/>
                  <a:pt x="117437" y="6209"/>
                  <a:pt x="117506" y="6186"/>
                </a:cubicBezTo>
                <a:lnTo>
                  <a:pt x="117620" y="6346"/>
                </a:lnTo>
                <a:lnTo>
                  <a:pt x="117848" y="6323"/>
                </a:lnTo>
                <a:cubicBezTo>
                  <a:pt x="118236" y="6254"/>
                  <a:pt x="118578" y="6117"/>
                  <a:pt x="118921" y="6003"/>
                </a:cubicBezTo>
                <a:cubicBezTo>
                  <a:pt x="119195" y="5912"/>
                  <a:pt x="119423" y="5821"/>
                  <a:pt x="119674" y="5752"/>
                </a:cubicBezTo>
                <a:cubicBezTo>
                  <a:pt x="119811" y="5729"/>
                  <a:pt x="119971" y="5707"/>
                  <a:pt x="120108" y="5684"/>
                </a:cubicBezTo>
                <a:cubicBezTo>
                  <a:pt x="120313" y="5638"/>
                  <a:pt x="120541" y="5615"/>
                  <a:pt x="120747" y="5547"/>
                </a:cubicBezTo>
                <a:cubicBezTo>
                  <a:pt x="120929" y="5478"/>
                  <a:pt x="121135" y="5478"/>
                  <a:pt x="121340" y="5456"/>
                </a:cubicBezTo>
                <a:cubicBezTo>
                  <a:pt x="121568" y="5433"/>
                  <a:pt x="121820" y="5433"/>
                  <a:pt x="122071" y="5341"/>
                </a:cubicBezTo>
                <a:cubicBezTo>
                  <a:pt x="122253" y="5296"/>
                  <a:pt x="122413" y="5227"/>
                  <a:pt x="122573" y="5182"/>
                </a:cubicBezTo>
                <a:cubicBezTo>
                  <a:pt x="122824" y="5068"/>
                  <a:pt x="123029" y="4976"/>
                  <a:pt x="123303" y="4976"/>
                </a:cubicBezTo>
                <a:cubicBezTo>
                  <a:pt x="123554" y="4953"/>
                  <a:pt x="123737" y="4885"/>
                  <a:pt x="123942" y="4839"/>
                </a:cubicBezTo>
                <a:cubicBezTo>
                  <a:pt x="124011" y="4816"/>
                  <a:pt x="124079" y="4794"/>
                  <a:pt x="124148" y="4771"/>
                </a:cubicBezTo>
                <a:cubicBezTo>
                  <a:pt x="124330" y="4725"/>
                  <a:pt x="124513" y="4702"/>
                  <a:pt x="124673" y="4679"/>
                </a:cubicBezTo>
                <a:lnTo>
                  <a:pt x="124673" y="22004"/>
                </a:lnTo>
                <a:cubicBezTo>
                  <a:pt x="124239" y="22141"/>
                  <a:pt x="123805" y="22301"/>
                  <a:pt x="123372" y="22483"/>
                </a:cubicBezTo>
                <a:cubicBezTo>
                  <a:pt x="122961" y="22643"/>
                  <a:pt x="122527" y="22689"/>
                  <a:pt x="122071" y="22734"/>
                </a:cubicBezTo>
                <a:cubicBezTo>
                  <a:pt x="121660" y="22780"/>
                  <a:pt x="121272" y="22803"/>
                  <a:pt x="120861" y="22917"/>
                </a:cubicBezTo>
                <a:cubicBezTo>
                  <a:pt x="120199" y="23122"/>
                  <a:pt x="119560" y="23373"/>
                  <a:pt x="118989" y="23716"/>
                </a:cubicBezTo>
                <a:cubicBezTo>
                  <a:pt x="118921" y="23761"/>
                  <a:pt x="118829" y="23807"/>
                  <a:pt x="118761" y="23830"/>
                </a:cubicBezTo>
                <a:cubicBezTo>
                  <a:pt x="118441" y="24012"/>
                  <a:pt x="118099" y="24195"/>
                  <a:pt x="117825" y="24515"/>
                </a:cubicBezTo>
                <a:cubicBezTo>
                  <a:pt x="117711" y="24446"/>
                  <a:pt x="117574" y="24378"/>
                  <a:pt x="117414" y="24378"/>
                </a:cubicBezTo>
                <a:cubicBezTo>
                  <a:pt x="117163" y="24378"/>
                  <a:pt x="116958" y="24537"/>
                  <a:pt x="116844" y="24652"/>
                </a:cubicBezTo>
                <a:lnTo>
                  <a:pt x="116821" y="24674"/>
                </a:lnTo>
                <a:cubicBezTo>
                  <a:pt x="116661" y="24811"/>
                  <a:pt x="116661" y="24811"/>
                  <a:pt x="116570" y="24834"/>
                </a:cubicBezTo>
                <a:lnTo>
                  <a:pt x="116410" y="24834"/>
                </a:lnTo>
                <a:cubicBezTo>
                  <a:pt x="116341" y="24834"/>
                  <a:pt x="116250" y="24834"/>
                  <a:pt x="116182" y="24834"/>
                </a:cubicBezTo>
                <a:cubicBezTo>
                  <a:pt x="116068" y="24834"/>
                  <a:pt x="115976" y="24834"/>
                  <a:pt x="115885" y="24811"/>
                </a:cubicBezTo>
                <a:cubicBezTo>
                  <a:pt x="115839" y="24811"/>
                  <a:pt x="115771" y="24766"/>
                  <a:pt x="115702" y="24743"/>
                </a:cubicBezTo>
                <a:cubicBezTo>
                  <a:pt x="115588" y="24697"/>
                  <a:pt x="115428" y="24629"/>
                  <a:pt x="115246" y="24629"/>
                </a:cubicBezTo>
                <a:lnTo>
                  <a:pt x="115223" y="24629"/>
                </a:lnTo>
                <a:cubicBezTo>
                  <a:pt x="115063" y="24629"/>
                  <a:pt x="114949" y="24652"/>
                  <a:pt x="114835" y="24674"/>
                </a:cubicBezTo>
                <a:cubicBezTo>
                  <a:pt x="114789" y="24697"/>
                  <a:pt x="114744" y="24720"/>
                  <a:pt x="114698" y="24720"/>
                </a:cubicBezTo>
                <a:cubicBezTo>
                  <a:pt x="114652" y="24720"/>
                  <a:pt x="114584" y="24743"/>
                  <a:pt x="114515" y="24743"/>
                </a:cubicBezTo>
                <a:cubicBezTo>
                  <a:pt x="114401" y="24743"/>
                  <a:pt x="114287" y="24720"/>
                  <a:pt x="114150" y="24720"/>
                </a:cubicBezTo>
                <a:cubicBezTo>
                  <a:pt x="114013" y="24697"/>
                  <a:pt x="113876" y="24697"/>
                  <a:pt x="113739" y="24697"/>
                </a:cubicBezTo>
                <a:cubicBezTo>
                  <a:pt x="113534" y="24697"/>
                  <a:pt x="113374" y="24720"/>
                  <a:pt x="113214" y="24766"/>
                </a:cubicBezTo>
                <a:cubicBezTo>
                  <a:pt x="113032" y="24811"/>
                  <a:pt x="112872" y="24903"/>
                  <a:pt x="112712" y="24994"/>
                </a:cubicBezTo>
                <a:cubicBezTo>
                  <a:pt x="112530" y="25085"/>
                  <a:pt x="112370" y="25154"/>
                  <a:pt x="112210" y="25199"/>
                </a:cubicBezTo>
                <a:cubicBezTo>
                  <a:pt x="112164" y="25199"/>
                  <a:pt x="112142" y="25199"/>
                  <a:pt x="112096" y="25199"/>
                </a:cubicBezTo>
                <a:cubicBezTo>
                  <a:pt x="111959" y="25199"/>
                  <a:pt x="111822" y="25177"/>
                  <a:pt x="111685" y="25154"/>
                </a:cubicBezTo>
                <a:cubicBezTo>
                  <a:pt x="111594" y="25131"/>
                  <a:pt x="111525" y="25131"/>
                  <a:pt x="111457" y="25108"/>
                </a:cubicBezTo>
                <a:cubicBezTo>
                  <a:pt x="111320" y="25085"/>
                  <a:pt x="111206" y="25062"/>
                  <a:pt x="111069" y="25040"/>
                </a:cubicBezTo>
                <a:cubicBezTo>
                  <a:pt x="110863" y="24971"/>
                  <a:pt x="110658" y="24925"/>
                  <a:pt x="110407" y="24925"/>
                </a:cubicBezTo>
                <a:cubicBezTo>
                  <a:pt x="110293" y="24925"/>
                  <a:pt x="110201" y="24925"/>
                  <a:pt x="110110" y="24948"/>
                </a:cubicBezTo>
                <a:cubicBezTo>
                  <a:pt x="109791" y="25017"/>
                  <a:pt x="109471" y="25131"/>
                  <a:pt x="109174" y="25245"/>
                </a:cubicBezTo>
                <a:cubicBezTo>
                  <a:pt x="109083" y="25291"/>
                  <a:pt x="108992" y="25336"/>
                  <a:pt x="108900" y="25359"/>
                </a:cubicBezTo>
                <a:lnTo>
                  <a:pt x="108855" y="25382"/>
                </a:lnTo>
                <a:cubicBezTo>
                  <a:pt x="108558" y="25473"/>
                  <a:pt x="108375" y="25542"/>
                  <a:pt x="108147" y="25542"/>
                </a:cubicBezTo>
                <a:cubicBezTo>
                  <a:pt x="108101" y="25542"/>
                  <a:pt x="108033" y="25542"/>
                  <a:pt x="107965" y="25519"/>
                </a:cubicBezTo>
                <a:cubicBezTo>
                  <a:pt x="107896" y="25519"/>
                  <a:pt x="107828" y="25519"/>
                  <a:pt x="107782" y="25519"/>
                </a:cubicBezTo>
                <a:cubicBezTo>
                  <a:pt x="107622" y="25519"/>
                  <a:pt x="107508" y="25542"/>
                  <a:pt x="107371" y="25565"/>
                </a:cubicBezTo>
                <a:lnTo>
                  <a:pt x="107303" y="25565"/>
                </a:lnTo>
                <a:cubicBezTo>
                  <a:pt x="107257" y="25587"/>
                  <a:pt x="107188" y="25587"/>
                  <a:pt x="107143" y="25587"/>
                </a:cubicBezTo>
                <a:cubicBezTo>
                  <a:pt x="106892" y="25587"/>
                  <a:pt x="106709" y="25496"/>
                  <a:pt x="106458" y="25405"/>
                </a:cubicBezTo>
                <a:cubicBezTo>
                  <a:pt x="106298" y="25336"/>
                  <a:pt x="106116" y="25268"/>
                  <a:pt x="105910" y="25199"/>
                </a:cubicBezTo>
                <a:cubicBezTo>
                  <a:pt x="105796" y="25177"/>
                  <a:pt x="105682" y="25108"/>
                  <a:pt x="105545" y="25062"/>
                </a:cubicBezTo>
                <a:cubicBezTo>
                  <a:pt x="105294" y="24925"/>
                  <a:pt x="105020" y="24811"/>
                  <a:pt x="104678" y="24811"/>
                </a:cubicBezTo>
                <a:lnTo>
                  <a:pt x="104678" y="24811"/>
                </a:lnTo>
                <a:cubicBezTo>
                  <a:pt x="104609" y="24811"/>
                  <a:pt x="104518" y="24811"/>
                  <a:pt x="104449" y="24811"/>
                </a:cubicBezTo>
                <a:cubicBezTo>
                  <a:pt x="104016" y="24903"/>
                  <a:pt x="103856" y="25245"/>
                  <a:pt x="103742" y="25450"/>
                </a:cubicBezTo>
                <a:cubicBezTo>
                  <a:pt x="103719" y="25542"/>
                  <a:pt x="103673" y="25610"/>
                  <a:pt x="103628" y="25656"/>
                </a:cubicBezTo>
                <a:cubicBezTo>
                  <a:pt x="103536" y="25816"/>
                  <a:pt x="103126" y="25816"/>
                  <a:pt x="102874" y="25816"/>
                </a:cubicBezTo>
                <a:cubicBezTo>
                  <a:pt x="102852" y="25816"/>
                  <a:pt x="102829" y="25816"/>
                  <a:pt x="102783" y="25816"/>
                </a:cubicBezTo>
                <a:cubicBezTo>
                  <a:pt x="102715" y="25793"/>
                  <a:pt x="102646" y="25793"/>
                  <a:pt x="102578" y="25793"/>
                </a:cubicBezTo>
                <a:cubicBezTo>
                  <a:pt x="102441" y="25793"/>
                  <a:pt x="102327" y="25816"/>
                  <a:pt x="102235" y="25884"/>
                </a:cubicBezTo>
                <a:cubicBezTo>
                  <a:pt x="102144" y="25930"/>
                  <a:pt x="102098" y="25998"/>
                  <a:pt x="102053" y="26044"/>
                </a:cubicBezTo>
                <a:cubicBezTo>
                  <a:pt x="102007" y="26044"/>
                  <a:pt x="101939" y="26044"/>
                  <a:pt x="101825" y="26044"/>
                </a:cubicBezTo>
                <a:cubicBezTo>
                  <a:pt x="101688" y="26044"/>
                  <a:pt x="101482" y="26044"/>
                  <a:pt x="101277" y="26021"/>
                </a:cubicBezTo>
                <a:cubicBezTo>
                  <a:pt x="101208" y="25998"/>
                  <a:pt x="101163" y="25975"/>
                  <a:pt x="101094" y="25953"/>
                </a:cubicBezTo>
                <a:cubicBezTo>
                  <a:pt x="101048" y="25930"/>
                  <a:pt x="100980" y="25907"/>
                  <a:pt x="100912" y="25884"/>
                </a:cubicBezTo>
                <a:cubicBezTo>
                  <a:pt x="100797" y="25838"/>
                  <a:pt x="100683" y="25838"/>
                  <a:pt x="100592" y="25838"/>
                </a:cubicBezTo>
                <a:lnTo>
                  <a:pt x="100569" y="25838"/>
                </a:lnTo>
                <a:cubicBezTo>
                  <a:pt x="100523" y="25770"/>
                  <a:pt x="100501" y="25724"/>
                  <a:pt x="100432" y="25679"/>
                </a:cubicBezTo>
                <a:cubicBezTo>
                  <a:pt x="100272" y="25565"/>
                  <a:pt x="100044" y="25542"/>
                  <a:pt x="99816" y="25519"/>
                </a:cubicBezTo>
                <a:lnTo>
                  <a:pt x="99770" y="25519"/>
                </a:lnTo>
                <a:cubicBezTo>
                  <a:pt x="99725" y="25519"/>
                  <a:pt x="99656" y="25496"/>
                  <a:pt x="99588" y="25496"/>
                </a:cubicBezTo>
                <a:cubicBezTo>
                  <a:pt x="99291" y="25473"/>
                  <a:pt x="98857" y="25428"/>
                  <a:pt x="98652" y="25291"/>
                </a:cubicBezTo>
                <a:lnTo>
                  <a:pt x="98629" y="25268"/>
                </a:lnTo>
                <a:cubicBezTo>
                  <a:pt x="98583" y="25222"/>
                  <a:pt x="98538" y="25154"/>
                  <a:pt x="98446" y="25085"/>
                </a:cubicBezTo>
                <a:cubicBezTo>
                  <a:pt x="98150" y="24880"/>
                  <a:pt x="97488" y="24811"/>
                  <a:pt x="97145" y="24811"/>
                </a:cubicBezTo>
                <a:cubicBezTo>
                  <a:pt x="97031" y="24811"/>
                  <a:pt x="96940" y="24811"/>
                  <a:pt x="96871" y="24811"/>
                </a:cubicBezTo>
                <a:cubicBezTo>
                  <a:pt x="96757" y="24834"/>
                  <a:pt x="96666" y="24880"/>
                  <a:pt x="96620" y="24903"/>
                </a:cubicBezTo>
                <a:lnTo>
                  <a:pt x="96552" y="24925"/>
                </a:lnTo>
                <a:lnTo>
                  <a:pt x="96483" y="24948"/>
                </a:lnTo>
                <a:lnTo>
                  <a:pt x="96461" y="24948"/>
                </a:lnTo>
                <a:lnTo>
                  <a:pt x="96438" y="24948"/>
                </a:lnTo>
                <a:cubicBezTo>
                  <a:pt x="96324" y="24948"/>
                  <a:pt x="96210" y="24948"/>
                  <a:pt x="96073" y="24994"/>
                </a:cubicBezTo>
                <a:cubicBezTo>
                  <a:pt x="95844" y="25085"/>
                  <a:pt x="95137" y="25428"/>
                  <a:pt x="94817" y="25907"/>
                </a:cubicBezTo>
                <a:lnTo>
                  <a:pt x="94772" y="25975"/>
                </a:lnTo>
                <a:cubicBezTo>
                  <a:pt x="94703" y="25998"/>
                  <a:pt x="94589" y="25998"/>
                  <a:pt x="94498" y="25998"/>
                </a:cubicBezTo>
                <a:lnTo>
                  <a:pt x="94406" y="26021"/>
                </a:lnTo>
                <a:lnTo>
                  <a:pt x="94383" y="26021"/>
                </a:lnTo>
                <a:cubicBezTo>
                  <a:pt x="94292" y="26021"/>
                  <a:pt x="94155" y="25998"/>
                  <a:pt x="94041" y="25998"/>
                </a:cubicBezTo>
                <a:cubicBezTo>
                  <a:pt x="93904" y="25975"/>
                  <a:pt x="93744" y="25975"/>
                  <a:pt x="93585" y="25975"/>
                </a:cubicBezTo>
                <a:cubicBezTo>
                  <a:pt x="93311" y="25975"/>
                  <a:pt x="93082" y="26021"/>
                  <a:pt x="92900" y="26090"/>
                </a:cubicBezTo>
                <a:cubicBezTo>
                  <a:pt x="92603" y="26249"/>
                  <a:pt x="92238" y="26546"/>
                  <a:pt x="92078" y="26911"/>
                </a:cubicBezTo>
                <a:cubicBezTo>
                  <a:pt x="91713" y="26957"/>
                  <a:pt x="91348" y="27003"/>
                  <a:pt x="91005" y="27003"/>
                </a:cubicBezTo>
                <a:lnTo>
                  <a:pt x="90914" y="27003"/>
                </a:lnTo>
                <a:cubicBezTo>
                  <a:pt x="90709" y="27003"/>
                  <a:pt x="90526" y="27003"/>
                  <a:pt x="90298" y="27117"/>
                </a:cubicBezTo>
                <a:lnTo>
                  <a:pt x="90229" y="27140"/>
                </a:lnTo>
                <a:cubicBezTo>
                  <a:pt x="90138" y="27185"/>
                  <a:pt x="90115" y="27185"/>
                  <a:pt x="90092" y="27185"/>
                </a:cubicBezTo>
                <a:lnTo>
                  <a:pt x="90047" y="27185"/>
                </a:lnTo>
                <a:cubicBezTo>
                  <a:pt x="89955" y="27185"/>
                  <a:pt x="89887" y="27140"/>
                  <a:pt x="89773" y="27048"/>
                </a:cubicBezTo>
                <a:cubicBezTo>
                  <a:pt x="89659" y="26980"/>
                  <a:pt x="89545" y="26888"/>
                  <a:pt x="89385" y="26820"/>
                </a:cubicBezTo>
                <a:lnTo>
                  <a:pt x="89339" y="26820"/>
                </a:lnTo>
                <a:cubicBezTo>
                  <a:pt x="89088" y="26729"/>
                  <a:pt x="88791" y="26615"/>
                  <a:pt x="88540" y="26592"/>
                </a:cubicBezTo>
                <a:cubicBezTo>
                  <a:pt x="88495" y="26592"/>
                  <a:pt x="88449" y="26592"/>
                  <a:pt x="88403" y="26592"/>
                </a:cubicBezTo>
                <a:cubicBezTo>
                  <a:pt x="88335" y="26592"/>
                  <a:pt x="88289" y="26592"/>
                  <a:pt x="88221" y="26592"/>
                </a:cubicBezTo>
                <a:cubicBezTo>
                  <a:pt x="88175" y="26592"/>
                  <a:pt x="88129" y="26592"/>
                  <a:pt x="88084" y="26592"/>
                </a:cubicBezTo>
                <a:lnTo>
                  <a:pt x="88038" y="26592"/>
                </a:lnTo>
                <a:cubicBezTo>
                  <a:pt x="87833" y="26523"/>
                  <a:pt x="87536" y="26341"/>
                  <a:pt x="87376" y="26181"/>
                </a:cubicBezTo>
                <a:cubicBezTo>
                  <a:pt x="87285" y="26112"/>
                  <a:pt x="87171" y="26044"/>
                  <a:pt x="87079" y="25975"/>
                </a:cubicBezTo>
                <a:cubicBezTo>
                  <a:pt x="86988" y="25930"/>
                  <a:pt x="86920" y="25861"/>
                  <a:pt x="86851" y="25816"/>
                </a:cubicBezTo>
                <a:lnTo>
                  <a:pt x="86851" y="25816"/>
                </a:lnTo>
                <a:cubicBezTo>
                  <a:pt x="86828" y="25747"/>
                  <a:pt x="86805" y="25610"/>
                  <a:pt x="86669" y="25496"/>
                </a:cubicBezTo>
                <a:cubicBezTo>
                  <a:pt x="86532" y="25359"/>
                  <a:pt x="86280" y="25336"/>
                  <a:pt x="85915" y="25291"/>
                </a:cubicBezTo>
                <a:lnTo>
                  <a:pt x="85870" y="25291"/>
                </a:lnTo>
                <a:lnTo>
                  <a:pt x="85847" y="25291"/>
                </a:lnTo>
                <a:lnTo>
                  <a:pt x="85801" y="25291"/>
                </a:lnTo>
                <a:cubicBezTo>
                  <a:pt x="85847" y="24652"/>
                  <a:pt x="85048" y="24469"/>
                  <a:pt x="84660" y="24378"/>
                </a:cubicBezTo>
                <a:lnTo>
                  <a:pt x="84637" y="24355"/>
                </a:lnTo>
                <a:cubicBezTo>
                  <a:pt x="84477" y="24332"/>
                  <a:pt x="84318" y="24309"/>
                  <a:pt x="84181" y="24309"/>
                </a:cubicBezTo>
                <a:cubicBezTo>
                  <a:pt x="83564" y="24309"/>
                  <a:pt x="83108" y="24583"/>
                  <a:pt x="82674" y="24834"/>
                </a:cubicBezTo>
                <a:cubicBezTo>
                  <a:pt x="82491" y="24948"/>
                  <a:pt x="82309" y="25062"/>
                  <a:pt x="82103" y="25154"/>
                </a:cubicBezTo>
                <a:cubicBezTo>
                  <a:pt x="81784" y="25291"/>
                  <a:pt x="81487" y="25519"/>
                  <a:pt x="81213" y="25724"/>
                </a:cubicBezTo>
                <a:cubicBezTo>
                  <a:pt x="80917" y="25930"/>
                  <a:pt x="80643" y="26135"/>
                  <a:pt x="80346" y="26249"/>
                </a:cubicBezTo>
                <a:cubicBezTo>
                  <a:pt x="80209" y="26295"/>
                  <a:pt x="80072" y="26341"/>
                  <a:pt x="79912" y="26386"/>
                </a:cubicBezTo>
                <a:cubicBezTo>
                  <a:pt x="79479" y="26500"/>
                  <a:pt x="78976" y="26637"/>
                  <a:pt x="78634" y="27003"/>
                </a:cubicBezTo>
                <a:lnTo>
                  <a:pt x="78543" y="27094"/>
                </a:lnTo>
                <a:cubicBezTo>
                  <a:pt x="78451" y="27185"/>
                  <a:pt x="78451" y="27185"/>
                  <a:pt x="78360" y="27185"/>
                </a:cubicBezTo>
                <a:lnTo>
                  <a:pt x="78292" y="27208"/>
                </a:lnTo>
                <a:cubicBezTo>
                  <a:pt x="78155" y="27208"/>
                  <a:pt x="77995" y="27162"/>
                  <a:pt x="77789" y="27117"/>
                </a:cubicBezTo>
                <a:cubicBezTo>
                  <a:pt x="77561" y="27025"/>
                  <a:pt x="77379" y="27025"/>
                  <a:pt x="77242" y="27025"/>
                </a:cubicBezTo>
                <a:cubicBezTo>
                  <a:pt x="77173" y="27025"/>
                  <a:pt x="77105" y="27025"/>
                  <a:pt x="77036" y="27025"/>
                </a:cubicBezTo>
                <a:cubicBezTo>
                  <a:pt x="76968" y="27025"/>
                  <a:pt x="76922" y="27025"/>
                  <a:pt x="76854" y="27025"/>
                </a:cubicBezTo>
                <a:cubicBezTo>
                  <a:pt x="76808" y="27025"/>
                  <a:pt x="76762" y="27025"/>
                  <a:pt x="76717" y="27025"/>
                </a:cubicBezTo>
                <a:cubicBezTo>
                  <a:pt x="76648" y="27025"/>
                  <a:pt x="76603" y="27025"/>
                  <a:pt x="76534" y="27003"/>
                </a:cubicBezTo>
                <a:cubicBezTo>
                  <a:pt x="76443" y="27003"/>
                  <a:pt x="76351" y="26980"/>
                  <a:pt x="76237" y="26980"/>
                </a:cubicBezTo>
                <a:cubicBezTo>
                  <a:pt x="76146" y="26980"/>
                  <a:pt x="76055" y="27003"/>
                  <a:pt x="75986" y="27003"/>
                </a:cubicBezTo>
                <a:cubicBezTo>
                  <a:pt x="75598" y="27094"/>
                  <a:pt x="75187" y="27391"/>
                  <a:pt x="75050" y="27528"/>
                </a:cubicBezTo>
                <a:cubicBezTo>
                  <a:pt x="75005" y="27550"/>
                  <a:pt x="74982" y="27573"/>
                  <a:pt x="74936" y="27619"/>
                </a:cubicBezTo>
                <a:lnTo>
                  <a:pt x="74868" y="27687"/>
                </a:lnTo>
                <a:lnTo>
                  <a:pt x="74845" y="27687"/>
                </a:lnTo>
                <a:cubicBezTo>
                  <a:pt x="74822" y="27687"/>
                  <a:pt x="74754" y="27665"/>
                  <a:pt x="74708" y="27642"/>
                </a:cubicBezTo>
                <a:cubicBezTo>
                  <a:pt x="74617" y="27619"/>
                  <a:pt x="74503" y="27573"/>
                  <a:pt x="74366" y="27573"/>
                </a:cubicBezTo>
                <a:lnTo>
                  <a:pt x="74297" y="27573"/>
                </a:lnTo>
                <a:cubicBezTo>
                  <a:pt x="74069" y="27596"/>
                  <a:pt x="73841" y="27687"/>
                  <a:pt x="73612" y="27779"/>
                </a:cubicBezTo>
                <a:cubicBezTo>
                  <a:pt x="73498" y="27847"/>
                  <a:pt x="73384" y="27893"/>
                  <a:pt x="73270" y="27916"/>
                </a:cubicBezTo>
                <a:cubicBezTo>
                  <a:pt x="73224" y="27938"/>
                  <a:pt x="73202" y="27938"/>
                  <a:pt x="73179" y="27938"/>
                </a:cubicBezTo>
                <a:moveTo>
                  <a:pt x="74366" y="27938"/>
                </a:moveTo>
                <a:lnTo>
                  <a:pt x="74366" y="27938"/>
                </a:lnTo>
                <a:lnTo>
                  <a:pt x="74366" y="27938"/>
                </a:lnTo>
                <a:lnTo>
                  <a:pt x="74366" y="27938"/>
                </a:lnTo>
                <a:lnTo>
                  <a:pt x="74366" y="27938"/>
                </a:lnTo>
                <a:close/>
                <a:moveTo>
                  <a:pt x="78292" y="27550"/>
                </a:moveTo>
                <a:cubicBezTo>
                  <a:pt x="78086" y="27550"/>
                  <a:pt x="77881" y="27505"/>
                  <a:pt x="77675" y="27459"/>
                </a:cubicBezTo>
                <a:cubicBezTo>
                  <a:pt x="77881" y="27505"/>
                  <a:pt x="78086" y="27550"/>
                  <a:pt x="78292" y="27550"/>
                </a:cubicBezTo>
                <a:cubicBezTo>
                  <a:pt x="78314" y="27550"/>
                  <a:pt x="78360" y="27550"/>
                  <a:pt x="78383" y="27550"/>
                </a:cubicBezTo>
                <a:cubicBezTo>
                  <a:pt x="78360" y="27550"/>
                  <a:pt x="78314" y="27550"/>
                  <a:pt x="78292" y="27550"/>
                </a:cubicBezTo>
                <a:moveTo>
                  <a:pt x="90184" y="27550"/>
                </a:moveTo>
                <a:lnTo>
                  <a:pt x="90184" y="27550"/>
                </a:lnTo>
                <a:lnTo>
                  <a:pt x="90184" y="27550"/>
                </a:lnTo>
                <a:close/>
                <a:moveTo>
                  <a:pt x="90184" y="27550"/>
                </a:moveTo>
                <a:lnTo>
                  <a:pt x="90184" y="27550"/>
                </a:lnTo>
                <a:lnTo>
                  <a:pt x="90184" y="27550"/>
                </a:lnTo>
                <a:close/>
                <a:moveTo>
                  <a:pt x="90184" y="27550"/>
                </a:moveTo>
                <a:cubicBezTo>
                  <a:pt x="90184" y="27550"/>
                  <a:pt x="90184" y="27550"/>
                  <a:pt x="90184" y="27550"/>
                </a:cubicBezTo>
                <a:cubicBezTo>
                  <a:pt x="90184" y="27550"/>
                  <a:pt x="90184" y="27550"/>
                  <a:pt x="90184" y="27550"/>
                </a:cubicBezTo>
                <a:close/>
                <a:moveTo>
                  <a:pt x="90184" y="27550"/>
                </a:moveTo>
                <a:cubicBezTo>
                  <a:pt x="90184" y="27550"/>
                  <a:pt x="90184" y="27550"/>
                  <a:pt x="90184" y="27550"/>
                </a:cubicBezTo>
                <a:cubicBezTo>
                  <a:pt x="90184" y="27550"/>
                  <a:pt x="90184" y="27550"/>
                  <a:pt x="90184" y="27550"/>
                </a:cubicBezTo>
                <a:close/>
                <a:moveTo>
                  <a:pt x="90184" y="27550"/>
                </a:moveTo>
                <a:cubicBezTo>
                  <a:pt x="90206" y="27550"/>
                  <a:pt x="90229" y="27528"/>
                  <a:pt x="90229" y="27528"/>
                </a:cubicBezTo>
                <a:cubicBezTo>
                  <a:pt x="90229" y="27528"/>
                  <a:pt x="90206" y="27550"/>
                  <a:pt x="90184" y="27550"/>
                </a:cubicBezTo>
                <a:close/>
                <a:moveTo>
                  <a:pt x="90229" y="27528"/>
                </a:moveTo>
                <a:cubicBezTo>
                  <a:pt x="90229" y="27528"/>
                  <a:pt x="90229" y="27528"/>
                  <a:pt x="90252" y="27528"/>
                </a:cubicBezTo>
                <a:cubicBezTo>
                  <a:pt x="90229" y="27528"/>
                  <a:pt x="90229" y="27528"/>
                  <a:pt x="90229" y="27528"/>
                </a:cubicBezTo>
                <a:close/>
                <a:moveTo>
                  <a:pt x="90252" y="27528"/>
                </a:moveTo>
                <a:cubicBezTo>
                  <a:pt x="90252" y="27528"/>
                  <a:pt x="90252" y="27528"/>
                  <a:pt x="90252" y="27528"/>
                </a:cubicBezTo>
                <a:cubicBezTo>
                  <a:pt x="90252" y="27528"/>
                  <a:pt x="90252" y="27528"/>
                  <a:pt x="90252" y="27528"/>
                </a:cubicBezTo>
                <a:close/>
                <a:moveTo>
                  <a:pt x="70873" y="27528"/>
                </a:moveTo>
                <a:cubicBezTo>
                  <a:pt x="70508" y="27117"/>
                  <a:pt x="70257" y="26523"/>
                  <a:pt x="69709" y="26318"/>
                </a:cubicBezTo>
                <a:cubicBezTo>
                  <a:pt x="70257" y="26523"/>
                  <a:pt x="70508" y="27117"/>
                  <a:pt x="70873" y="27528"/>
                </a:cubicBezTo>
                <a:close/>
                <a:moveTo>
                  <a:pt x="90252" y="27528"/>
                </a:moveTo>
                <a:lnTo>
                  <a:pt x="90252" y="27528"/>
                </a:lnTo>
                <a:lnTo>
                  <a:pt x="90252" y="27528"/>
                </a:lnTo>
                <a:close/>
                <a:moveTo>
                  <a:pt x="90435" y="27459"/>
                </a:moveTo>
                <a:cubicBezTo>
                  <a:pt x="90572" y="27391"/>
                  <a:pt x="90686" y="27368"/>
                  <a:pt x="90800" y="27345"/>
                </a:cubicBezTo>
                <a:cubicBezTo>
                  <a:pt x="90686" y="27368"/>
                  <a:pt x="90572" y="27391"/>
                  <a:pt x="90435" y="27459"/>
                </a:cubicBezTo>
                <a:close/>
                <a:moveTo>
                  <a:pt x="77675" y="27459"/>
                </a:moveTo>
                <a:cubicBezTo>
                  <a:pt x="77584" y="27413"/>
                  <a:pt x="77516" y="27413"/>
                  <a:pt x="77424" y="27391"/>
                </a:cubicBezTo>
                <a:cubicBezTo>
                  <a:pt x="77516" y="27413"/>
                  <a:pt x="77584" y="27413"/>
                  <a:pt x="77675" y="27459"/>
                </a:cubicBezTo>
                <a:close/>
                <a:moveTo>
                  <a:pt x="76694" y="27391"/>
                </a:moveTo>
                <a:cubicBezTo>
                  <a:pt x="76534" y="27391"/>
                  <a:pt x="76397" y="27345"/>
                  <a:pt x="76237" y="27345"/>
                </a:cubicBezTo>
                <a:cubicBezTo>
                  <a:pt x="76192" y="27345"/>
                  <a:pt x="76146" y="27345"/>
                  <a:pt x="76100" y="27345"/>
                </a:cubicBezTo>
                <a:cubicBezTo>
                  <a:pt x="76146" y="27345"/>
                  <a:pt x="76192" y="27345"/>
                  <a:pt x="76237" y="27345"/>
                </a:cubicBezTo>
                <a:cubicBezTo>
                  <a:pt x="76397" y="27345"/>
                  <a:pt x="76534" y="27391"/>
                  <a:pt x="76694" y="27391"/>
                </a:cubicBezTo>
                <a:moveTo>
                  <a:pt x="76100" y="27345"/>
                </a:moveTo>
                <a:cubicBezTo>
                  <a:pt x="76100" y="27345"/>
                  <a:pt x="76100" y="27345"/>
                  <a:pt x="76100" y="27345"/>
                </a:cubicBezTo>
                <a:cubicBezTo>
                  <a:pt x="76100" y="27345"/>
                  <a:pt x="76100" y="27345"/>
                  <a:pt x="76100" y="27345"/>
                </a:cubicBezTo>
                <a:close/>
                <a:moveTo>
                  <a:pt x="88175" y="26957"/>
                </a:moveTo>
                <a:cubicBezTo>
                  <a:pt x="88243" y="26957"/>
                  <a:pt x="88335" y="26934"/>
                  <a:pt x="88403" y="26934"/>
                </a:cubicBezTo>
                <a:lnTo>
                  <a:pt x="88403" y="26934"/>
                </a:lnTo>
                <a:lnTo>
                  <a:pt x="88403" y="26934"/>
                </a:lnTo>
                <a:cubicBezTo>
                  <a:pt x="88358" y="26934"/>
                  <a:pt x="88312" y="26957"/>
                  <a:pt x="88243" y="26957"/>
                </a:cubicBezTo>
                <a:cubicBezTo>
                  <a:pt x="88221" y="26957"/>
                  <a:pt x="88198" y="26957"/>
                  <a:pt x="88175" y="26957"/>
                </a:cubicBezTo>
                <a:close/>
                <a:moveTo>
                  <a:pt x="54827" y="26592"/>
                </a:moveTo>
                <a:cubicBezTo>
                  <a:pt x="54873" y="26592"/>
                  <a:pt x="54896" y="26569"/>
                  <a:pt x="54941" y="26569"/>
                </a:cubicBezTo>
                <a:cubicBezTo>
                  <a:pt x="54896" y="26569"/>
                  <a:pt x="54873" y="26592"/>
                  <a:pt x="54827" y="26592"/>
                </a:cubicBezTo>
                <a:close/>
                <a:moveTo>
                  <a:pt x="45857" y="26569"/>
                </a:moveTo>
                <a:cubicBezTo>
                  <a:pt x="45560" y="26569"/>
                  <a:pt x="45309" y="26478"/>
                  <a:pt x="45012" y="26386"/>
                </a:cubicBezTo>
                <a:cubicBezTo>
                  <a:pt x="45309" y="26478"/>
                  <a:pt x="45560" y="26569"/>
                  <a:pt x="45857" y="26569"/>
                </a:cubicBezTo>
                <a:lnTo>
                  <a:pt x="45948" y="26569"/>
                </a:lnTo>
                <a:cubicBezTo>
                  <a:pt x="45925" y="26569"/>
                  <a:pt x="45880" y="26569"/>
                  <a:pt x="45857" y="26569"/>
                </a:cubicBezTo>
                <a:moveTo>
                  <a:pt x="52157" y="26546"/>
                </a:moveTo>
                <a:cubicBezTo>
                  <a:pt x="51769" y="26478"/>
                  <a:pt x="51403" y="26272"/>
                  <a:pt x="51015" y="26272"/>
                </a:cubicBezTo>
                <a:cubicBezTo>
                  <a:pt x="50856" y="26249"/>
                  <a:pt x="50741" y="26204"/>
                  <a:pt x="50627" y="26181"/>
                </a:cubicBezTo>
                <a:cubicBezTo>
                  <a:pt x="50741" y="26204"/>
                  <a:pt x="50856" y="26249"/>
                  <a:pt x="51015" y="26272"/>
                </a:cubicBezTo>
                <a:cubicBezTo>
                  <a:pt x="51403" y="26272"/>
                  <a:pt x="51769" y="26478"/>
                  <a:pt x="52157" y="26546"/>
                </a:cubicBezTo>
                <a:close/>
                <a:moveTo>
                  <a:pt x="101825" y="26409"/>
                </a:moveTo>
                <a:cubicBezTo>
                  <a:pt x="101619" y="26409"/>
                  <a:pt x="101391" y="26386"/>
                  <a:pt x="101231" y="26363"/>
                </a:cubicBezTo>
                <a:cubicBezTo>
                  <a:pt x="101391" y="26386"/>
                  <a:pt x="101619" y="26409"/>
                  <a:pt x="101825" y="26409"/>
                </a:cubicBezTo>
                <a:cubicBezTo>
                  <a:pt x="101984" y="26409"/>
                  <a:pt x="102121" y="26409"/>
                  <a:pt x="102213" y="26363"/>
                </a:cubicBezTo>
                <a:cubicBezTo>
                  <a:pt x="102121" y="26409"/>
                  <a:pt x="101984" y="26409"/>
                  <a:pt x="101825" y="26409"/>
                </a:cubicBezTo>
                <a:close/>
                <a:moveTo>
                  <a:pt x="94383" y="26363"/>
                </a:moveTo>
                <a:lnTo>
                  <a:pt x="94406" y="26363"/>
                </a:lnTo>
                <a:cubicBezTo>
                  <a:pt x="94406" y="26363"/>
                  <a:pt x="94406" y="26363"/>
                  <a:pt x="94383" y="26363"/>
                </a:cubicBezTo>
                <a:close/>
                <a:moveTo>
                  <a:pt x="48938" y="26363"/>
                </a:moveTo>
                <a:cubicBezTo>
                  <a:pt x="48915" y="26363"/>
                  <a:pt x="48893" y="26363"/>
                  <a:pt x="48870" y="26363"/>
                </a:cubicBezTo>
                <a:cubicBezTo>
                  <a:pt x="48893" y="26363"/>
                  <a:pt x="48915" y="26363"/>
                  <a:pt x="48938" y="26363"/>
                </a:cubicBezTo>
                <a:lnTo>
                  <a:pt x="48938" y="26363"/>
                </a:lnTo>
                <a:cubicBezTo>
                  <a:pt x="48938" y="26363"/>
                  <a:pt x="48938" y="26363"/>
                  <a:pt x="48938" y="26363"/>
                </a:cubicBezTo>
                <a:close/>
                <a:moveTo>
                  <a:pt x="93242" y="26363"/>
                </a:moveTo>
                <a:cubicBezTo>
                  <a:pt x="93356" y="26341"/>
                  <a:pt x="93470" y="26341"/>
                  <a:pt x="93585" y="26341"/>
                </a:cubicBezTo>
                <a:cubicBezTo>
                  <a:pt x="93676" y="26341"/>
                  <a:pt x="93744" y="26341"/>
                  <a:pt x="93836" y="26341"/>
                </a:cubicBezTo>
                <a:cubicBezTo>
                  <a:pt x="93744" y="26341"/>
                  <a:pt x="93676" y="26341"/>
                  <a:pt x="93585" y="26341"/>
                </a:cubicBezTo>
                <a:cubicBezTo>
                  <a:pt x="93470" y="26341"/>
                  <a:pt x="93356" y="26341"/>
                  <a:pt x="93242" y="26363"/>
                </a:cubicBezTo>
                <a:close/>
                <a:moveTo>
                  <a:pt x="47957" y="26318"/>
                </a:moveTo>
                <a:cubicBezTo>
                  <a:pt x="48048" y="26295"/>
                  <a:pt x="48117" y="26295"/>
                  <a:pt x="48208" y="26295"/>
                </a:cubicBezTo>
                <a:cubicBezTo>
                  <a:pt x="48299" y="26295"/>
                  <a:pt x="48368" y="26295"/>
                  <a:pt x="48459" y="26318"/>
                </a:cubicBezTo>
                <a:cubicBezTo>
                  <a:pt x="48368" y="26295"/>
                  <a:pt x="48299" y="26295"/>
                  <a:pt x="48208" y="26295"/>
                </a:cubicBezTo>
                <a:cubicBezTo>
                  <a:pt x="48117" y="26295"/>
                  <a:pt x="48048" y="26295"/>
                  <a:pt x="47957" y="26318"/>
                </a:cubicBezTo>
                <a:close/>
                <a:moveTo>
                  <a:pt x="50034" y="26295"/>
                </a:moveTo>
                <a:cubicBezTo>
                  <a:pt x="50102" y="26272"/>
                  <a:pt x="50194" y="26249"/>
                  <a:pt x="50308" y="26227"/>
                </a:cubicBezTo>
                <a:cubicBezTo>
                  <a:pt x="50194" y="26249"/>
                  <a:pt x="50102" y="26272"/>
                  <a:pt x="50034" y="26295"/>
                </a:cubicBezTo>
                <a:close/>
                <a:moveTo>
                  <a:pt x="23830" y="26272"/>
                </a:moveTo>
                <a:cubicBezTo>
                  <a:pt x="23808" y="26272"/>
                  <a:pt x="23785" y="26272"/>
                  <a:pt x="23739" y="26272"/>
                </a:cubicBezTo>
                <a:lnTo>
                  <a:pt x="23830" y="26272"/>
                </a:lnTo>
                <a:cubicBezTo>
                  <a:pt x="24264" y="26272"/>
                  <a:pt x="24607" y="26021"/>
                  <a:pt x="24858" y="25679"/>
                </a:cubicBezTo>
                <a:cubicBezTo>
                  <a:pt x="24607" y="26021"/>
                  <a:pt x="24264" y="26272"/>
                  <a:pt x="23830" y="26272"/>
                </a:cubicBezTo>
                <a:close/>
                <a:moveTo>
                  <a:pt x="42684" y="26204"/>
                </a:moveTo>
                <a:cubicBezTo>
                  <a:pt x="42661" y="26204"/>
                  <a:pt x="42616" y="26181"/>
                  <a:pt x="42593" y="26181"/>
                </a:cubicBezTo>
                <a:cubicBezTo>
                  <a:pt x="42616" y="26181"/>
                  <a:pt x="42661" y="26204"/>
                  <a:pt x="42684" y="26204"/>
                </a:cubicBezTo>
                <a:cubicBezTo>
                  <a:pt x="42798" y="26204"/>
                  <a:pt x="42912" y="26181"/>
                  <a:pt x="43004" y="26181"/>
                </a:cubicBezTo>
                <a:cubicBezTo>
                  <a:pt x="43004" y="26181"/>
                  <a:pt x="42981" y="26181"/>
                  <a:pt x="42958" y="26181"/>
                </a:cubicBezTo>
                <a:cubicBezTo>
                  <a:pt x="42867" y="26181"/>
                  <a:pt x="42775" y="26204"/>
                  <a:pt x="42684" y="26204"/>
                </a:cubicBezTo>
                <a:moveTo>
                  <a:pt x="102418" y="26181"/>
                </a:moveTo>
                <a:cubicBezTo>
                  <a:pt x="102464" y="26158"/>
                  <a:pt x="102532" y="26158"/>
                  <a:pt x="102578" y="26158"/>
                </a:cubicBezTo>
                <a:cubicBezTo>
                  <a:pt x="102692" y="26158"/>
                  <a:pt x="102806" y="26181"/>
                  <a:pt x="102874" y="26181"/>
                </a:cubicBezTo>
                <a:lnTo>
                  <a:pt x="102897" y="26181"/>
                </a:lnTo>
                <a:cubicBezTo>
                  <a:pt x="102897" y="26181"/>
                  <a:pt x="102874" y="26181"/>
                  <a:pt x="102874" y="26181"/>
                </a:cubicBezTo>
                <a:cubicBezTo>
                  <a:pt x="102829" y="26181"/>
                  <a:pt x="102783" y="26158"/>
                  <a:pt x="102738" y="26158"/>
                </a:cubicBezTo>
                <a:cubicBezTo>
                  <a:pt x="102692" y="26158"/>
                  <a:pt x="102646" y="26158"/>
                  <a:pt x="102578" y="26158"/>
                </a:cubicBezTo>
                <a:cubicBezTo>
                  <a:pt x="102532" y="26158"/>
                  <a:pt x="102464" y="26158"/>
                  <a:pt x="102418" y="26181"/>
                </a:cubicBezTo>
                <a:moveTo>
                  <a:pt x="107348" y="25930"/>
                </a:moveTo>
                <a:cubicBezTo>
                  <a:pt x="107508" y="25907"/>
                  <a:pt x="107645" y="25884"/>
                  <a:pt x="107782" y="25884"/>
                </a:cubicBezTo>
                <a:cubicBezTo>
                  <a:pt x="107828" y="25884"/>
                  <a:pt x="107873" y="25884"/>
                  <a:pt x="107919" y="25884"/>
                </a:cubicBezTo>
                <a:cubicBezTo>
                  <a:pt x="107873" y="25884"/>
                  <a:pt x="107828" y="25884"/>
                  <a:pt x="107782" y="25884"/>
                </a:cubicBezTo>
                <a:cubicBezTo>
                  <a:pt x="107645" y="25884"/>
                  <a:pt x="107508" y="25907"/>
                  <a:pt x="107348" y="25930"/>
                </a:cubicBezTo>
                <a:close/>
                <a:moveTo>
                  <a:pt x="58890" y="25884"/>
                </a:moveTo>
                <a:cubicBezTo>
                  <a:pt x="58685" y="25884"/>
                  <a:pt x="58479" y="25861"/>
                  <a:pt x="58274" y="25861"/>
                </a:cubicBezTo>
                <a:cubicBezTo>
                  <a:pt x="58183" y="25861"/>
                  <a:pt x="58114" y="25861"/>
                  <a:pt x="58046" y="25861"/>
                </a:cubicBezTo>
                <a:cubicBezTo>
                  <a:pt x="58114" y="25861"/>
                  <a:pt x="58183" y="25861"/>
                  <a:pt x="58274" y="25861"/>
                </a:cubicBezTo>
                <a:cubicBezTo>
                  <a:pt x="58479" y="25861"/>
                  <a:pt x="58685" y="25884"/>
                  <a:pt x="58890" y="25884"/>
                </a:cubicBezTo>
                <a:close/>
                <a:moveTo>
                  <a:pt x="60191" y="25770"/>
                </a:moveTo>
                <a:cubicBezTo>
                  <a:pt x="60168" y="25770"/>
                  <a:pt x="60168" y="25770"/>
                  <a:pt x="60146" y="25770"/>
                </a:cubicBezTo>
                <a:cubicBezTo>
                  <a:pt x="60168" y="25770"/>
                  <a:pt x="60191" y="25770"/>
                  <a:pt x="60191" y="25770"/>
                </a:cubicBezTo>
                <a:cubicBezTo>
                  <a:pt x="60237" y="25770"/>
                  <a:pt x="60282" y="25770"/>
                  <a:pt x="60305" y="25770"/>
                </a:cubicBezTo>
                <a:cubicBezTo>
                  <a:pt x="60282" y="25770"/>
                  <a:pt x="60237" y="25770"/>
                  <a:pt x="60191" y="25770"/>
                </a:cubicBezTo>
                <a:close/>
                <a:moveTo>
                  <a:pt x="109015" y="25702"/>
                </a:moveTo>
                <a:cubicBezTo>
                  <a:pt x="109243" y="25610"/>
                  <a:pt x="109471" y="25519"/>
                  <a:pt x="109722" y="25428"/>
                </a:cubicBezTo>
                <a:cubicBezTo>
                  <a:pt x="109471" y="25519"/>
                  <a:pt x="109243" y="25610"/>
                  <a:pt x="109015" y="25702"/>
                </a:cubicBezTo>
                <a:close/>
                <a:moveTo>
                  <a:pt x="112301" y="25542"/>
                </a:moveTo>
                <a:cubicBezTo>
                  <a:pt x="112667" y="25450"/>
                  <a:pt x="112986" y="25199"/>
                  <a:pt x="113328" y="25108"/>
                </a:cubicBezTo>
                <a:cubicBezTo>
                  <a:pt x="112986" y="25199"/>
                  <a:pt x="112667" y="25450"/>
                  <a:pt x="112301" y="25542"/>
                </a:cubicBezTo>
                <a:close/>
                <a:moveTo>
                  <a:pt x="85367" y="25428"/>
                </a:moveTo>
                <a:cubicBezTo>
                  <a:pt x="85367" y="25382"/>
                  <a:pt x="85436" y="25382"/>
                  <a:pt x="85436" y="25291"/>
                </a:cubicBezTo>
                <a:cubicBezTo>
                  <a:pt x="85436" y="25268"/>
                  <a:pt x="85436" y="25245"/>
                  <a:pt x="85436" y="25245"/>
                </a:cubicBezTo>
                <a:cubicBezTo>
                  <a:pt x="85436" y="25245"/>
                  <a:pt x="85436" y="25268"/>
                  <a:pt x="85436" y="25291"/>
                </a:cubicBezTo>
                <a:cubicBezTo>
                  <a:pt x="85436" y="25382"/>
                  <a:pt x="85367" y="25382"/>
                  <a:pt x="85367" y="25428"/>
                </a:cubicBezTo>
                <a:close/>
                <a:moveTo>
                  <a:pt x="110818" y="25336"/>
                </a:moveTo>
                <a:cubicBezTo>
                  <a:pt x="110818" y="25336"/>
                  <a:pt x="110818" y="25336"/>
                  <a:pt x="110795" y="25336"/>
                </a:cubicBezTo>
                <a:cubicBezTo>
                  <a:pt x="110818" y="25336"/>
                  <a:pt x="110818" y="25336"/>
                  <a:pt x="110818" y="25336"/>
                </a:cubicBezTo>
                <a:close/>
                <a:moveTo>
                  <a:pt x="110795" y="25336"/>
                </a:moveTo>
                <a:cubicBezTo>
                  <a:pt x="110681" y="25314"/>
                  <a:pt x="110544" y="25291"/>
                  <a:pt x="110407" y="25291"/>
                </a:cubicBezTo>
                <a:cubicBezTo>
                  <a:pt x="110338" y="25291"/>
                  <a:pt x="110293" y="25291"/>
                  <a:pt x="110247" y="25291"/>
                </a:cubicBezTo>
                <a:cubicBezTo>
                  <a:pt x="110293" y="25291"/>
                  <a:pt x="110338" y="25291"/>
                  <a:pt x="110407" y="25291"/>
                </a:cubicBezTo>
                <a:cubicBezTo>
                  <a:pt x="110544" y="25291"/>
                  <a:pt x="110681" y="25314"/>
                  <a:pt x="110795" y="25336"/>
                </a:cubicBezTo>
                <a:moveTo>
                  <a:pt x="105248" y="25314"/>
                </a:moveTo>
                <a:cubicBezTo>
                  <a:pt x="105066" y="25222"/>
                  <a:pt x="104883" y="25154"/>
                  <a:pt x="104678" y="25154"/>
                </a:cubicBezTo>
                <a:cubicBezTo>
                  <a:pt x="104632" y="25154"/>
                  <a:pt x="104564" y="25177"/>
                  <a:pt x="104518" y="25177"/>
                </a:cubicBezTo>
                <a:cubicBezTo>
                  <a:pt x="104564" y="25177"/>
                  <a:pt x="104632" y="25154"/>
                  <a:pt x="104678" y="25154"/>
                </a:cubicBezTo>
                <a:cubicBezTo>
                  <a:pt x="104883" y="25154"/>
                  <a:pt x="105066" y="25222"/>
                  <a:pt x="105248" y="25314"/>
                </a:cubicBezTo>
                <a:close/>
                <a:moveTo>
                  <a:pt x="116478" y="25177"/>
                </a:moveTo>
                <a:cubicBezTo>
                  <a:pt x="116501" y="25177"/>
                  <a:pt x="116547" y="25177"/>
                  <a:pt x="116570" y="25177"/>
                </a:cubicBezTo>
                <a:cubicBezTo>
                  <a:pt x="116798" y="25177"/>
                  <a:pt x="116889" y="25108"/>
                  <a:pt x="117049" y="24948"/>
                </a:cubicBezTo>
                <a:cubicBezTo>
                  <a:pt x="116889" y="25108"/>
                  <a:pt x="116798" y="25177"/>
                  <a:pt x="116570" y="25177"/>
                </a:cubicBezTo>
                <a:cubicBezTo>
                  <a:pt x="116547" y="25177"/>
                  <a:pt x="116501" y="25177"/>
                  <a:pt x="116478" y="25177"/>
                </a:cubicBezTo>
                <a:close/>
                <a:moveTo>
                  <a:pt x="115931" y="25177"/>
                </a:moveTo>
                <a:cubicBezTo>
                  <a:pt x="115908" y="25177"/>
                  <a:pt x="115862" y="25177"/>
                  <a:pt x="115839" y="25177"/>
                </a:cubicBezTo>
                <a:cubicBezTo>
                  <a:pt x="115862" y="25177"/>
                  <a:pt x="115908" y="25177"/>
                  <a:pt x="115931" y="25177"/>
                </a:cubicBezTo>
                <a:close/>
                <a:moveTo>
                  <a:pt x="96917" y="25177"/>
                </a:moveTo>
                <a:cubicBezTo>
                  <a:pt x="96940" y="25177"/>
                  <a:pt x="96940" y="25177"/>
                  <a:pt x="96940" y="25177"/>
                </a:cubicBezTo>
                <a:cubicBezTo>
                  <a:pt x="96940" y="25177"/>
                  <a:pt x="96940" y="25177"/>
                  <a:pt x="96917" y="25177"/>
                </a:cubicBezTo>
                <a:close/>
                <a:moveTo>
                  <a:pt x="113374" y="25085"/>
                </a:moveTo>
                <a:lnTo>
                  <a:pt x="113374" y="25085"/>
                </a:lnTo>
                <a:lnTo>
                  <a:pt x="113374" y="25085"/>
                </a:lnTo>
                <a:close/>
                <a:moveTo>
                  <a:pt x="113374" y="25085"/>
                </a:moveTo>
                <a:lnTo>
                  <a:pt x="113374" y="25085"/>
                </a:lnTo>
                <a:lnTo>
                  <a:pt x="113374" y="25085"/>
                </a:lnTo>
                <a:close/>
                <a:moveTo>
                  <a:pt x="113397" y="25085"/>
                </a:moveTo>
                <a:cubicBezTo>
                  <a:pt x="113397" y="25085"/>
                  <a:pt x="113397" y="25085"/>
                  <a:pt x="113397" y="25085"/>
                </a:cubicBezTo>
                <a:cubicBezTo>
                  <a:pt x="113397" y="25085"/>
                  <a:pt x="113397" y="25085"/>
                  <a:pt x="113397" y="25085"/>
                </a:cubicBezTo>
                <a:close/>
                <a:moveTo>
                  <a:pt x="113397" y="25085"/>
                </a:moveTo>
                <a:cubicBezTo>
                  <a:pt x="113397" y="25085"/>
                  <a:pt x="113397" y="25085"/>
                  <a:pt x="113397" y="25085"/>
                </a:cubicBezTo>
                <a:cubicBezTo>
                  <a:pt x="113397" y="25085"/>
                  <a:pt x="113397" y="25085"/>
                  <a:pt x="113397" y="25085"/>
                </a:cubicBezTo>
                <a:close/>
                <a:moveTo>
                  <a:pt x="113420" y="25085"/>
                </a:moveTo>
                <a:lnTo>
                  <a:pt x="113420" y="25085"/>
                </a:lnTo>
                <a:lnTo>
                  <a:pt x="113420" y="25085"/>
                </a:lnTo>
                <a:close/>
                <a:moveTo>
                  <a:pt x="113420" y="25085"/>
                </a:moveTo>
                <a:lnTo>
                  <a:pt x="113420" y="25085"/>
                </a:lnTo>
                <a:lnTo>
                  <a:pt x="113420" y="25085"/>
                </a:lnTo>
                <a:close/>
                <a:moveTo>
                  <a:pt x="114903" y="25040"/>
                </a:moveTo>
                <a:cubicBezTo>
                  <a:pt x="114995" y="25017"/>
                  <a:pt x="115109" y="24971"/>
                  <a:pt x="115223" y="24971"/>
                </a:cubicBezTo>
                <a:lnTo>
                  <a:pt x="115223" y="24971"/>
                </a:lnTo>
                <a:cubicBezTo>
                  <a:pt x="115223" y="24971"/>
                  <a:pt x="115223" y="24971"/>
                  <a:pt x="115223" y="24971"/>
                </a:cubicBezTo>
                <a:cubicBezTo>
                  <a:pt x="115109" y="24971"/>
                  <a:pt x="114995" y="25017"/>
                  <a:pt x="114903" y="25040"/>
                </a:cubicBezTo>
                <a:close/>
                <a:moveTo>
                  <a:pt x="117825" y="24925"/>
                </a:moveTo>
                <a:cubicBezTo>
                  <a:pt x="117642" y="24834"/>
                  <a:pt x="117528" y="24743"/>
                  <a:pt x="117414" y="24743"/>
                </a:cubicBezTo>
                <a:cubicBezTo>
                  <a:pt x="117323" y="24743"/>
                  <a:pt x="117232" y="24789"/>
                  <a:pt x="117095" y="24903"/>
                </a:cubicBezTo>
                <a:cubicBezTo>
                  <a:pt x="117232" y="24789"/>
                  <a:pt x="117323" y="24743"/>
                  <a:pt x="117414" y="24743"/>
                </a:cubicBezTo>
                <a:cubicBezTo>
                  <a:pt x="117528" y="24743"/>
                  <a:pt x="117642" y="24834"/>
                  <a:pt x="117825" y="24925"/>
                </a:cubicBezTo>
                <a:close/>
                <a:moveTo>
                  <a:pt x="83450" y="24834"/>
                </a:moveTo>
                <a:cubicBezTo>
                  <a:pt x="83678" y="24720"/>
                  <a:pt x="83907" y="24674"/>
                  <a:pt x="84181" y="24674"/>
                </a:cubicBezTo>
                <a:cubicBezTo>
                  <a:pt x="84181" y="24674"/>
                  <a:pt x="84203" y="24674"/>
                  <a:pt x="84226" y="24674"/>
                </a:cubicBezTo>
                <a:cubicBezTo>
                  <a:pt x="84203" y="24674"/>
                  <a:pt x="84181" y="24674"/>
                  <a:pt x="84181" y="24674"/>
                </a:cubicBezTo>
                <a:cubicBezTo>
                  <a:pt x="83907" y="24674"/>
                  <a:pt x="83678" y="24720"/>
                  <a:pt x="83450" y="24834"/>
                </a:cubicBezTo>
                <a:close/>
                <a:moveTo>
                  <a:pt x="39215" y="24766"/>
                </a:moveTo>
                <a:cubicBezTo>
                  <a:pt x="38941" y="24674"/>
                  <a:pt x="38713" y="24606"/>
                  <a:pt x="38439" y="24606"/>
                </a:cubicBezTo>
                <a:lnTo>
                  <a:pt x="38416" y="24606"/>
                </a:lnTo>
                <a:lnTo>
                  <a:pt x="38439" y="24583"/>
                </a:lnTo>
                <a:cubicBezTo>
                  <a:pt x="38713" y="24583"/>
                  <a:pt x="38941" y="24674"/>
                  <a:pt x="39215" y="24766"/>
                </a:cubicBezTo>
                <a:close/>
                <a:moveTo>
                  <a:pt x="14084" y="24697"/>
                </a:moveTo>
                <a:cubicBezTo>
                  <a:pt x="13993" y="24697"/>
                  <a:pt x="13901" y="24674"/>
                  <a:pt x="13810" y="24674"/>
                </a:cubicBezTo>
                <a:cubicBezTo>
                  <a:pt x="13901" y="24674"/>
                  <a:pt x="13993" y="24697"/>
                  <a:pt x="14084" y="24697"/>
                </a:cubicBezTo>
                <a:cubicBezTo>
                  <a:pt x="14107" y="24697"/>
                  <a:pt x="14130" y="24697"/>
                  <a:pt x="14130" y="24697"/>
                </a:cubicBezTo>
                <a:cubicBezTo>
                  <a:pt x="14130" y="24697"/>
                  <a:pt x="14107" y="24697"/>
                  <a:pt x="14084" y="24697"/>
                </a:cubicBezTo>
                <a:close/>
                <a:moveTo>
                  <a:pt x="14244" y="24674"/>
                </a:moveTo>
                <a:cubicBezTo>
                  <a:pt x="14404" y="24652"/>
                  <a:pt x="14472" y="24606"/>
                  <a:pt x="14632" y="24583"/>
                </a:cubicBezTo>
                <a:cubicBezTo>
                  <a:pt x="14472" y="24606"/>
                  <a:pt x="14404" y="24652"/>
                  <a:pt x="14244" y="24674"/>
                </a:cubicBezTo>
                <a:close/>
                <a:moveTo>
                  <a:pt x="37731" y="24606"/>
                </a:moveTo>
                <a:cubicBezTo>
                  <a:pt x="37343" y="24606"/>
                  <a:pt x="36978" y="24583"/>
                  <a:pt x="36635" y="24469"/>
                </a:cubicBezTo>
                <a:cubicBezTo>
                  <a:pt x="36978" y="24583"/>
                  <a:pt x="37343" y="24606"/>
                  <a:pt x="37731" y="24606"/>
                </a:cubicBezTo>
                <a:cubicBezTo>
                  <a:pt x="37959" y="24606"/>
                  <a:pt x="38188" y="24606"/>
                  <a:pt x="38416" y="24606"/>
                </a:cubicBezTo>
                <a:cubicBezTo>
                  <a:pt x="38188" y="24606"/>
                  <a:pt x="37959" y="24606"/>
                  <a:pt x="37731" y="24606"/>
                </a:cubicBezTo>
                <a:moveTo>
                  <a:pt x="14929" y="24606"/>
                </a:moveTo>
                <a:lnTo>
                  <a:pt x="15043" y="24606"/>
                </a:lnTo>
                <a:cubicBezTo>
                  <a:pt x="14997" y="24606"/>
                  <a:pt x="14974" y="24606"/>
                  <a:pt x="14929" y="24606"/>
                </a:cubicBezTo>
                <a:close/>
                <a:moveTo>
                  <a:pt x="14678" y="24583"/>
                </a:moveTo>
                <a:lnTo>
                  <a:pt x="14678" y="24583"/>
                </a:lnTo>
                <a:lnTo>
                  <a:pt x="14678" y="24583"/>
                </a:lnTo>
                <a:close/>
                <a:moveTo>
                  <a:pt x="14678" y="24583"/>
                </a:moveTo>
                <a:cubicBezTo>
                  <a:pt x="14678" y="24583"/>
                  <a:pt x="14678" y="24583"/>
                  <a:pt x="14678" y="24583"/>
                </a:cubicBezTo>
                <a:cubicBezTo>
                  <a:pt x="14678" y="24583"/>
                  <a:pt x="14678" y="24583"/>
                  <a:pt x="14678" y="24583"/>
                </a:cubicBezTo>
                <a:close/>
                <a:moveTo>
                  <a:pt x="14655" y="24583"/>
                </a:moveTo>
                <a:lnTo>
                  <a:pt x="14655" y="24583"/>
                </a:lnTo>
                <a:lnTo>
                  <a:pt x="14655" y="24583"/>
                </a:lnTo>
                <a:close/>
                <a:moveTo>
                  <a:pt x="14655" y="24583"/>
                </a:moveTo>
                <a:cubicBezTo>
                  <a:pt x="14655" y="24583"/>
                  <a:pt x="14655" y="24583"/>
                  <a:pt x="14655" y="24583"/>
                </a:cubicBezTo>
                <a:cubicBezTo>
                  <a:pt x="14655" y="24583"/>
                  <a:pt x="14655" y="24583"/>
                  <a:pt x="14655" y="24583"/>
                </a:cubicBezTo>
                <a:close/>
                <a:moveTo>
                  <a:pt x="14655" y="24583"/>
                </a:moveTo>
                <a:lnTo>
                  <a:pt x="14632" y="24583"/>
                </a:lnTo>
                <a:lnTo>
                  <a:pt x="14655" y="24583"/>
                </a:lnTo>
                <a:close/>
                <a:moveTo>
                  <a:pt x="15979" y="24492"/>
                </a:moveTo>
                <a:cubicBezTo>
                  <a:pt x="15842" y="24492"/>
                  <a:pt x="15705" y="24492"/>
                  <a:pt x="15568" y="24492"/>
                </a:cubicBezTo>
                <a:cubicBezTo>
                  <a:pt x="15522" y="24492"/>
                  <a:pt x="15476" y="24492"/>
                  <a:pt x="15431" y="24492"/>
                </a:cubicBezTo>
                <a:cubicBezTo>
                  <a:pt x="15476" y="24492"/>
                  <a:pt x="15522" y="24492"/>
                  <a:pt x="15568" y="24492"/>
                </a:cubicBezTo>
                <a:cubicBezTo>
                  <a:pt x="15705" y="24492"/>
                  <a:pt x="15842" y="24492"/>
                  <a:pt x="15979" y="24492"/>
                </a:cubicBezTo>
                <a:close/>
                <a:moveTo>
                  <a:pt x="36613" y="24469"/>
                </a:moveTo>
                <a:cubicBezTo>
                  <a:pt x="36613" y="24446"/>
                  <a:pt x="36613" y="24446"/>
                  <a:pt x="36590" y="24446"/>
                </a:cubicBezTo>
                <a:cubicBezTo>
                  <a:pt x="36613" y="24446"/>
                  <a:pt x="36613" y="24446"/>
                  <a:pt x="36613" y="24469"/>
                </a:cubicBezTo>
                <a:close/>
                <a:moveTo>
                  <a:pt x="19699" y="24012"/>
                </a:moveTo>
                <a:cubicBezTo>
                  <a:pt x="19585" y="23921"/>
                  <a:pt x="19471" y="23830"/>
                  <a:pt x="19334" y="23784"/>
                </a:cubicBezTo>
                <a:cubicBezTo>
                  <a:pt x="19471" y="23830"/>
                  <a:pt x="19585" y="23921"/>
                  <a:pt x="19699" y="24012"/>
                </a:cubicBezTo>
                <a:close/>
                <a:moveTo>
                  <a:pt x="65304" y="23921"/>
                </a:moveTo>
                <a:cubicBezTo>
                  <a:pt x="65395" y="23898"/>
                  <a:pt x="65487" y="23898"/>
                  <a:pt x="65555" y="23898"/>
                </a:cubicBezTo>
                <a:lnTo>
                  <a:pt x="65578" y="23898"/>
                </a:lnTo>
                <a:lnTo>
                  <a:pt x="65555" y="23898"/>
                </a:lnTo>
                <a:cubicBezTo>
                  <a:pt x="65487" y="23898"/>
                  <a:pt x="65395" y="23898"/>
                  <a:pt x="65304" y="23921"/>
                </a:cubicBezTo>
                <a:moveTo>
                  <a:pt x="9816" y="23898"/>
                </a:moveTo>
                <a:cubicBezTo>
                  <a:pt x="9884" y="23876"/>
                  <a:pt x="9953" y="23876"/>
                  <a:pt x="10021" y="23853"/>
                </a:cubicBezTo>
                <a:cubicBezTo>
                  <a:pt x="9953" y="23876"/>
                  <a:pt x="9884" y="23876"/>
                  <a:pt x="9816" y="23898"/>
                </a:cubicBezTo>
                <a:close/>
                <a:moveTo>
                  <a:pt x="10021" y="23853"/>
                </a:moveTo>
                <a:lnTo>
                  <a:pt x="10021" y="23853"/>
                </a:lnTo>
                <a:lnTo>
                  <a:pt x="10021" y="23853"/>
                </a:lnTo>
                <a:close/>
                <a:moveTo>
                  <a:pt x="7191" y="23602"/>
                </a:moveTo>
                <a:cubicBezTo>
                  <a:pt x="7168" y="23602"/>
                  <a:pt x="7122" y="23579"/>
                  <a:pt x="7077" y="23579"/>
                </a:cubicBezTo>
                <a:cubicBezTo>
                  <a:pt x="7122" y="23579"/>
                  <a:pt x="7168" y="23602"/>
                  <a:pt x="7191" y="23602"/>
                </a:cubicBezTo>
                <a:cubicBezTo>
                  <a:pt x="7214" y="23602"/>
                  <a:pt x="7214" y="23602"/>
                  <a:pt x="7236" y="23602"/>
                </a:cubicBezTo>
                <a:cubicBezTo>
                  <a:pt x="7214" y="23602"/>
                  <a:pt x="7214" y="23602"/>
                  <a:pt x="7191" y="23602"/>
                </a:cubicBezTo>
                <a:close/>
                <a:moveTo>
                  <a:pt x="6985" y="23533"/>
                </a:moveTo>
                <a:cubicBezTo>
                  <a:pt x="6894" y="23487"/>
                  <a:pt x="6803" y="23465"/>
                  <a:pt x="6711" y="23419"/>
                </a:cubicBezTo>
                <a:cubicBezTo>
                  <a:pt x="6803" y="23465"/>
                  <a:pt x="6894" y="23487"/>
                  <a:pt x="6985" y="23533"/>
                </a:cubicBezTo>
                <a:close/>
                <a:moveTo>
                  <a:pt x="27893" y="23236"/>
                </a:moveTo>
                <a:cubicBezTo>
                  <a:pt x="28510" y="22848"/>
                  <a:pt x="29172" y="22529"/>
                  <a:pt x="29902" y="22529"/>
                </a:cubicBezTo>
                <a:lnTo>
                  <a:pt x="29902" y="22529"/>
                </a:lnTo>
                <a:lnTo>
                  <a:pt x="29902" y="22529"/>
                </a:lnTo>
                <a:cubicBezTo>
                  <a:pt x="29172" y="22529"/>
                  <a:pt x="28510" y="22848"/>
                  <a:pt x="27893" y="23236"/>
                </a:cubicBezTo>
                <a:close/>
                <a:moveTo>
                  <a:pt x="33486" y="23214"/>
                </a:moveTo>
                <a:cubicBezTo>
                  <a:pt x="33463" y="23214"/>
                  <a:pt x="33417" y="23214"/>
                  <a:pt x="33394" y="23214"/>
                </a:cubicBezTo>
                <a:cubicBezTo>
                  <a:pt x="33417" y="23214"/>
                  <a:pt x="33463" y="23214"/>
                  <a:pt x="33486" y="23214"/>
                </a:cubicBezTo>
                <a:close/>
                <a:moveTo>
                  <a:pt x="33052" y="23191"/>
                </a:moveTo>
                <a:cubicBezTo>
                  <a:pt x="33029" y="23168"/>
                  <a:pt x="33006" y="23168"/>
                  <a:pt x="32983" y="23145"/>
                </a:cubicBezTo>
                <a:cubicBezTo>
                  <a:pt x="33006" y="23168"/>
                  <a:pt x="33029" y="23168"/>
                  <a:pt x="33052" y="23191"/>
                </a:cubicBezTo>
                <a:close/>
                <a:moveTo>
                  <a:pt x="8789" y="23008"/>
                </a:moveTo>
                <a:cubicBezTo>
                  <a:pt x="8743" y="23008"/>
                  <a:pt x="8720" y="23008"/>
                  <a:pt x="8674" y="22985"/>
                </a:cubicBezTo>
                <a:cubicBezTo>
                  <a:pt x="8720" y="23008"/>
                  <a:pt x="8743" y="23008"/>
                  <a:pt x="8789" y="23008"/>
                </a:cubicBezTo>
                <a:close/>
                <a:moveTo>
                  <a:pt x="29970" y="22529"/>
                </a:moveTo>
                <a:lnTo>
                  <a:pt x="29948" y="22529"/>
                </a:lnTo>
                <a:lnTo>
                  <a:pt x="29970" y="22529"/>
                </a:lnTo>
                <a:close/>
                <a:moveTo>
                  <a:pt x="30244" y="22506"/>
                </a:moveTo>
                <a:cubicBezTo>
                  <a:pt x="30495" y="22483"/>
                  <a:pt x="30769" y="22392"/>
                  <a:pt x="31020" y="22323"/>
                </a:cubicBezTo>
                <a:cubicBezTo>
                  <a:pt x="30769" y="22392"/>
                  <a:pt x="30495" y="22483"/>
                  <a:pt x="30244" y="22506"/>
                </a:cubicBezTo>
                <a:close/>
                <a:moveTo>
                  <a:pt x="4406" y="22323"/>
                </a:moveTo>
                <a:cubicBezTo>
                  <a:pt x="4246" y="22209"/>
                  <a:pt x="4041" y="22164"/>
                  <a:pt x="3858" y="22118"/>
                </a:cubicBezTo>
                <a:cubicBezTo>
                  <a:pt x="3699" y="22050"/>
                  <a:pt x="3539" y="21958"/>
                  <a:pt x="3402" y="21890"/>
                </a:cubicBezTo>
                <a:cubicBezTo>
                  <a:pt x="3539" y="21958"/>
                  <a:pt x="3699" y="22050"/>
                  <a:pt x="3858" y="22118"/>
                </a:cubicBezTo>
                <a:cubicBezTo>
                  <a:pt x="4041" y="22164"/>
                  <a:pt x="4246" y="22209"/>
                  <a:pt x="4406" y="22323"/>
                </a:cubicBezTo>
                <a:close/>
                <a:moveTo>
                  <a:pt x="31203" y="22278"/>
                </a:moveTo>
                <a:lnTo>
                  <a:pt x="31203" y="22278"/>
                </a:lnTo>
                <a:lnTo>
                  <a:pt x="31203" y="22278"/>
                </a:lnTo>
                <a:close/>
                <a:moveTo>
                  <a:pt x="31203" y="22278"/>
                </a:moveTo>
                <a:cubicBezTo>
                  <a:pt x="31317" y="22255"/>
                  <a:pt x="31431" y="22209"/>
                  <a:pt x="31545" y="22209"/>
                </a:cubicBezTo>
                <a:cubicBezTo>
                  <a:pt x="31568" y="22209"/>
                  <a:pt x="31591" y="22209"/>
                  <a:pt x="31637" y="22232"/>
                </a:cubicBezTo>
                <a:cubicBezTo>
                  <a:pt x="31591" y="22209"/>
                  <a:pt x="31568" y="22209"/>
                  <a:pt x="31545" y="22209"/>
                </a:cubicBezTo>
                <a:cubicBezTo>
                  <a:pt x="31431" y="22209"/>
                  <a:pt x="31317" y="22255"/>
                  <a:pt x="31203" y="22278"/>
                </a:cubicBezTo>
                <a:close/>
                <a:moveTo>
                  <a:pt x="2831" y="21798"/>
                </a:moveTo>
                <a:cubicBezTo>
                  <a:pt x="2649" y="21730"/>
                  <a:pt x="2489" y="21684"/>
                  <a:pt x="2306" y="21661"/>
                </a:cubicBezTo>
                <a:cubicBezTo>
                  <a:pt x="2489" y="21684"/>
                  <a:pt x="2649" y="21730"/>
                  <a:pt x="2831" y="21798"/>
                </a:cubicBezTo>
                <a:close/>
                <a:moveTo>
                  <a:pt x="2306" y="21661"/>
                </a:moveTo>
                <a:cubicBezTo>
                  <a:pt x="2306" y="21661"/>
                  <a:pt x="2306" y="21661"/>
                  <a:pt x="2306" y="21661"/>
                </a:cubicBezTo>
                <a:cubicBezTo>
                  <a:pt x="2306" y="21661"/>
                  <a:pt x="2306" y="21661"/>
                  <a:pt x="2306" y="21661"/>
                </a:cubicBezTo>
                <a:close/>
                <a:moveTo>
                  <a:pt x="1690" y="21639"/>
                </a:moveTo>
                <a:cubicBezTo>
                  <a:pt x="1644" y="21639"/>
                  <a:pt x="1621" y="21639"/>
                  <a:pt x="1576" y="21639"/>
                </a:cubicBezTo>
                <a:cubicBezTo>
                  <a:pt x="1621" y="21639"/>
                  <a:pt x="1644" y="21639"/>
                  <a:pt x="1690" y="21639"/>
                </a:cubicBezTo>
                <a:lnTo>
                  <a:pt x="1713" y="21639"/>
                </a:lnTo>
                <a:lnTo>
                  <a:pt x="1758" y="21639"/>
                </a:lnTo>
                <a:lnTo>
                  <a:pt x="1713" y="21639"/>
                </a:lnTo>
                <a:cubicBezTo>
                  <a:pt x="1690" y="21639"/>
                  <a:pt x="1690" y="21639"/>
                  <a:pt x="1690" y="21639"/>
                </a:cubicBezTo>
                <a:close/>
                <a:moveTo>
                  <a:pt x="1" y="21159"/>
                </a:moveTo>
                <a:lnTo>
                  <a:pt x="1" y="21159"/>
                </a:lnTo>
                <a:lnTo>
                  <a:pt x="1" y="3219"/>
                </a:lnTo>
                <a:cubicBezTo>
                  <a:pt x="92" y="3173"/>
                  <a:pt x="183" y="3127"/>
                  <a:pt x="298" y="3127"/>
                </a:cubicBezTo>
                <a:cubicBezTo>
                  <a:pt x="320" y="3127"/>
                  <a:pt x="343" y="3127"/>
                  <a:pt x="366" y="3127"/>
                </a:cubicBezTo>
                <a:cubicBezTo>
                  <a:pt x="549" y="3173"/>
                  <a:pt x="617" y="3219"/>
                  <a:pt x="800" y="3241"/>
                </a:cubicBezTo>
                <a:cubicBezTo>
                  <a:pt x="1096" y="3241"/>
                  <a:pt x="1370" y="3310"/>
                  <a:pt x="1644" y="3333"/>
                </a:cubicBezTo>
                <a:lnTo>
                  <a:pt x="1644" y="3333"/>
                </a:lnTo>
                <a:cubicBezTo>
                  <a:pt x="1370" y="3310"/>
                  <a:pt x="1096" y="3241"/>
                  <a:pt x="800" y="3241"/>
                </a:cubicBezTo>
                <a:cubicBezTo>
                  <a:pt x="617" y="3219"/>
                  <a:pt x="549" y="3173"/>
                  <a:pt x="366" y="3127"/>
                </a:cubicBezTo>
                <a:lnTo>
                  <a:pt x="298" y="3127"/>
                </a:lnTo>
                <a:cubicBezTo>
                  <a:pt x="183" y="3127"/>
                  <a:pt x="92" y="3173"/>
                  <a:pt x="1" y="3219"/>
                </a:cubicBezTo>
                <a:lnTo>
                  <a:pt x="1" y="21159"/>
                </a:lnTo>
                <a:close/>
                <a:moveTo>
                  <a:pt x="117779" y="5958"/>
                </a:moveTo>
                <a:cubicBezTo>
                  <a:pt x="117757" y="5935"/>
                  <a:pt x="117757" y="5912"/>
                  <a:pt x="117757" y="5889"/>
                </a:cubicBezTo>
                <a:cubicBezTo>
                  <a:pt x="117757" y="5912"/>
                  <a:pt x="117757" y="5935"/>
                  <a:pt x="117779" y="5958"/>
                </a:cubicBezTo>
                <a:cubicBezTo>
                  <a:pt x="118419" y="5844"/>
                  <a:pt x="118966" y="5570"/>
                  <a:pt x="119605" y="5410"/>
                </a:cubicBezTo>
                <a:cubicBezTo>
                  <a:pt x="119948" y="5319"/>
                  <a:pt x="120313" y="5296"/>
                  <a:pt x="120655" y="5204"/>
                </a:cubicBezTo>
                <a:cubicBezTo>
                  <a:pt x="121089" y="5068"/>
                  <a:pt x="121523" y="5136"/>
                  <a:pt x="121979" y="4999"/>
                </a:cubicBezTo>
                <a:cubicBezTo>
                  <a:pt x="122436" y="4862"/>
                  <a:pt x="122778" y="4634"/>
                  <a:pt x="123280" y="4611"/>
                </a:cubicBezTo>
                <a:cubicBezTo>
                  <a:pt x="123554" y="4588"/>
                  <a:pt x="123782" y="4497"/>
                  <a:pt x="124056" y="4406"/>
                </a:cubicBezTo>
                <a:cubicBezTo>
                  <a:pt x="124376" y="4360"/>
                  <a:pt x="124718" y="4291"/>
                  <a:pt x="125038" y="4269"/>
                </a:cubicBezTo>
                <a:lnTo>
                  <a:pt x="125038" y="4269"/>
                </a:lnTo>
                <a:cubicBezTo>
                  <a:pt x="124718" y="4291"/>
                  <a:pt x="124376" y="4360"/>
                  <a:pt x="124056" y="4406"/>
                </a:cubicBezTo>
                <a:cubicBezTo>
                  <a:pt x="123782" y="4497"/>
                  <a:pt x="123554" y="4588"/>
                  <a:pt x="123280" y="4611"/>
                </a:cubicBezTo>
                <a:cubicBezTo>
                  <a:pt x="122778" y="4634"/>
                  <a:pt x="122436" y="4862"/>
                  <a:pt x="121979" y="4999"/>
                </a:cubicBezTo>
                <a:cubicBezTo>
                  <a:pt x="121523" y="5136"/>
                  <a:pt x="121089" y="5068"/>
                  <a:pt x="120655" y="5204"/>
                </a:cubicBezTo>
                <a:cubicBezTo>
                  <a:pt x="120313" y="5296"/>
                  <a:pt x="119948" y="5319"/>
                  <a:pt x="119605" y="5410"/>
                </a:cubicBezTo>
                <a:cubicBezTo>
                  <a:pt x="118966" y="5570"/>
                  <a:pt x="118419" y="5844"/>
                  <a:pt x="117779" y="5958"/>
                </a:cubicBezTo>
                <a:moveTo>
                  <a:pt x="115976" y="5935"/>
                </a:moveTo>
                <a:cubicBezTo>
                  <a:pt x="115885" y="5912"/>
                  <a:pt x="115794" y="5912"/>
                  <a:pt x="115702" y="5889"/>
                </a:cubicBezTo>
                <a:cubicBezTo>
                  <a:pt x="115406" y="5844"/>
                  <a:pt x="115132" y="5638"/>
                  <a:pt x="114858" y="5592"/>
                </a:cubicBezTo>
                <a:lnTo>
                  <a:pt x="114812" y="5592"/>
                </a:lnTo>
                <a:cubicBezTo>
                  <a:pt x="114812" y="5592"/>
                  <a:pt x="114835" y="5592"/>
                  <a:pt x="114858" y="5592"/>
                </a:cubicBezTo>
                <a:cubicBezTo>
                  <a:pt x="115132" y="5638"/>
                  <a:pt x="115406" y="5844"/>
                  <a:pt x="115702" y="5889"/>
                </a:cubicBezTo>
                <a:cubicBezTo>
                  <a:pt x="115794" y="5912"/>
                  <a:pt x="115885" y="5912"/>
                  <a:pt x="115976" y="5935"/>
                </a:cubicBezTo>
                <a:close/>
                <a:moveTo>
                  <a:pt x="6118" y="5912"/>
                </a:moveTo>
                <a:cubicBezTo>
                  <a:pt x="6072" y="5912"/>
                  <a:pt x="6004" y="5912"/>
                  <a:pt x="5958" y="5889"/>
                </a:cubicBezTo>
                <a:cubicBezTo>
                  <a:pt x="6004" y="5912"/>
                  <a:pt x="6072" y="5912"/>
                  <a:pt x="6118" y="5912"/>
                </a:cubicBezTo>
                <a:cubicBezTo>
                  <a:pt x="6369" y="5912"/>
                  <a:pt x="6643" y="5798"/>
                  <a:pt x="6780" y="5775"/>
                </a:cubicBezTo>
                <a:cubicBezTo>
                  <a:pt x="7100" y="5684"/>
                  <a:pt x="7373" y="5524"/>
                  <a:pt x="7602" y="5319"/>
                </a:cubicBezTo>
                <a:cubicBezTo>
                  <a:pt x="7784" y="5182"/>
                  <a:pt x="7853" y="4976"/>
                  <a:pt x="8013" y="4839"/>
                </a:cubicBezTo>
                <a:cubicBezTo>
                  <a:pt x="8104" y="4748"/>
                  <a:pt x="8309" y="4565"/>
                  <a:pt x="8401" y="4520"/>
                </a:cubicBezTo>
                <a:cubicBezTo>
                  <a:pt x="8469" y="4520"/>
                  <a:pt x="8515" y="4497"/>
                  <a:pt x="8560" y="4497"/>
                </a:cubicBezTo>
                <a:cubicBezTo>
                  <a:pt x="8697" y="4497"/>
                  <a:pt x="8811" y="4588"/>
                  <a:pt x="8971" y="4611"/>
                </a:cubicBezTo>
                <a:lnTo>
                  <a:pt x="8971" y="4611"/>
                </a:lnTo>
                <a:cubicBezTo>
                  <a:pt x="8811" y="4588"/>
                  <a:pt x="8697" y="4497"/>
                  <a:pt x="8560" y="4497"/>
                </a:cubicBezTo>
                <a:cubicBezTo>
                  <a:pt x="8515" y="4497"/>
                  <a:pt x="8469" y="4520"/>
                  <a:pt x="8401" y="4520"/>
                </a:cubicBezTo>
                <a:cubicBezTo>
                  <a:pt x="8309" y="4565"/>
                  <a:pt x="8104" y="4748"/>
                  <a:pt x="8013" y="4839"/>
                </a:cubicBezTo>
                <a:cubicBezTo>
                  <a:pt x="7853" y="4976"/>
                  <a:pt x="7784" y="5182"/>
                  <a:pt x="7602" y="5319"/>
                </a:cubicBezTo>
                <a:cubicBezTo>
                  <a:pt x="7373" y="5524"/>
                  <a:pt x="7100" y="5684"/>
                  <a:pt x="6780" y="5775"/>
                </a:cubicBezTo>
                <a:cubicBezTo>
                  <a:pt x="6643" y="5798"/>
                  <a:pt x="6369" y="5912"/>
                  <a:pt x="6118" y="5912"/>
                </a:cubicBezTo>
                <a:close/>
                <a:moveTo>
                  <a:pt x="117460" y="5821"/>
                </a:moveTo>
                <a:cubicBezTo>
                  <a:pt x="117551" y="5798"/>
                  <a:pt x="117620" y="5775"/>
                  <a:pt x="117711" y="5775"/>
                </a:cubicBezTo>
                <a:cubicBezTo>
                  <a:pt x="117734" y="5775"/>
                  <a:pt x="117779" y="5775"/>
                  <a:pt x="117802" y="5798"/>
                </a:cubicBezTo>
                <a:cubicBezTo>
                  <a:pt x="117779" y="5775"/>
                  <a:pt x="117734" y="5775"/>
                  <a:pt x="117711" y="5775"/>
                </a:cubicBezTo>
                <a:cubicBezTo>
                  <a:pt x="117620" y="5775"/>
                  <a:pt x="117551" y="5798"/>
                  <a:pt x="117460" y="5821"/>
                </a:cubicBezTo>
                <a:close/>
                <a:moveTo>
                  <a:pt x="5844" y="5798"/>
                </a:moveTo>
                <a:lnTo>
                  <a:pt x="5844" y="5798"/>
                </a:lnTo>
                <a:cubicBezTo>
                  <a:pt x="5798" y="5729"/>
                  <a:pt x="5798" y="5570"/>
                  <a:pt x="5753" y="5501"/>
                </a:cubicBezTo>
                <a:cubicBezTo>
                  <a:pt x="5730" y="5433"/>
                  <a:pt x="5684" y="5410"/>
                  <a:pt x="5662" y="5364"/>
                </a:cubicBezTo>
                <a:cubicBezTo>
                  <a:pt x="5479" y="5113"/>
                  <a:pt x="5205" y="5227"/>
                  <a:pt x="4931" y="5068"/>
                </a:cubicBezTo>
                <a:cubicBezTo>
                  <a:pt x="4794" y="4999"/>
                  <a:pt x="4680" y="4885"/>
                  <a:pt x="4566" y="4771"/>
                </a:cubicBezTo>
                <a:cubicBezTo>
                  <a:pt x="4452" y="4657"/>
                  <a:pt x="4383" y="4520"/>
                  <a:pt x="4292" y="4383"/>
                </a:cubicBezTo>
                <a:cubicBezTo>
                  <a:pt x="4178" y="4246"/>
                  <a:pt x="4064" y="4200"/>
                  <a:pt x="3927" y="4200"/>
                </a:cubicBezTo>
                <a:cubicBezTo>
                  <a:pt x="3858" y="4200"/>
                  <a:pt x="3790" y="4223"/>
                  <a:pt x="3699" y="4223"/>
                </a:cubicBezTo>
                <a:lnTo>
                  <a:pt x="3699" y="4223"/>
                </a:lnTo>
                <a:lnTo>
                  <a:pt x="3699" y="4223"/>
                </a:lnTo>
                <a:cubicBezTo>
                  <a:pt x="3790" y="4223"/>
                  <a:pt x="3858" y="4200"/>
                  <a:pt x="3927" y="4200"/>
                </a:cubicBezTo>
                <a:cubicBezTo>
                  <a:pt x="4064" y="4200"/>
                  <a:pt x="4178" y="4246"/>
                  <a:pt x="4292" y="4383"/>
                </a:cubicBezTo>
                <a:cubicBezTo>
                  <a:pt x="4383" y="4520"/>
                  <a:pt x="4452" y="4657"/>
                  <a:pt x="4566" y="4771"/>
                </a:cubicBezTo>
                <a:cubicBezTo>
                  <a:pt x="4680" y="4885"/>
                  <a:pt x="4794" y="4999"/>
                  <a:pt x="4931" y="5068"/>
                </a:cubicBezTo>
                <a:cubicBezTo>
                  <a:pt x="5205" y="5227"/>
                  <a:pt x="5479" y="5113"/>
                  <a:pt x="5662" y="5364"/>
                </a:cubicBezTo>
                <a:cubicBezTo>
                  <a:pt x="5684" y="5410"/>
                  <a:pt x="5730" y="5433"/>
                  <a:pt x="5753" y="5501"/>
                </a:cubicBezTo>
                <a:cubicBezTo>
                  <a:pt x="5798" y="5570"/>
                  <a:pt x="5798" y="5729"/>
                  <a:pt x="5844" y="5798"/>
                </a:cubicBezTo>
                <a:lnTo>
                  <a:pt x="5844" y="5798"/>
                </a:lnTo>
                <a:close/>
                <a:moveTo>
                  <a:pt x="117802" y="5798"/>
                </a:moveTo>
                <a:cubicBezTo>
                  <a:pt x="117802" y="5798"/>
                  <a:pt x="117802" y="5798"/>
                  <a:pt x="117802" y="5798"/>
                </a:cubicBezTo>
                <a:cubicBezTo>
                  <a:pt x="117802" y="5798"/>
                  <a:pt x="117802" y="5798"/>
                  <a:pt x="117802" y="5798"/>
                </a:cubicBezTo>
                <a:close/>
                <a:moveTo>
                  <a:pt x="113831" y="5729"/>
                </a:moveTo>
                <a:cubicBezTo>
                  <a:pt x="113717" y="5729"/>
                  <a:pt x="113580" y="5707"/>
                  <a:pt x="113465" y="5684"/>
                </a:cubicBezTo>
                <a:cubicBezTo>
                  <a:pt x="113580" y="5707"/>
                  <a:pt x="113717" y="5729"/>
                  <a:pt x="113831" y="5729"/>
                </a:cubicBezTo>
                <a:cubicBezTo>
                  <a:pt x="114013" y="5729"/>
                  <a:pt x="114173" y="5707"/>
                  <a:pt x="114287" y="5707"/>
                </a:cubicBezTo>
                <a:cubicBezTo>
                  <a:pt x="114447" y="5684"/>
                  <a:pt x="114584" y="5615"/>
                  <a:pt x="114721" y="5592"/>
                </a:cubicBezTo>
                <a:cubicBezTo>
                  <a:pt x="114584" y="5615"/>
                  <a:pt x="114447" y="5684"/>
                  <a:pt x="114287" y="5707"/>
                </a:cubicBezTo>
                <a:cubicBezTo>
                  <a:pt x="114173" y="5707"/>
                  <a:pt x="114013" y="5729"/>
                  <a:pt x="113831" y="5729"/>
                </a:cubicBezTo>
                <a:close/>
                <a:moveTo>
                  <a:pt x="113306" y="5592"/>
                </a:moveTo>
                <a:lnTo>
                  <a:pt x="113306" y="5592"/>
                </a:lnTo>
                <a:cubicBezTo>
                  <a:pt x="113146" y="5478"/>
                  <a:pt x="113146" y="5296"/>
                  <a:pt x="113055" y="5113"/>
                </a:cubicBezTo>
                <a:cubicBezTo>
                  <a:pt x="112986" y="4976"/>
                  <a:pt x="112872" y="4953"/>
                  <a:pt x="112758" y="4885"/>
                </a:cubicBezTo>
                <a:cubicBezTo>
                  <a:pt x="112872" y="4953"/>
                  <a:pt x="112986" y="4976"/>
                  <a:pt x="113055" y="5113"/>
                </a:cubicBezTo>
                <a:cubicBezTo>
                  <a:pt x="113146" y="5296"/>
                  <a:pt x="113146" y="5478"/>
                  <a:pt x="113306" y="5592"/>
                </a:cubicBezTo>
                <a:lnTo>
                  <a:pt x="113306" y="5592"/>
                </a:lnTo>
                <a:close/>
                <a:moveTo>
                  <a:pt x="63957" y="4794"/>
                </a:moveTo>
                <a:lnTo>
                  <a:pt x="63957" y="4794"/>
                </a:lnTo>
                <a:cubicBezTo>
                  <a:pt x="64300" y="4748"/>
                  <a:pt x="64688" y="4611"/>
                  <a:pt x="64984" y="4474"/>
                </a:cubicBezTo>
                <a:cubicBezTo>
                  <a:pt x="65190" y="4383"/>
                  <a:pt x="65373" y="4246"/>
                  <a:pt x="65578" y="4177"/>
                </a:cubicBezTo>
                <a:cubicBezTo>
                  <a:pt x="65875" y="4063"/>
                  <a:pt x="66263" y="4063"/>
                  <a:pt x="66582" y="4040"/>
                </a:cubicBezTo>
                <a:cubicBezTo>
                  <a:pt x="67587" y="3903"/>
                  <a:pt x="68614" y="3721"/>
                  <a:pt x="69618" y="3630"/>
                </a:cubicBezTo>
                <a:cubicBezTo>
                  <a:pt x="69892" y="3607"/>
                  <a:pt x="70120" y="3538"/>
                  <a:pt x="70348" y="3538"/>
                </a:cubicBezTo>
                <a:cubicBezTo>
                  <a:pt x="70463" y="3538"/>
                  <a:pt x="70600" y="3561"/>
                  <a:pt x="70714" y="3607"/>
                </a:cubicBezTo>
                <a:cubicBezTo>
                  <a:pt x="70942" y="3675"/>
                  <a:pt x="71102" y="3812"/>
                  <a:pt x="71307" y="3926"/>
                </a:cubicBezTo>
                <a:cubicBezTo>
                  <a:pt x="71558" y="4063"/>
                  <a:pt x="71878" y="4086"/>
                  <a:pt x="72152" y="4155"/>
                </a:cubicBezTo>
                <a:lnTo>
                  <a:pt x="72152" y="4155"/>
                </a:lnTo>
                <a:lnTo>
                  <a:pt x="72152" y="4155"/>
                </a:lnTo>
                <a:cubicBezTo>
                  <a:pt x="71878" y="4086"/>
                  <a:pt x="71558" y="4063"/>
                  <a:pt x="71307" y="3926"/>
                </a:cubicBezTo>
                <a:cubicBezTo>
                  <a:pt x="71102" y="3812"/>
                  <a:pt x="70942" y="3675"/>
                  <a:pt x="70714" y="3607"/>
                </a:cubicBezTo>
                <a:cubicBezTo>
                  <a:pt x="70600" y="3561"/>
                  <a:pt x="70463" y="3538"/>
                  <a:pt x="70348" y="3538"/>
                </a:cubicBezTo>
                <a:cubicBezTo>
                  <a:pt x="70120" y="3538"/>
                  <a:pt x="69892" y="3607"/>
                  <a:pt x="69618" y="3630"/>
                </a:cubicBezTo>
                <a:cubicBezTo>
                  <a:pt x="68614" y="3721"/>
                  <a:pt x="67587" y="3903"/>
                  <a:pt x="66582" y="4040"/>
                </a:cubicBezTo>
                <a:cubicBezTo>
                  <a:pt x="66263" y="4063"/>
                  <a:pt x="65875" y="4063"/>
                  <a:pt x="65578" y="4177"/>
                </a:cubicBezTo>
                <a:cubicBezTo>
                  <a:pt x="65373" y="4246"/>
                  <a:pt x="65190" y="4383"/>
                  <a:pt x="64984" y="4474"/>
                </a:cubicBezTo>
                <a:cubicBezTo>
                  <a:pt x="64688" y="4611"/>
                  <a:pt x="64300" y="4748"/>
                  <a:pt x="63957" y="4794"/>
                </a:cubicBezTo>
                <a:lnTo>
                  <a:pt x="63957" y="4794"/>
                </a:lnTo>
                <a:close/>
                <a:moveTo>
                  <a:pt x="19882" y="4611"/>
                </a:moveTo>
                <a:cubicBezTo>
                  <a:pt x="19836" y="4611"/>
                  <a:pt x="19768" y="4611"/>
                  <a:pt x="19699" y="4588"/>
                </a:cubicBezTo>
                <a:cubicBezTo>
                  <a:pt x="19699" y="4588"/>
                  <a:pt x="19676" y="4588"/>
                  <a:pt x="19676" y="4588"/>
                </a:cubicBezTo>
                <a:cubicBezTo>
                  <a:pt x="19676" y="4588"/>
                  <a:pt x="19699" y="4588"/>
                  <a:pt x="19699" y="4588"/>
                </a:cubicBezTo>
                <a:cubicBezTo>
                  <a:pt x="19768" y="4611"/>
                  <a:pt x="19836" y="4611"/>
                  <a:pt x="19882" y="4611"/>
                </a:cubicBezTo>
                <a:cubicBezTo>
                  <a:pt x="20133" y="4611"/>
                  <a:pt x="20407" y="4497"/>
                  <a:pt x="20612" y="4406"/>
                </a:cubicBezTo>
                <a:cubicBezTo>
                  <a:pt x="21069" y="4223"/>
                  <a:pt x="21365" y="3789"/>
                  <a:pt x="21685" y="3401"/>
                </a:cubicBezTo>
                <a:cubicBezTo>
                  <a:pt x="21936" y="3082"/>
                  <a:pt x="22141" y="2853"/>
                  <a:pt x="22507" y="2648"/>
                </a:cubicBezTo>
                <a:cubicBezTo>
                  <a:pt x="22507" y="2648"/>
                  <a:pt x="22529" y="2648"/>
                  <a:pt x="22529" y="2625"/>
                </a:cubicBezTo>
                <a:cubicBezTo>
                  <a:pt x="22529" y="2648"/>
                  <a:pt x="22507" y="2648"/>
                  <a:pt x="22507" y="2648"/>
                </a:cubicBezTo>
                <a:cubicBezTo>
                  <a:pt x="22141" y="2853"/>
                  <a:pt x="21936" y="3082"/>
                  <a:pt x="21685" y="3401"/>
                </a:cubicBezTo>
                <a:cubicBezTo>
                  <a:pt x="21365" y="3789"/>
                  <a:pt x="21069" y="4223"/>
                  <a:pt x="20612" y="4406"/>
                </a:cubicBezTo>
                <a:cubicBezTo>
                  <a:pt x="20407" y="4497"/>
                  <a:pt x="20133" y="4611"/>
                  <a:pt x="19882" y="4611"/>
                </a:cubicBezTo>
                <a:moveTo>
                  <a:pt x="99428" y="4588"/>
                </a:moveTo>
                <a:cubicBezTo>
                  <a:pt x="99359" y="4588"/>
                  <a:pt x="99291" y="4565"/>
                  <a:pt x="99245" y="4520"/>
                </a:cubicBezTo>
                <a:cubicBezTo>
                  <a:pt x="99131" y="4428"/>
                  <a:pt x="99154" y="4177"/>
                  <a:pt x="99131" y="4063"/>
                </a:cubicBezTo>
                <a:cubicBezTo>
                  <a:pt x="99108" y="3858"/>
                  <a:pt x="98994" y="3447"/>
                  <a:pt x="98812" y="3287"/>
                </a:cubicBezTo>
                <a:lnTo>
                  <a:pt x="98812" y="3287"/>
                </a:lnTo>
                <a:lnTo>
                  <a:pt x="98812" y="3287"/>
                </a:lnTo>
                <a:cubicBezTo>
                  <a:pt x="98994" y="3447"/>
                  <a:pt x="99108" y="3858"/>
                  <a:pt x="99131" y="4063"/>
                </a:cubicBezTo>
                <a:cubicBezTo>
                  <a:pt x="99154" y="4177"/>
                  <a:pt x="99131" y="4428"/>
                  <a:pt x="99245" y="4520"/>
                </a:cubicBezTo>
                <a:cubicBezTo>
                  <a:pt x="99291" y="4565"/>
                  <a:pt x="99359" y="4588"/>
                  <a:pt x="99428" y="4588"/>
                </a:cubicBezTo>
                <a:cubicBezTo>
                  <a:pt x="99588" y="4588"/>
                  <a:pt x="99793" y="4497"/>
                  <a:pt x="99930" y="4451"/>
                </a:cubicBezTo>
                <a:cubicBezTo>
                  <a:pt x="99999" y="4451"/>
                  <a:pt x="100067" y="4428"/>
                  <a:pt x="100135" y="4428"/>
                </a:cubicBezTo>
                <a:cubicBezTo>
                  <a:pt x="100295" y="4428"/>
                  <a:pt x="100432" y="4474"/>
                  <a:pt x="100615" y="4497"/>
                </a:cubicBezTo>
                <a:cubicBezTo>
                  <a:pt x="100706" y="4520"/>
                  <a:pt x="100866" y="4543"/>
                  <a:pt x="101048" y="4543"/>
                </a:cubicBezTo>
                <a:cubicBezTo>
                  <a:pt x="100866" y="4543"/>
                  <a:pt x="100706" y="4520"/>
                  <a:pt x="100615" y="4497"/>
                </a:cubicBezTo>
                <a:cubicBezTo>
                  <a:pt x="100432" y="4474"/>
                  <a:pt x="100295" y="4428"/>
                  <a:pt x="100135" y="4428"/>
                </a:cubicBezTo>
                <a:cubicBezTo>
                  <a:pt x="100067" y="4428"/>
                  <a:pt x="99999" y="4451"/>
                  <a:pt x="99930" y="4451"/>
                </a:cubicBezTo>
                <a:cubicBezTo>
                  <a:pt x="99793" y="4497"/>
                  <a:pt x="99588" y="4588"/>
                  <a:pt x="99428" y="4588"/>
                </a:cubicBezTo>
                <a:moveTo>
                  <a:pt x="9291" y="4565"/>
                </a:moveTo>
                <a:cubicBezTo>
                  <a:pt x="9359" y="4543"/>
                  <a:pt x="9451" y="4520"/>
                  <a:pt x="9519" y="4520"/>
                </a:cubicBezTo>
                <a:cubicBezTo>
                  <a:pt x="9451" y="4520"/>
                  <a:pt x="9359" y="4543"/>
                  <a:pt x="9291" y="4565"/>
                </a:cubicBezTo>
                <a:close/>
                <a:moveTo>
                  <a:pt x="101528" y="4520"/>
                </a:moveTo>
                <a:cubicBezTo>
                  <a:pt x="101688" y="4520"/>
                  <a:pt x="101825" y="4474"/>
                  <a:pt x="101893" y="4428"/>
                </a:cubicBezTo>
                <a:cubicBezTo>
                  <a:pt x="102030" y="4314"/>
                  <a:pt x="102030" y="4132"/>
                  <a:pt x="102190" y="4040"/>
                </a:cubicBezTo>
                <a:cubicBezTo>
                  <a:pt x="102486" y="3858"/>
                  <a:pt x="102897" y="3881"/>
                  <a:pt x="103217" y="3835"/>
                </a:cubicBezTo>
                <a:cubicBezTo>
                  <a:pt x="103240" y="3812"/>
                  <a:pt x="103263" y="3812"/>
                  <a:pt x="103285" y="3812"/>
                </a:cubicBezTo>
                <a:cubicBezTo>
                  <a:pt x="103263" y="3812"/>
                  <a:pt x="103240" y="3812"/>
                  <a:pt x="103217" y="3835"/>
                </a:cubicBezTo>
                <a:cubicBezTo>
                  <a:pt x="102897" y="3881"/>
                  <a:pt x="102486" y="3858"/>
                  <a:pt x="102190" y="4040"/>
                </a:cubicBezTo>
                <a:cubicBezTo>
                  <a:pt x="102030" y="4132"/>
                  <a:pt x="102030" y="4314"/>
                  <a:pt x="101893" y="4428"/>
                </a:cubicBezTo>
                <a:cubicBezTo>
                  <a:pt x="101825" y="4474"/>
                  <a:pt x="101688" y="4520"/>
                  <a:pt x="101528" y="4520"/>
                </a:cubicBezTo>
                <a:close/>
                <a:moveTo>
                  <a:pt x="9542" y="4520"/>
                </a:moveTo>
                <a:lnTo>
                  <a:pt x="9542" y="4520"/>
                </a:lnTo>
                <a:lnTo>
                  <a:pt x="9542" y="4520"/>
                </a:lnTo>
                <a:close/>
                <a:moveTo>
                  <a:pt x="9542" y="4520"/>
                </a:moveTo>
                <a:cubicBezTo>
                  <a:pt x="9542" y="4520"/>
                  <a:pt x="9565" y="4520"/>
                  <a:pt x="9565" y="4520"/>
                </a:cubicBezTo>
                <a:cubicBezTo>
                  <a:pt x="9565" y="4520"/>
                  <a:pt x="9542" y="4520"/>
                  <a:pt x="9542" y="4520"/>
                </a:cubicBezTo>
                <a:close/>
                <a:moveTo>
                  <a:pt x="9565" y="4520"/>
                </a:moveTo>
                <a:cubicBezTo>
                  <a:pt x="9565" y="4520"/>
                  <a:pt x="9565" y="4520"/>
                  <a:pt x="9565" y="4520"/>
                </a:cubicBezTo>
                <a:cubicBezTo>
                  <a:pt x="9861" y="4497"/>
                  <a:pt x="9907" y="4451"/>
                  <a:pt x="10090" y="4223"/>
                </a:cubicBezTo>
                <a:cubicBezTo>
                  <a:pt x="10204" y="4063"/>
                  <a:pt x="10295" y="3858"/>
                  <a:pt x="10455" y="3721"/>
                </a:cubicBezTo>
                <a:cubicBezTo>
                  <a:pt x="10637" y="3561"/>
                  <a:pt x="10729" y="3584"/>
                  <a:pt x="10911" y="3515"/>
                </a:cubicBezTo>
                <a:cubicBezTo>
                  <a:pt x="11391" y="3356"/>
                  <a:pt x="11893" y="3105"/>
                  <a:pt x="12327" y="2831"/>
                </a:cubicBezTo>
                <a:cubicBezTo>
                  <a:pt x="12555" y="2694"/>
                  <a:pt x="12943" y="2420"/>
                  <a:pt x="13217" y="2351"/>
                </a:cubicBezTo>
                <a:cubicBezTo>
                  <a:pt x="13308" y="2328"/>
                  <a:pt x="13399" y="2328"/>
                  <a:pt x="13491" y="2328"/>
                </a:cubicBezTo>
                <a:cubicBezTo>
                  <a:pt x="13696" y="2328"/>
                  <a:pt x="13901" y="2374"/>
                  <a:pt x="14107" y="2420"/>
                </a:cubicBezTo>
                <a:cubicBezTo>
                  <a:pt x="14358" y="2488"/>
                  <a:pt x="14335" y="2511"/>
                  <a:pt x="14426" y="2717"/>
                </a:cubicBezTo>
                <a:cubicBezTo>
                  <a:pt x="14449" y="2785"/>
                  <a:pt x="14495" y="2853"/>
                  <a:pt x="14518" y="2945"/>
                </a:cubicBezTo>
                <a:cubicBezTo>
                  <a:pt x="14586" y="3082"/>
                  <a:pt x="14541" y="3196"/>
                  <a:pt x="14586" y="3333"/>
                </a:cubicBezTo>
                <a:lnTo>
                  <a:pt x="14586" y="3333"/>
                </a:lnTo>
                <a:lnTo>
                  <a:pt x="14586" y="3333"/>
                </a:lnTo>
                <a:cubicBezTo>
                  <a:pt x="14541" y="3196"/>
                  <a:pt x="14586" y="3082"/>
                  <a:pt x="14518" y="2945"/>
                </a:cubicBezTo>
                <a:cubicBezTo>
                  <a:pt x="14495" y="2853"/>
                  <a:pt x="14449" y="2785"/>
                  <a:pt x="14426" y="2717"/>
                </a:cubicBezTo>
                <a:cubicBezTo>
                  <a:pt x="14335" y="2511"/>
                  <a:pt x="14358" y="2488"/>
                  <a:pt x="14107" y="2420"/>
                </a:cubicBezTo>
                <a:cubicBezTo>
                  <a:pt x="13901" y="2374"/>
                  <a:pt x="13696" y="2328"/>
                  <a:pt x="13491" y="2328"/>
                </a:cubicBezTo>
                <a:cubicBezTo>
                  <a:pt x="13399" y="2328"/>
                  <a:pt x="13308" y="2328"/>
                  <a:pt x="13217" y="2351"/>
                </a:cubicBezTo>
                <a:cubicBezTo>
                  <a:pt x="12943" y="2420"/>
                  <a:pt x="12555" y="2694"/>
                  <a:pt x="12327" y="2831"/>
                </a:cubicBezTo>
                <a:cubicBezTo>
                  <a:pt x="11893" y="3105"/>
                  <a:pt x="11391" y="3356"/>
                  <a:pt x="10911" y="3515"/>
                </a:cubicBezTo>
                <a:cubicBezTo>
                  <a:pt x="10729" y="3584"/>
                  <a:pt x="10637" y="3561"/>
                  <a:pt x="10455" y="3721"/>
                </a:cubicBezTo>
                <a:cubicBezTo>
                  <a:pt x="10295" y="3858"/>
                  <a:pt x="10204" y="4063"/>
                  <a:pt x="10090" y="4223"/>
                </a:cubicBezTo>
                <a:cubicBezTo>
                  <a:pt x="9907" y="4451"/>
                  <a:pt x="9861" y="4497"/>
                  <a:pt x="9565" y="4520"/>
                </a:cubicBezTo>
                <a:cubicBezTo>
                  <a:pt x="9565" y="4520"/>
                  <a:pt x="9565" y="4520"/>
                  <a:pt x="9565" y="4520"/>
                </a:cubicBezTo>
                <a:close/>
                <a:moveTo>
                  <a:pt x="92763" y="4269"/>
                </a:moveTo>
                <a:cubicBezTo>
                  <a:pt x="92740" y="4269"/>
                  <a:pt x="92717" y="4246"/>
                  <a:pt x="92694" y="4246"/>
                </a:cubicBezTo>
                <a:cubicBezTo>
                  <a:pt x="92489" y="4200"/>
                  <a:pt x="92443" y="4132"/>
                  <a:pt x="92238" y="4109"/>
                </a:cubicBezTo>
                <a:lnTo>
                  <a:pt x="92192" y="4109"/>
                </a:lnTo>
                <a:cubicBezTo>
                  <a:pt x="92147" y="4109"/>
                  <a:pt x="92078" y="4132"/>
                  <a:pt x="92010" y="4132"/>
                </a:cubicBezTo>
                <a:cubicBezTo>
                  <a:pt x="92078" y="4132"/>
                  <a:pt x="92147" y="4109"/>
                  <a:pt x="92192" y="4109"/>
                </a:cubicBezTo>
                <a:cubicBezTo>
                  <a:pt x="92215" y="4109"/>
                  <a:pt x="92238" y="4109"/>
                  <a:pt x="92238" y="4109"/>
                </a:cubicBezTo>
                <a:cubicBezTo>
                  <a:pt x="92443" y="4132"/>
                  <a:pt x="92489" y="4200"/>
                  <a:pt x="92694" y="4246"/>
                </a:cubicBezTo>
                <a:cubicBezTo>
                  <a:pt x="92717" y="4246"/>
                  <a:pt x="92740" y="4269"/>
                  <a:pt x="92763" y="4269"/>
                </a:cubicBezTo>
                <a:close/>
                <a:moveTo>
                  <a:pt x="93311" y="4269"/>
                </a:moveTo>
                <a:cubicBezTo>
                  <a:pt x="93425" y="4246"/>
                  <a:pt x="93539" y="4223"/>
                  <a:pt x="93630" y="4177"/>
                </a:cubicBezTo>
                <a:cubicBezTo>
                  <a:pt x="93813" y="4109"/>
                  <a:pt x="93950" y="3926"/>
                  <a:pt x="94132" y="3835"/>
                </a:cubicBezTo>
                <a:cubicBezTo>
                  <a:pt x="94292" y="3766"/>
                  <a:pt x="94452" y="3698"/>
                  <a:pt x="94635" y="3630"/>
                </a:cubicBezTo>
                <a:cubicBezTo>
                  <a:pt x="94908" y="3493"/>
                  <a:pt x="95160" y="3401"/>
                  <a:pt x="95456" y="3333"/>
                </a:cubicBezTo>
                <a:lnTo>
                  <a:pt x="95456" y="3333"/>
                </a:lnTo>
                <a:lnTo>
                  <a:pt x="95456" y="3333"/>
                </a:lnTo>
                <a:cubicBezTo>
                  <a:pt x="95160" y="3401"/>
                  <a:pt x="94908" y="3493"/>
                  <a:pt x="94635" y="3630"/>
                </a:cubicBezTo>
                <a:cubicBezTo>
                  <a:pt x="94452" y="3698"/>
                  <a:pt x="94292" y="3766"/>
                  <a:pt x="94132" y="3835"/>
                </a:cubicBezTo>
                <a:cubicBezTo>
                  <a:pt x="93950" y="3926"/>
                  <a:pt x="93813" y="4109"/>
                  <a:pt x="93630" y="4177"/>
                </a:cubicBezTo>
                <a:cubicBezTo>
                  <a:pt x="93539" y="4223"/>
                  <a:pt x="93425" y="4246"/>
                  <a:pt x="93311" y="4269"/>
                </a:cubicBezTo>
                <a:close/>
                <a:moveTo>
                  <a:pt x="73658" y="4246"/>
                </a:moveTo>
                <a:cubicBezTo>
                  <a:pt x="74366" y="4200"/>
                  <a:pt x="75050" y="4040"/>
                  <a:pt x="75667" y="3835"/>
                </a:cubicBezTo>
                <a:cubicBezTo>
                  <a:pt x="76055" y="3721"/>
                  <a:pt x="76420" y="3584"/>
                  <a:pt x="76808" y="3515"/>
                </a:cubicBezTo>
                <a:cubicBezTo>
                  <a:pt x="76831" y="3515"/>
                  <a:pt x="76854" y="3515"/>
                  <a:pt x="76876" y="3515"/>
                </a:cubicBezTo>
                <a:lnTo>
                  <a:pt x="76899" y="3515"/>
                </a:lnTo>
                <a:lnTo>
                  <a:pt x="76876" y="3515"/>
                </a:lnTo>
                <a:lnTo>
                  <a:pt x="76808" y="3515"/>
                </a:lnTo>
                <a:cubicBezTo>
                  <a:pt x="76420" y="3584"/>
                  <a:pt x="76055" y="3721"/>
                  <a:pt x="75667" y="3835"/>
                </a:cubicBezTo>
                <a:cubicBezTo>
                  <a:pt x="75050" y="4040"/>
                  <a:pt x="74366" y="4200"/>
                  <a:pt x="73658" y="4246"/>
                </a:cubicBezTo>
                <a:close/>
                <a:moveTo>
                  <a:pt x="111411" y="4223"/>
                </a:moveTo>
                <a:cubicBezTo>
                  <a:pt x="111251" y="4223"/>
                  <a:pt x="111137" y="4177"/>
                  <a:pt x="111000" y="4109"/>
                </a:cubicBezTo>
                <a:cubicBezTo>
                  <a:pt x="111137" y="4177"/>
                  <a:pt x="111251" y="4223"/>
                  <a:pt x="111411" y="4223"/>
                </a:cubicBezTo>
                <a:lnTo>
                  <a:pt x="111411" y="4223"/>
                </a:lnTo>
                <a:lnTo>
                  <a:pt x="111411" y="4223"/>
                </a:lnTo>
                <a:close/>
                <a:moveTo>
                  <a:pt x="111548" y="4223"/>
                </a:moveTo>
                <a:cubicBezTo>
                  <a:pt x="111708" y="4200"/>
                  <a:pt x="111890" y="4132"/>
                  <a:pt x="112073" y="4132"/>
                </a:cubicBezTo>
                <a:cubicBezTo>
                  <a:pt x="112142" y="4132"/>
                  <a:pt x="112187" y="4132"/>
                  <a:pt x="112256" y="4155"/>
                </a:cubicBezTo>
                <a:cubicBezTo>
                  <a:pt x="112187" y="4132"/>
                  <a:pt x="112142" y="4132"/>
                  <a:pt x="112073" y="4132"/>
                </a:cubicBezTo>
                <a:cubicBezTo>
                  <a:pt x="111890" y="4132"/>
                  <a:pt x="111708" y="4200"/>
                  <a:pt x="111548" y="4223"/>
                </a:cubicBezTo>
                <a:close/>
                <a:moveTo>
                  <a:pt x="91599" y="4109"/>
                </a:moveTo>
                <a:cubicBezTo>
                  <a:pt x="91599" y="4109"/>
                  <a:pt x="91576" y="4109"/>
                  <a:pt x="91576" y="4109"/>
                </a:cubicBezTo>
                <a:cubicBezTo>
                  <a:pt x="91439" y="4063"/>
                  <a:pt x="91371" y="3995"/>
                  <a:pt x="91234" y="3949"/>
                </a:cubicBezTo>
                <a:cubicBezTo>
                  <a:pt x="91234" y="3949"/>
                  <a:pt x="91234" y="3949"/>
                  <a:pt x="91234" y="3949"/>
                </a:cubicBezTo>
                <a:cubicBezTo>
                  <a:pt x="91234" y="3949"/>
                  <a:pt x="91234" y="3949"/>
                  <a:pt x="91234" y="3949"/>
                </a:cubicBezTo>
                <a:cubicBezTo>
                  <a:pt x="91371" y="3995"/>
                  <a:pt x="91439" y="4063"/>
                  <a:pt x="91576" y="4109"/>
                </a:cubicBezTo>
                <a:cubicBezTo>
                  <a:pt x="91576" y="4109"/>
                  <a:pt x="91599" y="4109"/>
                  <a:pt x="91599" y="4109"/>
                </a:cubicBezTo>
                <a:close/>
                <a:moveTo>
                  <a:pt x="31135" y="4063"/>
                </a:moveTo>
                <a:cubicBezTo>
                  <a:pt x="30838" y="4063"/>
                  <a:pt x="30564" y="3995"/>
                  <a:pt x="30427" y="3721"/>
                </a:cubicBezTo>
                <a:cubicBezTo>
                  <a:pt x="30244" y="3287"/>
                  <a:pt x="30222" y="2876"/>
                  <a:pt x="29674" y="2831"/>
                </a:cubicBezTo>
                <a:cubicBezTo>
                  <a:pt x="29126" y="2808"/>
                  <a:pt x="28441" y="2739"/>
                  <a:pt x="28099" y="2260"/>
                </a:cubicBezTo>
                <a:cubicBezTo>
                  <a:pt x="27962" y="2055"/>
                  <a:pt x="27985" y="1940"/>
                  <a:pt x="27779" y="1849"/>
                </a:cubicBezTo>
                <a:cubicBezTo>
                  <a:pt x="27688" y="1804"/>
                  <a:pt x="27597" y="1758"/>
                  <a:pt x="27483" y="1735"/>
                </a:cubicBezTo>
                <a:cubicBezTo>
                  <a:pt x="27346" y="1667"/>
                  <a:pt x="27186" y="1712"/>
                  <a:pt x="27049" y="1667"/>
                </a:cubicBezTo>
                <a:cubicBezTo>
                  <a:pt x="26866" y="1598"/>
                  <a:pt x="26843" y="1415"/>
                  <a:pt x="26615" y="1347"/>
                </a:cubicBezTo>
                <a:lnTo>
                  <a:pt x="26615" y="1347"/>
                </a:lnTo>
                <a:lnTo>
                  <a:pt x="26615" y="1347"/>
                </a:lnTo>
                <a:cubicBezTo>
                  <a:pt x="26843" y="1415"/>
                  <a:pt x="26866" y="1598"/>
                  <a:pt x="27049" y="1667"/>
                </a:cubicBezTo>
                <a:cubicBezTo>
                  <a:pt x="27186" y="1712"/>
                  <a:pt x="27346" y="1667"/>
                  <a:pt x="27483" y="1735"/>
                </a:cubicBezTo>
                <a:cubicBezTo>
                  <a:pt x="27597" y="1758"/>
                  <a:pt x="27688" y="1804"/>
                  <a:pt x="27779" y="1849"/>
                </a:cubicBezTo>
                <a:cubicBezTo>
                  <a:pt x="27985" y="1940"/>
                  <a:pt x="27962" y="2055"/>
                  <a:pt x="28099" y="2260"/>
                </a:cubicBezTo>
                <a:cubicBezTo>
                  <a:pt x="28441" y="2739"/>
                  <a:pt x="29126" y="2808"/>
                  <a:pt x="29674" y="2831"/>
                </a:cubicBezTo>
                <a:cubicBezTo>
                  <a:pt x="30222" y="2876"/>
                  <a:pt x="30244" y="3287"/>
                  <a:pt x="30427" y="3721"/>
                </a:cubicBezTo>
                <a:cubicBezTo>
                  <a:pt x="30564" y="3995"/>
                  <a:pt x="30838" y="4063"/>
                  <a:pt x="31135" y="4063"/>
                </a:cubicBezTo>
                <a:cubicBezTo>
                  <a:pt x="31340" y="4063"/>
                  <a:pt x="31545" y="4018"/>
                  <a:pt x="31728" y="3995"/>
                </a:cubicBezTo>
                <a:cubicBezTo>
                  <a:pt x="32253" y="3926"/>
                  <a:pt x="32869" y="3766"/>
                  <a:pt x="33371" y="3561"/>
                </a:cubicBezTo>
                <a:cubicBezTo>
                  <a:pt x="33782" y="3356"/>
                  <a:pt x="34193" y="3150"/>
                  <a:pt x="34650" y="3036"/>
                </a:cubicBezTo>
                <a:cubicBezTo>
                  <a:pt x="35061" y="2922"/>
                  <a:pt x="35380" y="2876"/>
                  <a:pt x="35654" y="2534"/>
                </a:cubicBezTo>
                <a:cubicBezTo>
                  <a:pt x="35837" y="2306"/>
                  <a:pt x="35882" y="2192"/>
                  <a:pt x="36156" y="2077"/>
                </a:cubicBezTo>
                <a:cubicBezTo>
                  <a:pt x="36384" y="1963"/>
                  <a:pt x="36567" y="1940"/>
                  <a:pt x="36750" y="1758"/>
                </a:cubicBezTo>
                <a:cubicBezTo>
                  <a:pt x="36818" y="1667"/>
                  <a:pt x="36909" y="1575"/>
                  <a:pt x="36978" y="1507"/>
                </a:cubicBezTo>
                <a:cubicBezTo>
                  <a:pt x="37252" y="1233"/>
                  <a:pt x="37503" y="1187"/>
                  <a:pt x="37891" y="1142"/>
                </a:cubicBezTo>
                <a:cubicBezTo>
                  <a:pt x="38256" y="1073"/>
                  <a:pt x="38325" y="1050"/>
                  <a:pt x="38530" y="776"/>
                </a:cubicBezTo>
                <a:cubicBezTo>
                  <a:pt x="38690" y="571"/>
                  <a:pt x="38918" y="343"/>
                  <a:pt x="39192" y="297"/>
                </a:cubicBezTo>
                <a:cubicBezTo>
                  <a:pt x="39489" y="229"/>
                  <a:pt x="39808" y="183"/>
                  <a:pt x="40105" y="183"/>
                </a:cubicBezTo>
                <a:cubicBezTo>
                  <a:pt x="40242" y="183"/>
                  <a:pt x="40379" y="206"/>
                  <a:pt x="40516" y="206"/>
                </a:cubicBezTo>
                <a:cubicBezTo>
                  <a:pt x="40379" y="206"/>
                  <a:pt x="40242" y="183"/>
                  <a:pt x="40105" y="183"/>
                </a:cubicBezTo>
                <a:cubicBezTo>
                  <a:pt x="39808" y="183"/>
                  <a:pt x="39489" y="229"/>
                  <a:pt x="39192" y="297"/>
                </a:cubicBezTo>
                <a:cubicBezTo>
                  <a:pt x="38918" y="343"/>
                  <a:pt x="38690" y="571"/>
                  <a:pt x="38530" y="776"/>
                </a:cubicBezTo>
                <a:cubicBezTo>
                  <a:pt x="38325" y="1050"/>
                  <a:pt x="38256" y="1073"/>
                  <a:pt x="37891" y="1142"/>
                </a:cubicBezTo>
                <a:cubicBezTo>
                  <a:pt x="37503" y="1187"/>
                  <a:pt x="37252" y="1233"/>
                  <a:pt x="36978" y="1507"/>
                </a:cubicBezTo>
                <a:cubicBezTo>
                  <a:pt x="36909" y="1575"/>
                  <a:pt x="36818" y="1667"/>
                  <a:pt x="36750" y="1758"/>
                </a:cubicBezTo>
                <a:cubicBezTo>
                  <a:pt x="36567" y="1940"/>
                  <a:pt x="36384" y="1963"/>
                  <a:pt x="36156" y="2077"/>
                </a:cubicBezTo>
                <a:cubicBezTo>
                  <a:pt x="35882" y="2192"/>
                  <a:pt x="35837" y="2306"/>
                  <a:pt x="35654" y="2534"/>
                </a:cubicBezTo>
                <a:cubicBezTo>
                  <a:pt x="35380" y="2876"/>
                  <a:pt x="35061" y="2922"/>
                  <a:pt x="34650" y="3036"/>
                </a:cubicBezTo>
                <a:cubicBezTo>
                  <a:pt x="34193" y="3150"/>
                  <a:pt x="33782" y="3356"/>
                  <a:pt x="33371" y="3561"/>
                </a:cubicBezTo>
                <a:cubicBezTo>
                  <a:pt x="32869" y="3766"/>
                  <a:pt x="32253" y="3926"/>
                  <a:pt x="31728" y="3995"/>
                </a:cubicBezTo>
                <a:cubicBezTo>
                  <a:pt x="31545" y="4040"/>
                  <a:pt x="31340" y="4063"/>
                  <a:pt x="31135" y="4063"/>
                </a:cubicBezTo>
                <a:close/>
                <a:moveTo>
                  <a:pt x="110841" y="4018"/>
                </a:moveTo>
                <a:lnTo>
                  <a:pt x="110841" y="4018"/>
                </a:lnTo>
                <a:cubicBezTo>
                  <a:pt x="110430" y="3789"/>
                  <a:pt x="109950" y="3766"/>
                  <a:pt x="109517" y="3721"/>
                </a:cubicBezTo>
                <a:cubicBezTo>
                  <a:pt x="109334" y="3721"/>
                  <a:pt x="109174" y="3630"/>
                  <a:pt x="109015" y="3630"/>
                </a:cubicBezTo>
                <a:cubicBezTo>
                  <a:pt x="108878" y="3607"/>
                  <a:pt x="108763" y="3607"/>
                  <a:pt x="108649" y="3607"/>
                </a:cubicBezTo>
                <a:cubicBezTo>
                  <a:pt x="108490" y="3607"/>
                  <a:pt x="108330" y="3630"/>
                  <a:pt x="108193" y="3652"/>
                </a:cubicBezTo>
                <a:lnTo>
                  <a:pt x="108193" y="3652"/>
                </a:lnTo>
                <a:lnTo>
                  <a:pt x="108193" y="3652"/>
                </a:lnTo>
                <a:cubicBezTo>
                  <a:pt x="108330" y="3630"/>
                  <a:pt x="108490" y="3607"/>
                  <a:pt x="108649" y="3607"/>
                </a:cubicBezTo>
                <a:cubicBezTo>
                  <a:pt x="108763" y="3607"/>
                  <a:pt x="108878" y="3607"/>
                  <a:pt x="109015" y="3630"/>
                </a:cubicBezTo>
                <a:cubicBezTo>
                  <a:pt x="109174" y="3630"/>
                  <a:pt x="109334" y="3721"/>
                  <a:pt x="109517" y="3721"/>
                </a:cubicBezTo>
                <a:cubicBezTo>
                  <a:pt x="109950" y="3766"/>
                  <a:pt x="110430" y="3789"/>
                  <a:pt x="110841" y="4018"/>
                </a:cubicBezTo>
                <a:lnTo>
                  <a:pt x="110841" y="4018"/>
                </a:lnTo>
                <a:moveTo>
                  <a:pt x="2740" y="3881"/>
                </a:moveTo>
                <a:lnTo>
                  <a:pt x="2740" y="3881"/>
                </a:lnTo>
                <a:cubicBezTo>
                  <a:pt x="2580" y="3721"/>
                  <a:pt x="2489" y="3561"/>
                  <a:pt x="2283" y="3424"/>
                </a:cubicBezTo>
                <a:cubicBezTo>
                  <a:pt x="2261" y="3401"/>
                  <a:pt x="2238" y="3401"/>
                  <a:pt x="2215" y="3378"/>
                </a:cubicBezTo>
                <a:cubicBezTo>
                  <a:pt x="2238" y="3401"/>
                  <a:pt x="2261" y="3401"/>
                  <a:pt x="2283" y="3424"/>
                </a:cubicBezTo>
                <a:cubicBezTo>
                  <a:pt x="2489" y="3561"/>
                  <a:pt x="2580" y="3721"/>
                  <a:pt x="2740" y="3881"/>
                </a:cubicBezTo>
                <a:lnTo>
                  <a:pt x="2740" y="3881"/>
                </a:lnTo>
                <a:close/>
                <a:moveTo>
                  <a:pt x="62017" y="3835"/>
                </a:moveTo>
                <a:cubicBezTo>
                  <a:pt x="61766" y="3766"/>
                  <a:pt x="61584" y="3766"/>
                  <a:pt x="61332" y="3630"/>
                </a:cubicBezTo>
                <a:cubicBezTo>
                  <a:pt x="61195" y="3538"/>
                  <a:pt x="61081" y="3401"/>
                  <a:pt x="60922" y="3356"/>
                </a:cubicBezTo>
                <a:cubicBezTo>
                  <a:pt x="60739" y="3264"/>
                  <a:pt x="60488" y="3310"/>
                  <a:pt x="60282" y="3219"/>
                </a:cubicBezTo>
                <a:cubicBezTo>
                  <a:pt x="60214" y="3173"/>
                  <a:pt x="60146" y="3082"/>
                  <a:pt x="60054" y="3059"/>
                </a:cubicBezTo>
                <a:lnTo>
                  <a:pt x="60054" y="3059"/>
                </a:lnTo>
                <a:lnTo>
                  <a:pt x="60054" y="3059"/>
                </a:lnTo>
                <a:cubicBezTo>
                  <a:pt x="60146" y="3082"/>
                  <a:pt x="60214" y="3173"/>
                  <a:pt x="60282" y="3219"/>
                </a:cubicBezTo>
                <a:cubicBezTo>
                  <a:pt x="60488" y="3310"/>
                  <a:pt x="60739" y="3264"/>
                  <a:pt x="60922" y="3356"/>
                </a:cubicBezTo>
                <a:cubicBezTo>
                  <a:pt x="61081" y="3401"/>
                  <a:pt x="61195" y="3538"/>
                  <a:pt x="61332" y="3630"/>
                </a:cubicBezTo>
                <a:cubicBezTo>
                  <a:pt x="61584" y="3766"/>
                  <a:pt x="61766" y="3766"/>
                  <a:pt x="62017" y="3835"/>
                </a:cubicBezTo>
                <a:lnTo>
                  <a:pt x="62017" y="3835"/>
                </a:lnTo>
                <a:close/>
                <a:moveTo>
                  <a:pt x="107622" y="3721"/>
                </a:moveTo>
                <a:lnTo>
                  <a:pt x="107599" y="3721"/>
                </a:lnTo>
                <a:lnTo>
                  <a:pt x="107622" y="3721"/>
                </a:lnTo>
                <a:cubicBezTo>
                  <a:pt x="107759" y="3721"/>
                  <a:pt x="107873" y="3721"/>
                  <a:pt x="108010" y="3698"/>
                </a:cubicBezTo>
                <a:cubicBezTo>
                  <a:pt x="107873" y="3721"/>
                  <a:pt x="107759" y="3721"/>
                  <a:pt x="107622" y="3721"/>
                </a:cubicBezTo>
                <a:close/>
                <a:moveTo>
                  <a:pt x="107577" y="3721"/>
                </a:moveTo>
                <a:lnTo>
                  <a:pt x="107599" y="3721"/>
                </a:lnTo>
                <a:lnTo>
                  <a:pt x="107599" y="3721"/>
                </a:lnTo>
                <a:lnTo>
                  <a:pt x="107577" y="3721"/>
                </a:lnTo>
                <a:close/>
                <a:moveTo>
                  <a:pt x="106527" y="3698"/>
                </a:moveTo>
                <a:lnTo>
                  <a:pt x="106527" y="3698"/>
                </a:lnTo>
                <a:cubicBezTo>
                  <a:pt x="106230" y="3630"/>
                  <a:pt x="106047" y="3424"/>
                  <a:pt x="105750" y="3424"/>
                </a:cubicBezTo>
                <a:lnTo>
                  <a:pt x="105750" y="3424"/>
                </a:lnTo>
                <a:cubicBezTo>
                  <a:pt x="105728" y="3424"/>
                  <a:pt x="105728" y="3424"/>
                  <a:pt x="105728" y="3424"/>
                </a:cubicBezTo>
                <a:cubicBezTo>
                  <a:pt x="105728" y="3424"/>
                  <a:pt x="105728" y="3424"/>
                  <a:pt x="105750" y="3424"/>
                </a:cubicBezTo>
                <a:lnTo>
                  <a:pt x="105750" y="3424"/>
                </a:lnTo>
                <a:cubicBezTo>
                  <a:pt x="106047" y="3424"/>
                  <a:pt x="106230" y="3630"/>
                  <a:pt x="106527" y="3698"/>
                </a:cubicBezTo>
                <a:lnTo>
                  <a:pt x="106527" y="3698"/>
                </a:lnTo>
                <a:close/>
                <a:moveTo>
                  <a:pt x="16275" y="3607"/>
                </a:moveTo>
                <a:lnTo>
                  <a:pt x="16275" y="3607"/>
                </a:lnTo>
                <a:lnTo>
                  <a:pt x="16275" y="3607"/>
                </a:lnTo>
                <a:cubicBezTo>
                  <a:pt x="16321" y="3607"/>
                  <a:pt x="16458" y="3561"/>
                  <a:pt x="16549" y="3538"/>
                </a:cubicBezTo>
                <a:cubicBezTo>
                  <a:pt x="16458" y="3561"/>
                  <a:pt x="16321" y="3607"/>
                  <a:pt x="16275" y="3607"/>
                </a:cubicBezTo>
                <a:close/>
                <a:moveTo>
                  <a:pt x="89887" y="3561"/>
                </a:moveTo>
                <a:lnTo>
                  <a:pt x="89887" y="3561"/>
                </a:lnTo>
                <a:cubicBezTo>
                  <a:pt x="89796" y="3401"/>
                  <a:pt x="89681" y="3219"/>
                  <a:pt x="89590" y="3036"/>
                </a:cubicBezTo>
                <a:cubicBezTo>
                  <a:pt x="89522" y="2899"/>
                  <a:pt x="89545" y="2717"/>
                  <a:pt x="89453" y="2602"/>
                </a:cubicBezTo>
                <a:cubicBezTo>
                  <a:pt x="89316" y="2443"/>
                  <a:pt x="88951" y="2397"/>
                  <a:pt x="88768" y="2283"/>
                </a:cubicBezTo>
                <a:cubicBezTo>
                  <a:pt x="88563" y="2169"/>
                  <a:pt x="88540" y="1963"/>
                  <a:pt x="88335" y="1849"/>
                </a:cubicBezTo>
                <a:cubicBezTo>
                  <a:pt x="88198" y="1758"/>
                  <a:pt x="88061" y="1758"/>
                  <a:pt x="87901" y="1758"/>
                </a:cubicBezTo>
                <a:cubicBezTo>
                  <a:pt x="87878" y="1758"/>
                  <a:pt x="87855" y="1758"/>
                  <a:pt x="87833" y="1758"/>
                </a:cubicBezTo>
                <a:cubicBezTo>
                  <a:pt x="87855" y="1758"/>
                  <a:pt x="87878" y="1758"/>
                  <a:pt x="87901" y="1758"/>
                </a:cubicBezTo>
                <a:cubicBezTo>
                  <a:pt x="88061" y="1758"/>
                  <a:pt x="88198" y="1758"/>
                  <a:pt x="88335" y="1849"/>
                </a:cubicBezTo>
                <a:cubicBezTo>
                  <a:pt x="88540" y="1963"/>
                  <a:pt x="88563" y="2169"/>
                  <a:pt x="88768" y="2283"/>
                </a:cubicBezTo>
                <a:cubicBezTo>
                  <a:pt x="88951" y="2397"/>
                  <a:pt x="89316" y="2443"/>
                  <a:pt x="89453" y="2602"/>
                </a:cubicBezTo>
                <a:cubicBezTo>
                  <a:pt x="89545" y="2717"/>
                  <a:pt x="89522" y="2899"/>
                  <a:pt x="89590" y="3036"/>
                </a:cubicBezTo>
                <a:cubicBezTo>
                  <a:pt x="89681" y="3219"/>
                  <a:pt x="89796" y="3401"/>
                  <a:pt x="89887" y="3561"/>
                </a:cubicBezTo>
                <a:lnTo>
                  <a:pt x="89887" y="3561"/>
                </a:lnTo>
                <a:moveTo>
                  <a:pt x="14769" y="3515"/>
                </a:moveTo>
                <a:cubicBezTo>
                  <a:pt x="14678" y="3515"/>
                  <a:pt x="14632" y="3470"/>
                  <a:pt x="14586" y="3333"/>
                </a:cubicBezTo>
                <a:cubicBezTo>
                  <a:pt x="14632" y="3470"/>
                  <a:pt x="14678" y="3515"/>
                  <a:pt x="14769" y="3515"/>
                </a:cubicBezTo>
                <a:close/>
                <a:moveTo>
                  <a:pt x="14906" y="3515"/>
                </a:moveTo>
                <a:lnTo>
                  <a:pt x="14906" y="3515"/>
                </a:lnTo>
                <a:cubicBezTo>
                  <a:pt x="15088" y="3493"/>
                  <a:pt x="15271" y="3378"/>
                  <a:pt x="15454" y="3333"/>
                </a:cubicBezTo>
                <a:cubicBezTo>
                  <a:pt x="15271" y="3378"/>
                  <a:pt x="15088" y="3493"/>
                  <a:pt x="14906" y="3515"/>
                </a:cubicBezTo>
                <a:lnTo>
                  <a:pt x="14906" y="3515"/>
                </a:lnTo>
                <a:close/>
                <a:moveTo>
                  <a:pt x="16640" y="3493"/>
                </a:moveTo>
                <a:lnTo>
                  <a:pt x="16640" y="3493"/>
                </a:lnTo>
                <a:cubicBezTo>
                  <a:pt x="16732" y="3470"/>
                  <a:pt x="16846" y="3424"/>
                  <a:pt x="16960" y="3401"/>
                </a:cubicBezTo>
                <a:cubicBezTo>
                  <a:pt x="17120" y="3378"/>
                  <a:pt x="17257" y="3333"/>
                  <a:pt x="17394" y="3333"/>
                </a:cubicBezTo>
                <a:cubicBezTo>
                  <a:pt x="17508" y="3333"/>
                  <a:pt x="17622" y="3356"/>
                  <a:pt x="17759" y="3424"/>
                </a:cubicBezTo>
                <a:cubicBezTo>
                  <a:pt x="17622" y="3356"/>
                  <a:pt x="17508" y="3333"/>
                  <a:pt x="17394" y="3333"/>
                </a:cubicBezTo>
                <a:cubicBezTo>
                  <a:pt x="17257" y="3333"/>
                  <a:pt x="17120" y="3378"/>
                  <a:pt x="16960" y="3401"/>
                </a:cubicBezTo>
                <a:cubicBezTo>
                  <a:pt x="16846" y="3424"/>
                  <a:pt x="16732" y="3470"/>
                  <a:pt x="16640" y="3493"/>
                </a:cubicBezTo>
                <a:lnTo>
                  <a:pt x="16640" y="3493"/>
                </a:lnTo>
                <a:close/>
                <a:moveTo>
                  <a:pt x="53047" y="3447"/>
                </a:moveTo>
                <a:cubicBezTo>
                  <a:pt x="53070" y="3447"/>
                  <a:pt x="53093" y="3447"/>
                  <a:pt x="53138" y="3447"/>
                </a:cubicBezTo>
                <a:cubicBezTo>
                  <a:pt x="53686" y="3356"/>
                  <a:pt x="54188" y="3241"/>
                  <a:pt x="54736" y="3241"/>
                </a:cubicBezTo>
                <a:cubicBezTo>
                  <a:pt x="54759" y="3241"/>
                  <a:pt x="54759" y="3241"/>
                  <a:pt x="54759" y="3241"/>
                </a:cubicBezTo>
                <a:lnTo>
                  <a:pt x="54759" y="3241"/>
                </a:lnTo>
                <a:lnTo>
                  <a:pt x="54759" y="3241"/>
                </a:lnTo>
                <a:lnTo>
                  <a:pt x="54736" y="3241"/>
                </a:lnTo>
                <a:cubicBezTo>
                  <a:pt x="54188" y="3241"/>
                  <a:pt x="53686" y="3356"/>
                  <a:pt x="53138" y="3447"/>
                </a:cubicBezTo>
                <a:cubicBezTo>
                  <a:pt x="53093" y="3447"/>
                  <a:pt x="53070" y="3447"/>
                  <a:pt x="53047" y="3447"/>
                </a:cubicBezTo>
                <a:moveTo>
                  <a:pt x="79935" y="3424"/>
                </a:moveTo>
                <a:cubicBezTo>
                  <a:pt x="79844" y="3424"/>
                  <a:pt x="79775" y="3401"/>
                  <a:pt x="79707" y="3378"/>
                </a:cubicBezTo>
                <a:cubicBezTo>
                  <a:pt x="79593" y="3333"/>
                  <a:pt x="79479" y="3264"/>
                  <a:pt x="79342" y="3219"/>
                </a:cubicBezTo>
                <a:cubicBezTo>
                  <a:pt x="79296" y="3219"/>
                  <a:pt x="79227" y="3219"/>
                  <a:pt x="79182" y="3219"/>
                </a:cubicBezTo>
                <a:cubicBezTo>
                  <a:pt x="79068" y="3219"/>
                  <a:pt x="78976" y="3219"/>
                  <a:pt x="78862" y="3241"/>
                </a:cubicBezTo>
                <a:cubicBezTo>
                  <a:pt x="78976" y="3219"/>
                  <a:pt x="79068" y="3219"/>
                  <a:pt x="79182" y="3219"/>
                </a:cubicBezTo>
                <a:cubicBezTo>
                  <a:pt x="79227" y="3219"/>
                  <a:pt x="79296" y="3219"/>
                  <a:pt x="79342" y="3219"/>
                </a:cubicBezTo>
                <a:cubicBezTo>
                  <a:pt x="79479" y="3264"/>
                  <a:pt x="79593" y="3333"/>
                  <a:pt x="79707" y="3378"/>
                </a:cubicBezTo>
                <a:cubicBezTo>
                  <a:pt x="79775" y="3401"/>
                  <a:pt x="79844" y="3424"/>
                  <a:pt x="79935" y="3424"/>
                </a:cubicBezTo>
                <a:cubicBezTo>
                  <a:pt x="80118" y="3424"/>
                  <a:pt x="80323" y="3333"/>
                  <a:pt x="80551" y="3333"/>
                </a:cubicBezTo>
                <a:cubicBezTo>
                  <a:pt x="80985" y="3310"/>
                  <a:pt x="81259" y="3356"/>
                  <a:pt x="81647" y="3127"/>
                </a:cubicBezTo>
                <a:cubicBezTo>
                  <a:pt x="81898" y="2990"/>
                  <a:pt x="82126" y="2945"/>
                  <a:pt x="82423" y="2853"/>
                </a:cubicBezTo>
                <a:cubicBezTo>
                  <a:pt x="82606" y="2808"/>
                  <a:pt x="82743" y="2717"/>
                  <a:pt x="82925" y="2671"/>
                </a:cubicBezTo>
                <a:cubicBezTo>
                  <a:pt x="83427" y="2511"/>
                  <a:pt x="84021" y="2534"/>
                  <a:pt x="84546" y="2443"/>
                </a:cubicBezTo>
                <a:lnTo>
                  <a:pt x="84546" y="2443"/>
                </a:lnTo>
                <a:lnTo>
                  <a:pt x="84546" y="2443"/>
                </a:lnTo>
                <a:cubicBezTo>
                  <a:pt x="84021" y="2534"/>
                  <a:pt x="83427" y="2511"/>
                  <a:pt x="82925" y="2671"/>
                </a:cubicBezTo>
                <a:cubicBezTo>
                  <a:pt x="82743" y="2717"/>
                  <a:pt x="82606" y="2808"/>
                  <a:pt x="82423" y="2853"/>
                </a:cubicBezTo>
                <a:cubicBezTo>
                  <a:pt x="82126" y="2945"/>
                  <a:pt x="81898" y="2990"/>
                  <a:pt x="81647" y="3127"/>
                </a:cubicBezTo>
                <a:cubicBezTo>
                  <a:pt x="81259" y="3356"/>
                  <a:pt x="80985" y="3310"/>
                  <a:pt x="80551" y="3333"/>
                </a:cubicBezTo>
                <a:cubicBezTo>
                  <a:pt x="80323" y="3333"/>
                  <a:pt x="80118" y="3424"/>
                  <a:pt x="79935" y="3424"/>
                </a:cubicBezTo>
                <a:close/>
                <a:moveTo>
                  <a:pt x="2215" y="3378"/>
                </a:moveTo>
                <a:cubicBezTo>
                  <a:pt x="2215" y="3378"/>
                  <a:pt x="2215" y="3378"/>
                  <a:pt x="2215" y="3378"/>
                </a:cubicBezTo>
                <a:cubicBezTo>
                  <a:pt x="2215" y="3378"/>
                  <a:pt x="2215" y="3378"/>
                  <a:pt x="2215" y="3378"/>
                </a:cubicBezTo>
                <a:close/>
                <a:moveTo>
                  <a:pt x="50262" y="3356"/>
                </a:moveTo>
                <a:cubicBezTo>
                  <a:pt x="50102" y="3356"/>
                  <a:pt x="49943" y="3356"/>
                  <a:pt x="49783" y="3310"/>
                </a:cubicBezTo>
                <a:cubicBezTo>
                  <a:pt x="49943" y="3356"/>
                  <a:pt x="50102" y="3356"/>
                  <a:pt x="50262" y="3356"/>
                </a:cubicBezTo>
                <a:cubicBezTo>
                  <a:pt x="50536" y="3356"/>
                  <a:pt x="50787" y="3333"/>
                  <a:pt x="51038" y="3333"/>
                </a:cubicBezTo>
                <a:lnTo>
                  <a:pt x="51038" y="3333"/>
                </a:lnTo>
                <a:lnTo>
                  <a:pt x="51038" y="3333"/>
                </a:lnTo>
                <a:cubicBezTo>
                  <a:pt x="50787" y="3333"/>
                  <a:pt x="50536" y="3356"/>
                  <a:pt x="50262" y="3356"/>
                </a:cubicBezTo>
                <a:moveTo>
                  <a:pt x="97899" y="3264"/>
                </a:moveTo>
                <a:cubicBezTo>
                  <a:pt x="97716" y="3264"/>
                  <a:pt x="97556" y="3264"/>
                  <a:pt x="97374" y="3264"/>
                </a:cubicBezTo>
                <a:cubicBezTo>
                  <a:pt x="97556" y="3264"/>
                  <a:pt x="97716" y="3264"/>
                  <a:pt x="97899" y="3264"/>
                </a:cubicBezTo>
                <a:cubicBezTo>
                  <a:pt x="97944" y="3264"/>
                  <a:pt x="97967" y="3264"/>
                  <a:pt x="98013" y="3264"/>
                </a:cubicBezTo>
                <a:cubicBezTo>
                  <a:pt x="97967" y="3264"/>
                  <a:pt x="97944" y="3264"/>
                  <a:pt x="97899" y="3264"/>
                </a:cubicBezTo>
                <a:close/>
                <a:moveTo>
                  <a:pt x="98081" y="3264"/>
                </a:moveTo>
                <a:lnTo>
                  <a:pt x="98081" y="3264"/>
                </a:lnTo>
                <a:lnTo>
                  <a:pt x="98081" y="3264"/>
                </a:lnTo>
                <a:lnTo>
                  <a:pt x="98081" y="3264"/>
                </a:lnTo>
                <a:lnTo>
                  <a:pt x="98081" y="3264"/>
                </a:lnTo>
                <a:close/>
                <a:moveTo>
                  <a:pt x="98743" y="3241"/>
                </a:moveTo>
                <a:lnTo>
                  <a:pt x="98743" y="3241"/>
                </a:lnTo>
                <a:lnTo>
                  <a:pt x="98743" y="3241"/>
                </a:lnTo>
                <a:close/>
                <a:moveTo>
                  <a:pt x="98743" y="3241"/>
                </a:moveTo>
                <a:cubicBezTo>
                  <a:pt x="98743" y="3241"/>
                  <a:pt x="98743" y="3241"/>
                  <a:pt x="98743" y="3241"/>
                </a:cubicBezTo>
                <a:cubicBezTo>
                  <a:pt x="98743" y="3241"/>
                  <a:pt x="98743" y="3241"/>
                  <a:pt x="98743" y="3241"/>
                </a:cubicBezTo>
                <a:close/>
                <a:moveTo>
                  <a:pt x="98743" y="3241"/>
                </a:moveTo>
                <a:cubicBezTo>
                  <a:pt x="98675" y="3219"/>
                  <a:pt x="98629" y="3196"/>
                  <a:pt x="98561" y="3196"/>
                </a:cubicBezTo>
                <a:cubicBezTo>
                  <a:pt x="98492" y="3196"/>
                  <a:pt x="98424" y="3219"/>
                  <a:pt x="98355" y="3219"/>
                </a:cubicBezTo>
                <a:cubicBezTo>
                  <a:pt x="98424" y="3219"/>
                  <a:pt x="98492" y="3196"/>
                  <a:pt x="98561" y="3196"/>
                </a:cubicBezTo>
                <a:cubicBezTo>
                  <a:pt x="98629" y="3196"/>
                  <a:pt x="98675" y="3219"/>
                  <a:pt x="98743" y="3241"/>
                </a:cubicBezTo>
                <a:close/>
                <a:moveTo>
                  <a:pt x="56745" y="3241"/>
                </a:moveTo>
                <a:lnTo>
                  <a:pt x="56722" y="3241"/>
                </a:lnTo>
                <a:cubicBezTo>
                  <a:pt x="56630" y="3241"/>
                  <a:pt x="56562" y="3241"/>
                  <a:pt x="56471" y="3241"/>
                </a:cubicBezTo>
                <a:cubicBezTo>
                  <a:pt x="56562" y="3241"/>
                  <a:pt x="56630" y="3241"/>
                  <a:pt x="56722" y="3241"/>
                </a:cubicBezTo>
                <a:lnTo>
                  <a:pt x="56745" y="3241"/>
                </a:lnTo>
                <a:cubicBezTo>
                  <a:pt x="57315" y="3241"/>
                  <a:pt x="57863" y="3059"/>
                  <a:pt x="58434" y="3036"/>
                </a:cubicBezTo>
                <a:cubicBezTo>
                  <a:pt x="58753" y="3013"/>
                  <a:pt x="59050" y="2990"/>
                  <a:pt x="59369" y="2945"/>
                </a:cubicBezTo>
                <a:cubicBezTo>
                  <a:pt x="59369" y="2945"/>
                  <a:pt x="59369" y="2945"/>
                  <a:pt x="59392" y="2945"/>
                </a:cubicBezTo>
                <a:cubicBezTo>
                  <a:pt x="59369" y="2945"/>
                  <a:pt x="59369" y="2945"/>
                  <a:pt x="59369" y="2945"/>
                </a:cubicBezTo>
                <a:cubicBezTo>
                  <a:pt x="59050" y="2990"/>
                  <a:pt x="58753" y="3013"/>
                  <a:pt x="58434" y="3036"/>
                </a:cubicBezTo>
                <a:cubicBezTo>
                  <a:pt x="57863" y="3059"/>
                  <a:pt x="57315" y="3241"/>
                  <a:pt x="56745" y="3241"/>
                </a:cubicBezTo>
                <a:close/>
                <a:moveTo>
                  <a:pt x="84728" y="2443"/>
                </a:moveTo>
                <a:cubicBezTo>
                  <a:pt x="84706" y="2443"/>
                  <a:pt x="84683" y="2443"/>
                  <a:pt x="84660" y="2443"/>
                </a:cubicBezTo>
                <a:lnTo>
                  <a:pt x="84637" y="2443"/>
                </a:lnTo>
                <a:cubicBezTo>
                  <a:pt x="84637" y="2443"/>
                  <a:pt x="84660" y="2443"/>
                  <a:pt x="84660" y="2443"/>
                </a:cubicBezTo>
                <a:cubicBezTo>
                  <a:pt x="84683" y="2443"/>
                  <a:pt x="84706" y="2443"/>
                  <a:pt x="84728" y="2443"/>
                </a:cubicBezTo>
                <a:moveTo>
                  <a:pt x="24607" y="1758"/>
                </a:moveTo>
                <a:cubicBezTo>
                  <a:pt x="24629" y="1758"/>
                  <a:pt x="24629" y="1758"/>
                  <a:pt x="24629" y="1758"/>
                </a:cubicBezTo>
                <a:cubicBezTo>
                  <a:pt x="24698" y="1735"/>
                  <a:pt x="24880" y="1689"/>
                  <a:pt x="24926" y="1667"/>
                </a:cubicBezTo>
                <a:cubicBezTo>
                  <a:pt x="24972" y="1667"/>
                  <a:pt x="24995" y="1667"/>
                  <a:pt x="24995" y="1667"/>
                </a:cubicBezTo>
                <a:cubicBezTo>
                  <a:pt x="25063" y="1667"/>
                  <a:pt x="25040" y="1689"/>
                  <a:pt x="25132" y="1712"/>
                </a:cubicBezTo>
                <a:cubicBezTo>
                  <a:pt x="25223" y="1735"/>
                  <a:pt x="25291" y="1735"/>
                  <a:pt x="25360" y="1735"/>
                </a:cubicBezTo>
                <a:cubicBezTo>
                  <a:pt x="25451" y="1735"/>
                  <a:pt x="25520" y="1735"/>
                  <a:pt x="25634" y="1667"/>
                </a:cubicBezTo>
                <a:cubicBezTo>
                  <a:pt x="25725" y="1621"/>
                  <a:pt x="25816" y="1552"/>
                  <a:pt x="25908" y="1507"/>
                </a:cubicBezTo>
                <a:cubicBezTo>
                  <a:pt x="25816" y="1552"/>
                  <a:pt x="25725" y="1621"/>
                  <a:pt x="25634" y="1667"/>
                </a:cubicBezTo>
                <a:cubicBezTo>
                  <a:pt x="25520" y="1735"/>
                  <a:pt x="25451" y="1735"/>
                  <a:pt x="25360" y="1735"/>
                </a:cubicBezTo>
                <a:cubicBezTo>
                  <a:pt x="25291" y="1735"/>
                  <a:pt x="25223" y="1735"/>
                  <a:pt x="25132" y="1712"/>
                </a:cubicBezTo>
                <a:cubicBezTo>
                  <a:pt x="25040" y="1689"/>
                  <a:pt x="25063" y="1667"/>
                  <a:pt x="24995" y="1667"/>
                </a:cubicBezTo>
                <a:lnTo>
                  <a:pt x="24926" y="1667"/>
                </a:lnTo>
                <a:cubicBezTo>
                  <a:pt x="24880" y="1689"/>
                  <a:pt x="24698" y="1735"/>
                  <a:pt x="24629" y="1758"/>
                </a:cubicBezTo>
                <a:cubicBezTo>
                  <a:pt x="24629" y="1758"/>
                  <a:pt x="24629" y="1758"/>
                  <a:pt x="24607" y="1758"/>
                </a:cubicBezTo>
                <a:close/>
                <a:moveTo>
                  <a:pt x="87650" y="1758"/>
                </a:moveTo>
                <a:cubicBezTo>
                  <a:pt x="87559" y="1758"/>
                  <a:pt x="87490" y="1758"/>
                  <a:pt x="87399" y="1758"/>
                </a:cubicBezTo>
                <a:lnTo>
                  <a:pt x="87467" y="1758"/>
                </a:lnTo>
                <a:cubicBezTo>
                  <a:pt x="87536" y="1758"/>
                  <a:pt x="87582" y="1758"/>
                  <a:pt x="87650" y="1758"/>
                </a:cubicBezTo>
                <a:cubicBezTo>
                  <a:pt x="87673" y="1758"/>
                  <a:pt x="87696" y="1758"/>
                  <a:pt x="87696" y="1758"/>
                </a:cubicBezTo>
                <a:lnTo>
                  <a:pt x="87650" y="1758"/>
                </a:lnTo>
                <a:close/>
                <a:moveTo>
                  <a:pt x="45423" y="1393"/>
                </a:moveTo>
                <a:cubicBezTo>
                  <a:pt x="45423" y="1393"/>
                  <a:pt x="45400" y="1370"/>
                  <a:pt x="45400" y="1370"/>
                </a:cubicBezTo>
                <a:cubicBezTo>
                  <a:pt x="45309" y="1279"/>
                  <a:pt x="45309" y="1210"/>
                  <a:pt x="45218" y="1142"/>
                </a:cubicBezTo>
                <a:cubicBezTo>
                  <a:pt x="45035" y="1005"/>
                  <a:pt x="44784" y="1027"/>
                  <a:pt x="44601" y="868"/>
                </a:cubicBezTo>
                <a:cubicBezTo>
                  <a:pt x="44533" y="822"/>
                  <a:pt x="44487" y="708"/>
                  <a:pt x="44396" y="662"/>
                </a:cubicBezTo>
                <a:cubicBezTo>
                  <a:pt x="44213" y="548"/>
                  <a:pt x="43962" y="571"/>
                  <a:pt x="43757" y="502"/>
                </a:cubicBezTo>
                <a:cubicBezTo>
                  <a:pt x="43597" y="457"/>
                  <a:pt x="43483" y="343"/>
                  <a:pt x="43346" y="297"/>
                </a:cubicBezTo>
                <a:cubicBezTo>
                  <a:pt x="43323" y="297"/>
                  <a:pt x="43300" y="274"/>
                  <a:pt x="43278" y="274"/>
                </a:cubicBezTo>
                <a:cubicBezTo>
                  <a:pt x="43300" y="274"/>
                  <a:pt x="43323" y="297"/>
                  <a:pt x="43346" y="297"/>
                </a:cubicBezTo>
                <a:cubicBezTo>
                  <a:pt x="43483" y="343"/>
                  <a:pt x="43597" y="457"/>
                  <a:pt x="43757" y="502"/>
                </a:cubicBezTo>
                <a:cubicBezTo>
                  <a:pt x="43962" y="571"/>
                  <a:pt x="44213" y="548"/>
                  <a:pt x="44396" y="662"/>
                </a:cubicBezTo>
                <a:cubicBezTo>
                  <a:pt x="44487" y="708"/>
                  <a:pt x="44533" y="822"/>
                  <a:pt x="44601" y="868"/>
                </a:cubicBezTo>
                <a:cubicBezTo>
                  <a:pt x="44784" y="1027"/>
                  <a:pt x="45035" y="1005"/>
                  <a:pt x="45218" y="1142"/>
                </a:cubicBezTo>
                <a:cubicBezTo>
                  <a:pt x="45309" y="1210"/>
                  <a:pt x="45309" y="1279"/>
                  <a:pt x="45400" y="1370"/>
                </a:cubicBezTo>
                <a:cubicBezTo>
                  <a:pt x="45400" y="1370"/>
                  <a:pt x="45423" y="1393"/>
                  <a:pt x="45423" y="1393"/>
                </a:cubicBezTo>
                <a:close/>
                <a:moveTo>
                  <a:pt x="41086" y="274"/>
                </a:moveTo>
                <a:cubicBezTo>
                  <a:pt x="41086" y="274"/>
                  <a:pt x="41064" y="274"/>
                  <a:pt x="41064" y="274"/>
                </a:cubicBezTo>
                <a:lnTo>
                  <a:pt x="41086" y="274"/>
                </a:lnTo>
                <a:cubicBezTo>
                  <a:pt x="41292" y="274"/>
                  <a:pt x="41497" y="206"/>
                  <a:pt x="41703" y="137"/>
                </a:cubicBezTo>
                <a:cubicBezTo>
                  <a:pt x="41931" y="69"/>
                  <a:pt x="42136" y="0"/>
                  <a:pt x="42342" y="0"/>
                </a:cubicBezTo>
                <a:cubicBezTo>
                  <a:pt x="42365" y="0"/>
                  <a:pt x="42387" y="0"/>
                  <a:pt x="42410" y="0"/>
                </a:cubicBezTo>
                <a:cubicBezTo>
                  <a:pt x="42387" y="0"/>
                  <a:pt x="42365" y="0"/>
                  <a:pt x="42342" y="0"/>
                </a:cubicBezTo>
                <a:cubicBezTo>
                  <a:pt x="41931" y="0"/>
                  <a:pt x="41497" y="274"/>
                  <a:pt x="41086" y="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1844464" y="3414937"/>
            <a:ext cx="5455011" cy="605125"/>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sp>
      <p:sp>
        <p:nvSpPr>
          <p:cNvPr id="204" name="Google Shape;204;p31"/>
          <p:cNvSpPr txBox="1">
            <a:spLocks noGrp="1"/>
          </p:cNvSpPr>
          <p:nvPr>
            <p:ph type="title" idx="2"/>
          </p:nvPr>
        </p:nvSpPr>
        <p:spPr>
          <a:xfrm>
            <a:off x="2996551" y="11854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05" name="Google Shape;205;p31"/>
          <p:cNvSpPr txBox="1">
            <a:spLocks noGrp="1"/>
          </p:cNvSpPr>
          <p:nvPr>
            <p:ph type="subTitle" idx="1"/>
          </p:nvPr>
        </p:nvSpPr>
        <p:spPr>
          <a:xfrm>
            <a:off x="1942020" y="3360800"/>
            <a:ext cx="5259900" cy="713400"/>
          </a:xfrm>
          <a:prstGeom prst="rect">
            <a:avLst/>
          </a:prstGeom>
        </p:spPr>
        <p:txBody>
          <a:bodyPr spcFirstLastPara="1" wrap="square" lIns="91425" tIns="91425" rIns="91425" bIns="91425" anchor="ctr" anchorCtr="0">
            <a:noAutofit/>
          </a:bodyPr>
          <a:lstStyle/>
          <a:p>
            <a:pPr marL="0" lvl="0" indent="0"/>
            <a:r>
              <a:rPr lang="fr-FR" dirty="0"/>
              <a:t>Objectif du projet</a:t>
            </a:r>
          </a:p>
        </p:txBody>
      </p:sp>
      <p:sp>
        <p:nvSpPr>
          <p:cNvPr id="206" name="Google Shape;206;p31"/>
          <p:cNvSpPr txBox="1">
            <a:spLocks noGrp="1"/>
          </p:cNvSpPr>
          <p:nvPr>
            <p:ph type="title"/>
          </p:nvPr>
        </p:nvSpPr>
        <p:spPr>
          <a:xfrm>
            <a:off x="720001" y="2334126"/>
            <a:ext cx="7704000" cy="841800"/>
          </a:xfrm>
          <a:prstGeom prst="rect">
            <a:avLst/>
          </a:prstGeom>
        </p:spPr>
        <p:txBody>
          <a:bodyPr spcFirstLastPara="1" wrap="square" lIns="91425" tIns="91425" rIns="91425" bIns="91425" anchor="ctr" anchorCtr="0">
            <a:noAutofit/>
          </a:bodyPr>
          <a:lstStyle/>
          <a:p>
            <a:pPr lvl="0"/>
            <a:r>
              <a:rPr lang="fr-FR" sz="3500" dirty="0"/>
              <a:t>PACKAGES</a:t>
            </a:r>
          </a:p>
        </p:txBody>
      </p:sp>
      <p:sp>
        <p:nvSpPr>
          <p:cNvPr id="207" name="Google Shape;207;p31"/>
          <p:cNvSpPr/>
          <p:nvPr/>
        </p:nvSpPr>
        <p:spPr>
          <a:xfrm>
            <a:off x="3314355" y="1045999"/>
            <a:ext cx="2515292" cy="1066645"/>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409728855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wipe(down)">
                                      <p:cBhvr>
                                        <p:cTn id="7" dur="580">
                                          <p:stCondLst>
                                            <p:cond delay="0"/>
                                          </p:stCondLst>
                                        </p:cTn>
                                        <p:tgtEl>
                                          <p:spTgt spid="204"/>
                                        </p:tgtEl>
                                      </p:cBhvr>
                                    </p:animEffect>
                                    <p:anim calcmode="lin" valueType="num">
                                      <p:cBhvr>
                                        <p:cTn id="8" dur="1822" tmFilter="0,0; 0.14,0.36; 0.43,0.73; 0.71,0.91; 1.0,1.0">
                                          <p:stCondLst>
                                            <p:cond delay="0"/>
                                          </p:stCondLst>
                                        </p:cTn>
                                        <p:tgtEl>
                                          <p:spTgt spid="20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4"/>
                                        </p:tgtEl>
                                        <p:attrNameLst>
                                          <p:attrName>ppt_y</p:attrName>
                                        </p:attrNameLst>
                                      </p:cBhvr>
                                      <p:tavLst>
                                        <p:tav tm="0" fmla="#ppt_y-sin(pi*$)/81">
                                          <p:val>
                                            <p:fltVal val="0"/>
                                          </p:val>
                                        </p:tav>
                                        <p:tav tm="100000">
                                          <p:val>
                                            <p:fltVal val="1"/>
                                          </p:val>
                                        </p:tav>
                                      </p:tavLst>
                                    </p:anim>
                                    <p:animScale>
                                      <p:cBhvr>
                                        <p:cTn id="13" dur="26">
                                          <p:stCondLst>
                                            <p:cond delay="650"/>
                                          </p:stCondLst>
                                        </p:cTn>
                                        <p:tgtEl>
                                          <p:spTgt spid="204"/>
                                        </p:tgtEl>
                                      </p:cBhvr>
                                      <p:to x="100000" y="60000"/>
                                    </p:animScale>
                                    <p:animScale>
                                      <p:cBhvr>
                                        <p:cTn id="14" dur="166" decel="50000">
                                          <p:stCondLst>
                                            <p:cond delay="676"/>
                                          </p:stCondLst>
                                        </p:cTn>
                                        <p:tgtEl>
                                          <p:spTgt spid="204"/>
                                        </p:tgtEl>
                                      </p:cBhvr>
                                      <p:to x="100000" y="100000"/>
                                    </p:animScale>
                                    <p:animScale>
                                      <p:cBhvr>
                                        <p:cTn id="15" dur="26">
                                          <p:stCondLst>
                                            <p:cond delay="1312"/>
                                          </p:stCondLst>
                                        </p:cTn>
                                        <p:tgtEl>
                                          <p:spTgt spid="204"/>
                                        </p:tgtEl>
                                      </p:cBhvr>
                                      <p:to x="100000" y="80000"/>
                                    </p:animScale>
                                    <p:animScale>
                                      <p:cBhvr>
                                        <p:cTn id="16" dur="166" decel="50000">
                                          <p:stCondLst>
                                            <p:cond delay="1338"/>
                                          </p:stCondLst>
                                        </p:cTn>
                                        <p:tgtEl>
                                          <p:spTgt spid="204"/>
                                        </p:tgtEl>
                                      </p:cBhvr>
                                      <p:to x="100000" y="100000"/>
                                    </p:animScale>
                                    <p:animScale>
                                      <p:cBhvr>
                                        <p:cTn id="17" dur="26">
                                          <p:stCondLst>
                                            <p:cond delay="1642"/>
                                          </p:stCondLst>
                                        </p:cTn>
                                        <p:tgtEl>
                                          <p:spTgt spid="204"/>
                                        </p:tgtEl>
                                      </p:cBhvr>
                                      <p:to x="100000" y="90000"/>
                                    </p:animScale>
                                    <p:animScale>
                                      <p:cBhvr>
                                        <p:cTn id="18" dur="166" decel="50000">
                                          <p:stCondLst>
                                            <p:cond delay="1668"/>
                                          </p:stCondLst>
                                        </p:cTn>
                                        <p:tgtEl>
                                          <p:spTgt spid="204"/>
                                        </p:tgtEl>
                                      </p:cBhvr>
                                      <p:to x="100000" y="100000"/>
                                    </p:animScale>
                                    <p:animScale>
                                      <p:cBhvr>
                                        <p:cTn id="19" dur="26">
                                          <p:stCondLst>
                                            <p:cond delay="1808"/>
                                          </p:stCondLst>
                                        </p:cTn>
                                        <p:tgtEl>
                                          <p:spTgt spid="204"/>
                                        </p:tgtEl>
                                      </p:cBhvr>
                                      <p:to x="100000" y="95000"/>
                                    </p:animScale>
                                    <p:animScale>
                                      <p:cBhvr>
                                        <p:cTn id="20" dur="166" decel="50000">
                                          <p:stCondLst>
                                            <p:cond delay="1834"/>
                                          </p:stCondLst>
                                        </p:cTn>
                                        <p:tgtEl>
                                          <p:spTgt spid="20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07"/>
                                        </p:tgtEl>
                                        <p:attrNameLst>
                                          <p:attrName>style.visibility</p:attrName>
                                        </p:attrNameLst>
                                      </p:cBhvr>
                                      <p:to>
                                        <p:strVal val="visible"/>
                                      </p:to>
                                    </p:set>
                                    <p:anim calcmode="lin" valueType="num">
                                      <p:cBhvr>
                                        <p:cTn id="25" dur="1000" fill="hold"/>
                                        <p:tgtEl>
                                          <p:spTgt spid="207"/>
                                        </p:tgtEl>
                                        <p:attrNameLst>
                                          <p:attrName>ppt_w</p:attrName>
                                        </p:attrNameLst>
                                      </p:cBhvr>
                                      <p:tavLst>
                                        <p:tav tm="0">
                                          <p:val>
                                            <p:fltVal val="0"/>
                                          </p:val>
                                        </p:tav>
                                        <p:tav tm="100000">
                                          <p:val>
                                            <p:strVal val="#ppt_w"/>
                                          </p:val>
                                        </p:tav>
                                      </p:tavLst>
                                    </p:anim>
                                    <p:anim calcmode="lin" valueType="num">
                                      <p:cBhvr>
                                        <p:cTn id="26" dur="1000" fill="hold"/>
                                        <p:tgtEl>
                                          <p:spTgt spid="207"/>
                                        </p:tgtEl>
                                        <p:attrNameLst>
                                          <p:attrName>ppt_h</p:attrName>
                                        </p:attrNameLst>
                                      </p:cBhvr>
                                      <p:tavLst>
                                        <p:tav tm="0">
                                          <p:val>
                                            <p:fltVal val="0"/>
                                          </p:val>
                                        </p:tav>
                                        <p:tav tm="100000">
                                          <p:val>
                                            <p:strVal val="#ppt_h"/>
                                          </p:val>
                                        </p:tav>
                                      </p:tavLst>
                                    </p:anim>
                                    <p:anim calcmode="lin" valueType="num">
                                      <p:cBhvr>
                                        <p:cTn id="27" dur="1000" fill="hold"/>
                                        <p:tgtEl>
                                          <p:spTgt spid="207"/>
                                        </p:tgtEl>
                                        <p:attrNameLst>
                                          <p:attrName>style.rotation</p:attrName>
                                        </p:attrNameLst>
                                      </p:cBhvr>
                                      <p:tavLst>
                                        <p:tav tm="0">
                                          <p:val>
                                            <p:fltVal val="90"/>
                                          </p:val>
                                        </p:tav>
                                        <p:tav tm="100000">
                                          <p:val>
                                            <p:fltVal val="0"/>
                                          </p:val>
                                        </p:tav>
                                      </p:tavLst>
                                    </p:anim>
                                    <p:animEffect transition="in" filter="fade">
                                      <p:cBhvr>
                                        <p:cTn id="28" dur="1000"/>
                                        <p:tgtEl>
                                          <p:spTgt spid="20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2"/>
                                        </p:tgtEl>
                                        <p:attrNameLst>
                                          <p:attrName>style.visibility</p:attrName>
                                        </p:attrNameLst>
                                      </p:cBhvr>
                                      <p:to>
                                        <p:strVal val="visible"/>
                                      </p:to>
                                    </p:set>
                                    <p:anim calcmode="lin" valueType="num">
                                      <p:cBhvr>
                                        <p:cTn id="33" dur="500" fill="hold"/>
                                        <p:tgtEl>
                                          <p:spTgt spid="202"/>
                                        </p:tgtEl>
                                        <p:attrNameLst>
                                          <p:attrName>ppt_w</p:attrName>
                                        </p:attrNameLst>
                                      </p:cBhvr>
                                      <p:tavLst>
                                        <p:tav tm="0">
                                          <p:val>
                                            <p:fltVal val="0"/>
                                          </p:val>
                                        </p:tav>
                                        <p:tav tm="100000">
                                          <p:val>
                                            <p:strVal val="#ppt_w"/>
                                          </p:val>
                                        </p:tav>
                                      </p:tavLst>
                                    </p:anim>
                                    <p:anim calcmode="lin" valueType="num">
                                      <p:cBhvr>
                                        <p:cTn id="34" dur="500" fill="hold"/>
                                        <p:tgtEl>
                                          <p:spTgt spid="202"/>
                                        </p:tgtEl>
                                        <p:attrNameLst>
                                          <p:attrName>ppt_h</p:attrName>
                                        </p:attrNameLst>
                                      </p:cBhvr>
                                      <p:tavLst>
                                        <p:tav tm="0">
                                          <p:val>
                                            <p:fltVal val="0"/>
                                          </p:val>
                                        </p:tav>
                                        <p:tav tm="100000">
                                          <p:val>
                                            <p:strVal val="#ppt_h"/>
                                          </p:val>
                                        </p:tav>
                                      </p:tavLst>
                                    </p:anim>
                                    <p:animEffect transition="in" filter="fade">
                                      <p:cBhvr>
                                        <p:cTn id="35" dur="500"/>
                                        <p:tgtEl>
                                          <p:spTgt spid="20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06"/>
                                        </p:tgtEl>
                                        <p:attrNameLst>
                                          <p:attrName>style.visibility</p:attrName>
                                        </p:attrNameLst>
                                      </p:cBhvr>
                                      <p:to>
                                        <p:strVal val="visible"/>
                                      </p:to>
                                    </p:set>
                                    <p:anim calcmode="lin" valueType="num">
                                      <p:cBhvr additive="base">
                                        <p:cTn id="40" dur="500" fill="hold"/>
                                        <p:tgtEl>
                                          <p:spTgt spid="206"/>
                                        </p:tgtEl>
                                        <p:attrNameLst>
                                          <p:attrName>ppt_x</p:attrName>
                                        </p:attrNameLst>
                                      </p:cBhvr>
                                      <p:tavLst>
                                        <p:tav tm="0">
                                          <p:val>
                                            <p:strVal val="0-#ppt_w/2"/>
                                          </p:val>
                                        </p:tav>
                                        <p:tav tm="100000">
                                          <p:val>
                                            <p:strVal val="#ppt_x"/>
                                          </p:val>
                                        </p:tav>
                                      </p:tavLst>
                                    </p:anim>
                                    <p:anim calcmode="lin" valueType="num">
                                      <p:cBhvr additive="base">
                                        <p:cTn id="41" dur="500" fill="hold"/>
                                        <p:tgtEl>
                                          <p:spTgt spid="20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03"/>
                                        </p:tgtEl>
                                        <p:attrNameLst>
                                          <p:attrName>style.visibility</p:attrName>
                                        </p:attrNameLst>
                                      </p:cBhvr>
                                      <p:to>
                                        <p:strVal val="visible"/>
                                      </p:to>
                                    </p:set>
                                    <p:animEffect transition="in" filter="barn(inVertical)">
                                      <p:cBhvr>
                                        <p:cTn id="46" dur="500"/>
                                        <p:tgtEl>
                                          <p:spTgt spid="20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205">
                                            <p:txEl>
                                              <p:pRg st="0" end="0"/>
                                            </p:txEl>
                                          </p:spTgt>
                                        </p:tgtEl>
                                        <p:attrNameLst>
                                          <p:attrName>style.visibility</p:attrName>
                                        </p:attrNameLst>
                                      </p:cBhvr>
                                      <p:to>
                                        <p:strVal val="visible"/>
                                      </p:to>
                                    </p:set>
                                    <p:anim calcmode="lin" valueType="num">
                                      <p:cBhvr additive="base">
                                        <p:cTn id="51" dur="500" fill="hold"/>
                                        <p:tgtEl>
                                          <p:spTgt spid="205">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0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204" grpId="0"/>
      <p:bldP spid="2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p:nvPr/>
        </p:nvSpPr>
        <p:spPr>
          <a:xfrm>
            <a:off x="1412681" y="1630716"/>
            <a:ext cx="2222504" cy="450334"/>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txBody>
          <a:bodyPr/>
          <a:lstStyle/>
          <a:p>
            <a:endParaRPr lang="fr-FR" dirty="0"/>
          </a:p>
        </p:txBody>
      </p:sp>
      <p:sp>
        <p:nvSpPr>
          <p:cNvPr id="261" name="Google Shape;261;p33"/>
          <p:cNvSpPr/>
          <p:nvPr/>
        </p:nvSpPr>
        <p:spPr>
          <a:xfrm rot="10800000">
            <a:off x="5508815" y="1588065"/>
            <a:ext cx="2222504" cy="450334"/>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txBody>
          <a:bodyPr/>
          <a:lstStyle/>
          <a:p>
            <a:endParaRPr lang="fr-FR" dirty="0"/>
          </a:p>
        </p:txBody>
      </p:sp>
      <p:sp>
        <p:nvSpPr>
          <p:cNvPr id="262" name="Google Shape;262;p33"/>
          <p:cNvSpPr/>
          <p:nvPr/>
        </p:nvSpPr>
        <p:spPr>
          <a:xfrm>
            <a:off x="720000" y="2591425"/>
            <a:ext cx="3324226" cy="1931480"/>
          </a:xfrm>
          <a:custGeom>
            <a:avLst/>
            <a:gdLst/>
            <a:ahLst/>
            <a:cxnLst/>
            <a:rect l="l" t="t" r="r" b="b"/>
            <a:pathLst>
              <a:path w="53115" h="45264" extrusionOk="0">
                <a:moveTo>
                  <a:pt x="6551" y="45263"/>
                </a:moveTo>
                <a:cubicBezTo>
                  <a:pt x="6551" y="45263"/>
                  <a:pt x="6551" y="45263"/>
                  <a:pt x="6528" y="45263"/>
                </a:cubicBezTo>
                <a:lnTo>
                  <a:pt x="6551" y="45263"/>
                </a:lnTo>
                <a:cubicBezTo>
                  <a:pt x="6734" y="45263"/>
                  <a:pt x="6871" y="45172"/>
                  <a:pt x="7031" y="45172"/>
                </a:cubicBezTo>
                <a:lnTo>
                  <a:pt x="7053" y="45172"/>
                </a:lnTo>
                <a:lnTo>
                  <a:pt x="7031" y="45172"/>
                </a:lnTo>
                <a:cubicBezTo>
                  <a:pt x="6962" y="45172"/>
                  <a:pt x="6871" y="45195"/>
                  <a:pt x="6802" y="45217"/>
                </a:cubicBezTo>
                <a:cubicBezTo>
                  <a:pt x="6711" y="45240"/>
                  <a:pt x="6643" y="45263"/>
                  <a:pt x="6551" y="45263"/>
                </a:cubicBezTo>
                <a:moveTo>
                  <a:pt x="6528" y="45263"/>
                </a:moveTo>
                <a:cubicBezTo>
                  <a:pt x="6437" y="45263"/>
                  <a:pt x="6323" y="45217"/>
                  <a:pt x="6255" y="45195"/>
                </a:cubicBezTo>
                <a:cubicBezTo>
                  <a:pt x="6323" y="45217"/>
                  <a:pt x="6437" y="45263"/>
                  <a:pt x="6528" y="45263"/>
                </a:cubicBezTo>
                <a:close/>
                <a:moveTo>
                  <a:pt x="7053" y="45172"/>
                </a:moveTo>
                <a:lnTo>
                  <a:pt x="7053" y="45172"/>
                </a:lnTo>
                <a:lnTo>
                  <a:pt x="7053" y="45172"/>
                </a:lnTo>
                <a:close/>
                <a:moveTo>
                  <a:pt x="4566" y="45149"/>
                </a:moveTo>
                <a:cubicBezTo>
                  <a:pt x="4543" y="45149"/>
                  <a:pt x="4520" y="45149"/>
                  <a:pt x="4497" y="45149"/>
                </a:cubicBezTo>
                <a:lnTo>
                  <a:pt x="4566" y="45149"/>
                </a:lnTo>
                <a:cubicBezTo>
                  <a:pt x="4588" y="45149"/>
                  <a:pt x="4634" y="45149"/>
                  <a:pt x="4657" y="45149"/>
                </a:cubicBezTo>
                <a:cubicBezTo>
                  <a:pt x="4634" y="45149"/>
                  <a:pt x="4588" y="45149"/>
                  <a:pt x="4566" y="45149"/>
                </a:cubicBezTo>
                <a:close/>
                <a:moveTo>
                  <a:pt x="7441" y="45149"/>
                </a:moveTo>
                <a:cubicBezTo>
                  <a:pt x="7441" y="45149"/>
                  <a:pt x="7441" y="45149"/>
                  <a:pt x="7441" y="45149"/>
                </a:cubicBezTo>
                <a:cubicBezTo>
                  <a:pt x="7441" y="45149"/>
                  <a:pt x="7441" y="45149"/>
                  <a:pt x="7441" y="45149"/>
                </a:cubicBezTo>
                <a:close/>
                <a:moveTo>
                  <a:pt x="4497" y="45149"/>
                </a:moveTo>
                <a:cubicBezTo>
                  <a:pt x="4269" y="45103"/>
                  <a:pt x="4063" y="44989"/>
                  <a:pt x="3812" y="44989"/>
                </a:cubicBezTo>
                <a:lnTo>
                  <a:pt x="3812" y="44989"/>
                </a:lnTo>
                <a:lnTo>
                  <a:pt x="3812" y="44989"/>
                </a:lnTo>
                <a:cubicBezTo>
                  <a:pt x="4063" y="44989"/>
                  <a:pt x="4269" y="45103"/>
                  <a:pt x="4497" y="45149"/>
                </a:cubicBezTo>
                <a:close/>
                <a:moveTo>
                  <a:pt x="5182" y="45080"/>
                </a:moveTo>
                <a:lnTo>
                  <a:pt x="5205" y="45080"/>
                </a:lnTo>
                <a:cubicBezTo>
                  <a:pt x="5205" y="45080"/>
                  <a:pt x="5205" y="45080"/>
                  <a:pt x="5182" y="45080"/>
                </a:cubicBezTo>
                <a:close/>
                <a:moveTo>
                  <a:pt x="5090" y="45058"/>
                </a:moveTo>
                <a:cubicBezTo>
                  <a:pt x="5090" y="45058"/>
                  <a:pt x="5090" y="45058"/>
                  <a:pt x="5090" y="45058"/>
                </a:cubicBezTo>
                <a:cubicBezTo>
                  <a:pt x="5068" y="45058"/>
                  <a:pt x="5022" y="45058"/>
                  <a:pt x="4999" y="45058"/>
                </a:cubicBezTo>
                <a:lnTo>
                  <a:pt x="4999" y="45058"/>
                </a:lnTo>
                <a:lnTo>
                  <a:pt x="4999" y="45058"/>
                </a:lnTo>
                <a:cubicBezTo>
                  <a:pt x="5022" y="45058"/>
                  <a:pt x="5068" y="45058"/>
                  <a:pt x="5090" y="45058"/>
                </a:cubicBezTo>
                <a:close/>
                <a:moveTo>
                  <a:pt x="3196" y="45012"/>
                </a:moveTo>
                <a:cubicBezTo>
                  <a:pt x="3150" y="45012"/>
                  <a:pt x="3128" y="45012"/>
                  <a:pt x="3082" y="44989"/>
                </a:cubicBezTo>
                <a:cubicBezTo>
                  <a:pt x="3128" y="45012"/>
                  <a:pt x="3150" y="45012"/>
                  <a:pt x="3196" y="45012"/>
                </a:cubicBezTo>
                <a:close/>
                <a:moveTo>
                  <a:pt x="3698" y="44989"/>
                </a:moveTo>
                <a:cubicBezTo>
                  <a:pt x="3744" y="44989"/>
                  <a:pt x="3789" y="44989"/>
                  <a:pt x="3812" y="44989"/>
                </a:cubicBezTo>
                <a:cubicBezTo>
                  <a:pt x="3789" y="44989"/>
                  <a:pt x="3744" y="44989"/>
                  <a:pt x="3698" y="44989"/>
                </a:cubicBezTo>
                <a:close/>
                <a:moveTo>
                  <a:pt x="6551" y="44898"/>
                </a:moveTo>
                <a:cubicBezTo>
                  <a:pt x="6460" y="44898"/>
                  <a:pt x="6369" y="44852"/>
                  <a:pt x="6255" y="44807"/>
                </a:cubicBezTo>
                <a:cubicBezTo>
                  <a:pt x="6095" y="44715"/>
                  <a:pt x="5867" y="44624"/>
                  <a:pt x="5615" y="44624"/>
                </a:cubicBezTo>
                <a:lnTo>
                  <a:pt x="5615" y="44624"/>
                </a:lnTo>
                <a:lnTo>
                  <a:pt x="5593" y="44624"/>
                </a:lnTo>
                <a:cubicBezTo>
                  <a:pt x="5479" y="44624"/>
                  <a:pt x="5364" y="44670"/>
                  <a:pt x="5296" y="44692"/>
                </a:cubicBezTo>
                <a:cubicBezTo>
                  <a:pt x="5250" y="44692"/>
                  <a:pt x="5205" y="44715"/>
                  <a:pt x="5182" y="44715"/>
                </a:cubicBezTo>
                <a:lnTo>
                  <a:pt x="5136" y="44715"/>
                </a:lnTo>
                <a:cubicBezTo>
                  <a:pt x="5090" y="44692"/>
                  <a:pt x="5045" y="44692"/>
                  <a:pt x="4999" y="44692"/>
                </a:cubicBezTo>
                <a:cubicBezTo>
                  <a:pt x="4954" y="44692"/>
                  <a:pt x="4931" y="44692"/>
                  <a:pt x="4885" y="44715"/>
                </a:cubicBezTo>
                <a:cubicBezTo>
                  <a:pt x="4817" y="44715"/>
                  <a:pt x="4748" y="44738"/>
                  <a:pt x="4702" y="44761"/>
                </a:cubicBezTo>
                <a:cubicBezTo>
                  <a:pt x="4634" y="44784"/>
                  <a:pt x="4588" y="44784"/>
                  <a:pt x="4543" y="44784"/>
                </a:cubicBezTo>
                <a:lnTo>
                  <a:pt x="4543" y="44784"/>
                </a:lnTo>
                <a:cubicBezTo>
                  <a:pt x="4474" y="44784"/>
                  <a:pt x="4406" y="44761"/>
                  <a:pt x="4314" y="44738"/>
                </a:cubicBezTo>
                <a:cubicBezTo>
                  <a:pt x="4177" y="44692"/>
                  <a:pt x="4018" y="44624"/>
                  <a:pt x="3812" y="44624"/>
                </a:cubicBezTo>
                <a:lnTo>
                  <a:pt x="3812" y="44624"/>
                </a:lnTo>
                <a:cubicBezTo>
                  <a:pt x="3744" y="44647"/>
                  <a:pt x="3652" y="44647"/>
                  <a:pt x="3584" y="44647"/>
                </a:cubicBezTo>
                <a:cubicBezTo>
                  <a:pt x="3493" y="44647"/>
                  <a:pt x="3401" y="44647"/>
                  <a:pt x="3310" y="44647"/>
                </a:cubicBezTo>
                <a:cubicBezTo>
                  <a:pt x="3242" y="44647"/>
                  <a:pt x="3173" y="44647"/>
                  <a:pt x="3128" y="44647"/>
                </a:cubicBezTo>
                <a:cubicBezTo>
                  <a:pt x="2991" y="44624"/>
                  <a:pt x="2899" y="44510"/>
                  <a:pt x="2785" y="44327"/>
                </a:cubicBezTo>
                <a:lnTo>
                  <a:pt x="2717" y="44236"/>
                </a:lnTo>
                <a:cubicBezTo>
                  <a:pt x="2671" y="44167"/>
                  <a:pt x="2625" y="44076"/>
                  <a:pt x="2534" y="43962"/>
                </a:cubicBezTo>
                <a:cubicBezTo>
                  <a:pt x="2420" y="43848"/>
                  <a:pt x="2306" y="43779"/>
                  <a:pt x="2214" y="43734"/>
                </a:cubicBezTo>
                <a:cubicBezTo>
                  <a:pt x="2169" y="43711"/>
                  <a:pt x="2146" y="43688"/>
                  <a:pt x="2100" y="43665"/>
                </a:cubicBezTo>
                <a:cubicBezTo>
                  <a:pt x="2055" y="43620"/>
                  <a:pt x="1986" y="43574"/>
                  <a:pt x="1941" y="43528"/>
                </a:cubicBezTo>
                <a:cubicBezTo>
                  <a:pt x="1804" y="43391"/>
                  <a:pt x="1644" y="43232"/>
                  <a:pt x="1393" y="43163"/>
                </a:cubicBezTo>
                <a:cubicBezTo>
                  <a:pt x="1347" y="43140"/>
                  <a:pt x="1279" y="43118"/>
                  <a:pt x="1233" y="43118"/>
                </a:cubicBezTo>
                <a:cubicBezTo>
                  <a:pt x="1165" y="43095"/>
                  <a:pt x="1096" y="43072"/>
                  <a:pt x="1073" y="43072"/>
                </a:cubicBezTo>
                <a:cubicBezTo>
                  <a:pt x="1050" y="43026"/>
                  <a:pt x="1028" y="42958"/>
                  <a:pt x="1005" y="42912"/>
                </a:cubicBezTo>
                <a:cubicBezTo>
                  <a:pt x="959" y="42821"/>
                  <a:pt x="913" y="42775"/>
                  <a:pt x="868" y="42752"/>
                </a:cubicBezTo>
                <a:lnTo>
                  <a:pt x="845" y="42707"/>
                </a:lnTo>
                <a:cubicBezTo>
                  <a:pt x="822" y="42661"/>
                  <a:pt x="799" y="42570"/>
                  <a:pt x="777" y="42478"/>
                </a:cubicBezTo>
                <a:cubicBezTo>
                  <a:pt x="731" y="42296"/>
                  <a:pt x="685" y="42068"/>
                  <a:pt x="503" y="41885"/>
                </a:cubicBezTo>
                <a:cubicBezTo>
                  <a:pt x="388" y="41771"/>
                  <a:pt x="252" y="41725"/>
                  <a:pt x="160" y="41702"/>
                </a:cubicBezTo>
                <a:lnTo>
                  <a:pt x="92" y="41680"/>
                </a:lnTo>
                <a:cubicBezTo>
                  <a:pt x="92" y="41657"/>
                  <a:pt x="69" y="41611"/>
                  <a:pt x="23" y="41588"/>
                </a:cubicBezTo>
                <a:lnTo>
                  <a:pt x="0" y="41565"/>
                </a:lnTo>
                <a:lnTo>
                  <a:pt x="0" y="1"/>
                </a:lnTo>
                <a:lnTo>
                  <a:pt x="53115" y="1"/>
                </a:lnTo>
                <a:lnTo>
                  <a:pt x="53115" y="41771"/>
                </a:lnTo>
                <a:cubicBezTo>
                  <a:pt x="52978" y="41794"/>
                  <a:pt x="52704" y="41816"/>
                  <a:pt x="52613" y="41839"/>
                </a:cubicBezTo>
                <a:lnTo>
                  <a:pt x="52499" y="41839"/>
                </a:lnTo>
                <a:cubicBezTo>
                  <a:pt x="52385" y="41862"/>
                  <a:pt x="52293" y="41862"/>
                  <a:pt x="52202" y="41862"/>
                </a:cubicBezTo>
                <a:cubicBezTo>
                  <a:pt x="52042" y="41862"/>
                  <a:pt x="51905" y="41839"/>
                  <a:pt x="51745" y="41816"/>
                </a:cubicBezTo>
                <a:cubicBezTo>
                  <a:pt x="51723" y="41794"/>
                  <a:pt x="51677" y="41794"/>
                  <a:pt x="51631" y="41794"/>
                </a:cubicBezTo>
                <a:cubicBezTo>
                  <a:pt x="51494" y="41748"/>
                  <a:pt x="51357" y="41702"/>
                  <a:pt x="51175" y="41702"/>
                </a:cubicBezTo>
                <a:cubicBezTo>
                  <a:pt x="51106" y="41702"/>
                  <a:pt x="51038" y="41725"/>
                  <a:pt x="50969" y="41725"/>
                </a:cubicBezTo>
                <a:cubicBezTo>
                  <a:pt x="50764" y="41771"/>
                  <a:pt x="50627" y="41839"/>
                  <a:pt x="50490" y="41908"/>
                </a:cubicBezTo>
                <a:cubicBezTo>
                  <a:pt x="50399" y="41953"/>
                  <a:pt x="50307" y="41999"/>
                  <a:pt x="50239" y="41999"/>
                </a:cubicBezTo>
                <a:cubicBezTo>
                  <a:pt x="50148" y="41999"/>
                  <a:pt x="50034" y="41953"/>
                  <a:pt x="49897" y="41908"/>
                </a:cubicBezTo>
                <a:cubicBezTo>
                  <a:pt x="49737" y="41862"/>
                  <a:pt x="49554" y="41794"/>
                  <a:pt x="49326" y="41794"/>
                </a:cubicBezTo>
                <a:lnTo>
                  <a:pt x="49303" y="41794"/>
                </a:lnTo>
                <a:lnTo>
                  <a:pt x="49303" y="41794"/>
                </a:lnTo>
                <a:cubicBezTo>
                  <a:pt x="49235" y="41794"/>
                  <a:pt x="49166" y="41794"/>
                  <a:pt x="49098" y="41794"/>
                </a:cubicBezTo>
                <a:cubicBezTo>
                  <a:pt x="48687" y="41794"/>
                  <a:pt x="48367" y="41771"/>
                  <a:pt x="48116" y="41702"/>
                </a:cubicBezTo>
                <a:cubicBezTo>
                  <a:pt x="48071" y="41702"/>
                  <a:pt x="48048" y="41702"/>
                  <a:pt x="48025" y="41680"/>
                </a:cubicBezTo>
                <a:lnTo>
                  <a:pt x="48025" y="41680"/>
                </a:lnTo>
                <a:lnTo>
                  <a:pt x="47956" y="41497"/>
                </a:lnTo>
                <a:lnTo>
                  <a:pt x="47751" y="41451"/>
                </a:lnTo>
                <a:cubicBezTo>
                  <a:pt x="47637" y="41428"/>
                  <a:pt x="47523" y="41406"/>
                  <a:pt x="47386" y="41406"/>
                </a:cubicBezTo>
                <a:cubicBezTo>
                  <a:pt x="47294" y="41406"/>
                  <a:pt x="47203" y="41428"/>
                  <a:pt x="47135" y="41428"/>
                </a:cubicBezTo>
                <a:cubicBezTo>
                  <a:pt x="47043" y="41428"/>
                  <a:pt x="46975" y="41428"/>
                  <a:pt x="46906" y="41428"/>
                </a:cubicBezTo>
                <a:cubicBezTo>
                  <a:pt x="46815" y="41428"/>
                  <a:pt x="46769" y="41428"/>
                  <a:pt x="46701" y="41428"/>
                </a:cubicBezTo>
                <a:cubicBezTo>
                  <a:pt x="46633" y="41406"/>
                  <a:pt x="46587" y="41383"/>
                  <a:pt x="46496" y="41360"/>
                </a:cubicBezTo>
                <a:cubicBezTo>
                  <a:pt x="46427" y="41337"/>
                  <a:pt x="46359" y="41314"/>
                  <a:pt x="46267" y="41314"/>
                </a:cubicBezTo>
                <a:cubicBezTo>
                  <a:pt x="46153" y="41291"/>
                  <a:pt x="46039" y="41269"/>
                  <a:pt x="45902" y="41269"/>
                </a:cubicBezTo>
                <a:cubicBezTo>
                  <a:pt x="45765" y="41269"/>
                  <a:pt x="45628" y="41291"/>
                  <a:pt x="45514" y="41314"/>
                </a:cubicBezTo>
                <a:cubicBezTo>
                  <a:pt x="45377" y="41337"/>
                  <a:pt x="45217" y="41360"/>
                  <a:pt x="45080" y="41406"/>
                </a:cubicBezTo>
                <a:cubicBezTo>
                  <a:pt x="44989" y="41428"/>
                  <a:pt x="44921" y="41451"/>
                  <a:pt x="44829" y="41474"/>
                </a:cubicBezTo>
                <a:cubicBezTo>
                  <a:pt x="44784" y="41474"/>
                  <a:pt x="44715" y="41497"/>
                  <a:pt x="44670" y="41497"/>
                </a:cubicBezTo>
                <a:cubicBezTo>
                  <a:pt x="44396" y="41543"/>
                  <a:pt x="44053" y="41611"/>
                  <a:pt x="43848" y="41816"/>
                </a:cubicBezTo>
                <a:cubicBezTo>
                  <a:pt x="43779" y="41908"/>
                  <a:pt x="43734" y="41953"/>
                  <a:pt x="43688" y="42022"/>
                </a:cubicBezTo>
                <a:lnTo>
                  <a:pt x="43688" y="42022"/>
                </a:lnTo>
                <a:cubicBezTo>
                  <a:pt x="43346" y="42113"/>
                  <a:pt x="42980" y="42205"/>
                  <a:pt x="42570" y="42296"/>
                </a:cubicBezTo>
                <a:cubicBezTo>
                  <a:pt x="42501" y="42319"/>
                  <a:pt x="42433" y="42319"/>
                  <a:pt x="42364" y="42341"/>
                </a:cubicBezTo>
                <a:cubicBezTo>
                  <a:pt x="42113" y="42387"/>
                  <a:pt x="41816" y="42433"/>
                  <a:pt x="41565" y="42570"/>
                </a:cubicBezTo>
                <a:lnTo>
                  <a:pt x="41497" y="42593"/>
                </a:lnTo>
                <a:lnTo>
                  <a:pt x="41497" y="42593"/>
                </a:lnTo>
                <a:lnTo>
                  <a:pt x="41428" y="42593"/>
                </a:lnTo>
                <a:cubicBezTo>
                  <a:pt x="41383" y="42570"/>
                  <a:pt x="41337" y="42570"/>
                  <a:pt x="41291" y="42570"/>
                </a:cubicBezTo>
                <a:cubicBezTo>
                  <a:pt x="41177" y="42570"/>
                  <a:pt x="41040" y="42593"/>
                  <a:pt x="40926" y="42638"/>
                </a:cubicBezTo>
                <a:cubicBezTo>
                  <a:pt x="40858" y="42638"/>
                  <a:pt x="40766" y="42638"/>
                  <a:pt x="40675" y="42661"/>
                </a:cubicBezTo>
                <a:cubicBezTo>
                  <a:pt x="40493" y="42661"/>
                  <a:pt x="40310" y="42684"/>
                  <a:pt x="40150" y="42752"/>
                </a:cubicBezTo>
                <a:cubicBezTo>
                  <a:pt x="39968" y="42798"/>
                  <a:pt x="39853" y="42866"/>
                  <a:pt x="39762" y="42935"/>
                </a:cubicBezTo>
                <a:lnTo>
                  <a:pt x="39671" y="43003"/>
                </a:lnTo>
                <a:cubicBezTo>
                  <a:pt x="39488" y="43118"/>
                  <a:pt x="39146" y="43209"/>
                  <a:pt x="38849" y="43209"/>
                </a:cubicBezTo>
                <a:cubicBezTo>
                  <a:pt x="38803" y="43209"/>
                  <a:pt x="38781" y="43209"/>
                  <a:pt x="38735" y="43209"/>
                </a:cubicBezTo>
                <a:cubicBezTo>
                  <a:pt x="38621" y="43209"/>
                  <a:pt x="38507" y="43163"/>
                  <a:pt x="38393" y="43118"/>
                </a:cubicBezTo>
                <a:cubicBezTo>
                  <a:pt x="38324" y="43118"/>
                  <a:pt x="38278" y="43095"/>
                  <a:pt x="38233" y="43072"/>
                </a:cubicBezTo>
                <a:cubicBezTo>
                  <a:pt x="38142" y="43049"/>
                  <a:pt x="38142" y="43049"/>
                  <a:pt x="38050" y="42958"/>
                </a:cubicBezTo>
                <a:lnTo>
                  <a:pt x="37982" y="42889"/>
                </a:lnTo>
                <a:cubicBezTo>
                  <a:pt x="37776" y="42684"/>
                  <a:pt x="37457" y="42570"/>
                  <a:pt x="37206" y="42501"/>
                </a:cubicBezTo>
                <a:cubicBezTo>
                  <a:pt x="37137" y="42478"/>
                  <a:pt x="37092" y="42456"/>
                  <a:pt x="37046" y="42456"/>
                </a:cubicBezTo>
                <a:cubicBezTo>
                  <a:pt x="36909" y="42410"/>
                  <a:pt x="36795" y="42364"/>
                  <a:pt x="36681" y="42319"/>
                </a:cubicBezTo>
                <a:cubicBezTo>
                  <a:pt x="36521" y="42273"/>
                  <a:pt x="36361" y="42227"/>
                  <a:pt x="36224" y="42182"/>
                </a:cubicBezTo>
                <a:cubicBezTo>
                  <a:pt x="36064" y="42113"/>
                  <a:pt x="35996" y="42068"/>
                  <a:pt x="35927" y="41999"/>
                </a:cubicBezTo>
                <a:cubicBezTo>
                  <a:pt x="35905" y="41953"/>
                  <a:pt x="35859" y="41908"/>
                  <a:pt x="35836" y="41885"/>
                </a:cubicBezTo>
                <a:cubicBezTo>
                  <a:pt x="35722" y="41725"/>
                  <a:pt x="35608" y="41588"/>
                  <a:pt x="35311" y="41497"/>
                </a:cubicBezTo>
                <a:cubicBezTo>
                  <a:pt x="35151" y="41451"/>
                  <a:pt x="35014" y="41406"/>
                  <a:pt x="34855" y="41337"/>
                </a:cubicBezTo>
                <a:cubicBezTo>
                  <a:pt x="34718" y="41291"/>
                  <a:pt x="34558" y="41223"/>
                  <a:pt x="34421" y="41177"/>
                </a:cubicBezTo>
                <a:cubicBezTo>
                  <a:pt x="34216" y="41109"/>
                  <a:pt x="34056" y="41086"/>
                  <a:pt x="33850" y="41063"/>
                </a:cubicBezTo>
                <a:lnTo>
                  <a:pt x="33828" y="41063"/>
                </a:lnTo>
                <a:lnTo>
                  <a:pt x="33736" y="41063"/>
                </a:lnTo>
                <a:cubicBezTo>
                  <a:pt x="33691" y="40972"/>
                  <a:pt x="33645" y="40903"/>
                  <a:pt x="33622" y="40881"/>
                </a:cubicBezTo>
                <a:cubicBezTo>
                  <a:pt x="33554" y="40789"/>
                  <a:pt x="33462" y="40744"/>
                  <a:pt x="33417" y="40721"/>
                </a:cubicBezTo>
                <a:lnTo>
                  <a:pt x="33394" y="40698"/>
                </a:lnTo>
                <a:lnTo>
                  <a:pt x="33348" y="40675"/>
                </a:lnTo>
                <a:cubicBezTo>
                  <a:pt x="33325" y="40630"/>
                  <a:pt x="33280" y="40561"/>
                  <a:pt x="33211" y="40515"/>
                </a:cubicBezTo>
                <a:cubicBezTo>
                  <a:pt x="32960" y="40310"/>
                  <a:pt x="32755" y="40310"/>
                  <a:pt x="32595" y="40310"/>
                </a:cubicBezTo>
                <a:lnTo>
                  <a:pt x="32595" y="40310"/>
                </a:lnTo>
                <a:cubicBezTo>
                  <a:pt x="32549" y="40310"/>
                  <a:pt x="32504" y="40310"/>
                  <a:pt x="32458" y="40310"/>
                </a:cubicBezTo>
                <a:lnTo>
                  <a:pt x="32412" y="40264"/>
                </a:lnTo>
                <a:cubicBezTo>
                  <a:pt x="32321" y="40219"/>
                  <a:pt x="32184" y="40150"/>
                  <a:pt x="32024" y="40150"/>
                </a:cubicBezTo>
                <a:lnTo>
                  <a:pt x="31956" y="40173"/>
                </a:lnTo>
                <a:cubicBezTo>
                  <a:pt x="31819" y="40173"/>
                  <a:pt x="31659" y="40242"/>
                  <a:pt x="31522" y="40310"/>
                </a:cubicBezTo>
                <a:cubicBezTo>
                  <a:pt x="31454" y="40333"/>
                  <a:pt x="31408" y="40356"/>
                  <a:pt x="31362" y="40378"/>
                </a:cubicBezTo>
                <a:lnTo>
                  <a:pt x="31271" y="40401"/>
                </a:lnTo>
                <a:cubicBezTo>
                  <a:pt x="31043" y="40470"/>
                  <a:pt x="30792" y="40561"/>
                  <a:pt x="30609" y="40744"/>
                </a:cubicBezTo>
                <a:cubicBezTo>
                  <a:pt x="30495" y="40858"/>
                  <a:pt x="30449" y="40995"/>
                  <a:pt x="30427" y="41063"/>
                </a:cubicBezTo>
                <a:lnTo>
                  <a:pt x="30381" y="41063"/>
                </a:lnTo>
                <a:lnTo>
                  <a:pt x="30335" y="41063"/>
                </a:lnTo>
                <a:lnTo>
                  <a:pt x="30267" y="41063"/>
                </a:lnTo>
                <a:cubicBezTo>
                  <a:pt x="29970" y="41063"/>
                  <a:pt x="29719" y="41155"/>
                  <a:pt x="29468" y="41246"/>
                </a:cubicBezTo>
                <a:cubicBezTo>
                  <a:pt x="29422" y="41269"/>
                  <a:pt x="29354" y="41291"/>
                  <a:pt x="29285" y="41314"/>
                </a:cubicBezTo>
                <a:cubicBezTo>
                  <a:pt x="29171" y="41360"/>
                  <a:pt x="29057" y="41360"/>
                  <a:pt x="28897" y="41360"/>
                </a:cubicBezTo>
                <a:lnTo>
                  <a:pt x="28806" y="41360"/>
                </a:lnTo>
                <a:cubicBezTo>
                  <a:pt x="28669" y="41360"/>
                  <a:pt x="28509" y="41383"/>
                  <a:pt x="28372" y="41406"/>
                </a:cubicBezTo>
                <a:cubicBezTo>
                  <a:pt x="28235" y="41428"/>
                  <a:pt x="28121" y="41428"/>
                  <a:pt x="28007" y="41428"/>
                </a:cubicBezTo>
                <a:lnTo>
                  <a:pt x="27939" y="41428"/>
                </a:lnTo>
                <a:cubicBezTo>
                  <a:pt x="27847" y="41428"/>
                  <a:pt x="27756" y="41406"/>
                  <a:pt x="27642" y="41406"/>
                </a:cubicBezTo>
                <a:cubicBezTo>
                  <a:pt x="27528" y="41383"/>
                  <a:pt x="27368" y="41360"/>
                  <a:pt x="27231" y="41360"/>
                </a:cubicBezTo>
                <a:cubicBezTo>
                  <a:pt x="27071" y="41360"/>
                  <a:pt x="26957" y="41383"/>
                  <a:pt x="26843" y="41406"/>
                </a:cubicBezTo>
                <a:cubicBezTo>
                  <a:pt x="26752" y="41406"/>
                  <a:pt x="26660" y="41428"/>
                  <a:pt x="26592" y="41428"/>
                </a:cubicBezTo>
                <a:cubicBezTo>
                  <a:pt x="26546" y="41428"/>
                  <a:pt x="26523" y="41428"/>
                  <a:pt x="26478" y="41451"/>
                </a:cubicBezTo>
                <a:cubicBezTo>
                  <a:pt x="26432" y="41451"/>
                  <a:pt x="26386" y="41451"/>
                  <a:pt x="26318" y="41451"/>
                </a:cubicBezTo>
                <a:cubicBezTo>
                  <a:pt x="26295" y="41428"/>
                  <a:pt x="26227" y="41383"/>
                  <a:pt x="26135" y="41360"/>
                </a:cubicBezTo>
                <a:cubicBezTo>
                  <a:pt x="26090" y="41360"/>
                  <a:pt x="26044" y="41360"/>
                  <a:pt x="25976" y="41360"/>
                </a:cubicBezTo>
                <a:cubicBezTo>
                  <a:pt x="25793" y="41360"/>
                  <a:pt x="25610" y="41428"/>
                  <a:pt x="25496" y="41474"/>
                </a:cubicBezTo>
                <a:cubicBezTo>
                  <a:pt x="25428" y="41497"/>
                  <a:pt x="25382" y="41520"/>
                  <a:pt x="25337" y="41543"/>
                </a:cubicBezTo>
                <a:cubicBezTo>
                  <a:pt x="25268" y="41565"/>
                  <a:pt x="25200" y="41588"/>
                  <a:pt x="25131" y="41588"/>
                </a:cubicBezTo>
                <a:cubicBezTo>
                  <a:pt x="24994" y="41634"/>
                  <a:pt x="24834" y="41680"/>
                  <a:pt x="24652" y="41748"/>
                </a:cubicBezTo>
                <a:cubicBezTo>
                  <a:pt x="24538" y="41816"/>
                  <a:pt x="24309" y="41839"/>
                  <a:pt x="24104" y="41839"/>
                </a:cubicBezTo>
                <a:cubicBezTo>
                  <a:pt x="23990" y="41839"/>
                  <a:pt x="23853" y="41816"/>
                  <a:pt x="23762" y="41794"/>
                </a:cubicBezTo>
                <a:cubicBezTo>
                  <a:pt x="23716" y="41794"/>
                  <a:pt x="23670" y="41771"/>
                  <a:pt x="23625" y="41748"/>
                </a:cubicBezTo>
                <a:cubicBezTo>
                  <a:pt x="23511" y="41702"/>
                  <a:pt x="23396" y="41657"/>
                  <a:pt x="23237" y="41634"/>
                </a:cubicBezTo>
                <a:cubicBezTo>
                  <a:pt x="23191" y="41634"/>
                  <a:pt x="23168" y="41634"/>
                  <a:pt x="23122" y="41634"/>
                </a:cubicBezTo>
                <a:cubicBezTo>
                  <a:pt x="23054" y="41634"/>
                  <a:pt x="22986" y="41634"/>
                  <a:pt x="22940" y="41634"/>
                </a:cubicBezTo>
                <a:cubicBezTo>
                  <a:pt x="22894" y="41657"/>
                  <a:pt x="22849" y="41657"/>
                  <a:pt x="22803" y="41657"/>
                </a:cubicBezTo>
                <a:lnTo>
                  <a:pt x="22780" y="41657"/>
                </a:lnTo>
                <a:cubicBezTo>
                  <a:pt x="22712" y="41634"/>
                  <a:pt x="22620" y="41611"/>
                  <a:pt x="22529" y="41565"/>
                </a:cubicBezTo>
                <a:cubicBezTo>
                  <a:pt x="22415" y="41520"/>
                  <a:pt x="22278" y="41474"/>
                  <a:pt x="22118" y="41451"/>
                </a:cubicBezTo>
                <a:cubicBezTo>
                  <a:pt x="22004" y="41428"/>
                  <a:pt x="21913" y="41428"/>
                  <a:pt x="21799" y="41428"/>
                </a:cubicBezTo>
                <a:cubicBezTo>
                  <a:pt x="21639" y="41428"/>
                  <a:pt x="21479" y="41451"/>
                  <a:pt x="21319" y="41497"/>
                </a:cubicBezTo>
                <a:cubicBezTo>
                  <a:pt x="21251" y="41497"/>
                  <a:pt x="21205" y="41520"/>
                  <a:pt x="21160" y="41543"/>
                </a:cubicBezTo>
                <a:cubicBezTo>
                  <a:pt x="21091" y="41565"/>
                  <a:pt x="21023" y="41565"/>
                  <a:pt x="20977" y="41565"/>
                </a:cubicBezTo>
                <a:cubicBezTo>
                  <a:pt x="20954" y="41565"/>
                  <a:pt x="20908" y="41565"/>
                  <a:pt x="20840" y="41543"/>
                </a:cubicBezTo>
                <a:cubicBezTo>
                  <a:pt x="20771" y="41520"/>
                  <a:pt x="20657" y="41497"/>
                  <a:pt x="20520" y="41497"/>
                </a:cubicBezTo>
                <a:lnTo>
                  <a:pt x="20475" y="41497"/>
                </a:lnTo>
                <a:cubicBezTo>
                  <a:pt x="20246" y="41520"/>
                  <a:pt x="19881" y="41588"/>
                  <a:pt x="19630" y="41725"/>
                </a:cubicBezTo>
                <a:cubicBezTo>
                  <a:pt x="19470" y="41816"/>
                  <a:pt x="19402" y="41885"/>
                  <a:pt x="19333" y="41953"/>
                </a:cubicBezTo>
                <a:lnTo>
                  <a:pt x="19311" y="41999"/>
                </a:lnTo>
                <a:cubicBezTo>
                  <a:pt x="19242" y="42068"/>
                  <a:pt x="19128" y="42113"/>
                  <a:pt x="18991" y="42159"/>
                </a:cubicBezTo>
                <a:cubicBezTo>
                  <a:pt x="18854" y="42205"/>
                  <a:pt x="18717" y="42250"/>
                  <a:pt x="18603" y="42341"/>
                </a:cubicBezTo>
                <a:cubicBezTo>
                  <a:pt x="18489" y="42410"/>
                  <a:pt x="18375" y="42478"/>
                  <a:pt x="18284" y="42547"/>
                </a:cubicBezTo>
                <a:cubicBezTo>
                  <a:pt x="18169" y="42661"/>
                  <a:pt x="18032" y="42752"/>
                  <a:pt x="17918" y="42798"/>
                </a:cubicBezTo>
                <a:cubicBezTo>
                  <a:pt x="17873" y="42798"/>
                  <a:pt x="17827" y="42821"/>
                  <a:pt x="17781" y="42821"/>
                </a:cubicBezTo>
                <a:cubicBezTo>
                  <a:pt x="17667" y="42844"/>
                  <a:pt x="17553" y="42866"/>
                  <a:pt x="17416" y="42935"/>
                </a:cubicBezTo>
                <a:cubicBezTo>
                  <a:pt x="17325" y="42981"/>
                  <a:pt x="17234" y="43026"/>
                  <a:pt x="17165" y="43072"/>
                </a:cubicBezTo>
                <a:cubicBezTo>
                  <a:pt x="17051" y="43140"/>
                  <a:pt x="16982" y="43186"/>
                  <a:pt x="16891" y="43232"/>
                </a:cubicBezTo>
                <a:lnTo>
                  <a:pt x="16777" y="43277"/>
                </a:lnTo>
                <a:cubicBezTo>
                  <a:pt x="16549" y="43369"/>
                  <a:pt x="16298" y="43483"/>
                  <a:pt x="16092" y="43483"/>
                </a:cubicBezTo>
                <a:cubicBezTo>
                  <a:pt x="16047" y="43483"/>
                  <a:pt x="16001" y="43460"/>
                  <a:pt x="15955" y="43460"/>
                </a:cubicBezTo>
                <a:lnTo>
                  <a:pt x="15933" y="43437"/>
                </a:lnTo>
                <a:lnTo>
                  <a:pt x="15910" y="43369"/>
                </a:lnTo>
                <a:cubicBezTo>
                  <a:pt x="15887" y="43323"/>
                  <a:pt x="15864" y="43254"/>
                  <a:pt x="15818" y="43186"/>
                </a:cubicBezTo>
                <a:cubicBezTo>
                  <a:pt x="15636" y="42844"/>
                  <a:pt x="15339" y="42844"/>
                  <a:pt x="15248" y="42844"/>
                </a:cubicBezTo>
                <a:lnTo>
                  <a:pt x="15134" y="42866"/>
                </a:lnTo>
                <a:lnTo>
                  <a:pt x="15065" y="42866"/>
                </a:lnTo>
                <a:lnTo>
                  <a:pt x="15019" y="42866"/>
                </a:lnTo>
                <a:cubicBezTo>
                  <a:pt x="14928" y="42844"/>
                  <a:pt x="14837" y="42844"/>
                  <a:pt x="14723" y="42821"/>
                </a:cubicBezTo>
                <a:cubicBezTo>
                  <a:pt x="14586" y="42798"/>
                  <a:pt x="14449" y="42775"/>
                  <a:pt x="14289" y="42775"/>
                </a:cubicBezTo>
                <a:lnTo>
                  <a:pt x="14243" y="42775"/>
                </a:lnTo>
                <a:cubicBezTo>
                  <a:pt x="14106" y="42775"/>
                  <a:pt x="14038" y="42775"/>
                  <a:pt x="13947" y="42752"/>
                </a:cubicBezTo>
                <a:cubicBezTo>
                  <a:pt x="13787" y="42729"/>
                  <a:pt x="13604" y="42707"/>
                  <a:pt x="13445" y="42684"/>
                </a:cubicBezTo>
                <a:cubicBezTo>
                  <a:pt x="13330" y="42684"/>
                  <a:pt x="13216" y="42684"/>
                  <a:pt x="13125" y="42661"/>
                </a:cubicBezTo>
                <a:cubicBezTo>
                  <a:pt x="13034" y="42638"/>
                  <a:pt x="12942" y="42638"/>
                  <a:pt x="12851" y="42638"/>
                </a:cubicBezTo>
                <a:cubicBezTo>
                  <a:pt x="12258" y="42638"/>
                  <a:pt x="11801" y="42981"/>
                  <a:pt x="11390" y="43254"/>
                </a:cubicBezTo>
                <a:cubicBezTo>
                  <a:pt x="11185" y="43414"/>
                  <a:pt x="11002" y="43551"/>
                  <a:pt x="10820" y="43642"/>
                </a:cubicBezTo>
                <a:cubicBezTo>
                  <a:pt x="10546" y="43757"/>
                  <a:pt x="10158" y="43825"/>
                  <a:pt x="9678" y="43848"/>
                </a:cubicBezTo>
                <a:cubicBezTo>
                  <a:pt x="9176" y="43871"/>
                  <a:pt x="8948" y="44076"/>
                  <a:pt x="8743" y="44282"/>
                </a:cubicBezTo>
                <a:lnTo>
                  <a:pt x="8651" y="44350"/>
                </a:lnTo>
                <a:cubicBezTo>
                  <a:pt x="8606" y="44373"/>
                  <a:pt x="8423" y="44396"/>
                  <a:pt x="8332" y="44419"/>
                </a:cubicBezTo>
                <a:cubicBezTo>
                  <a:pt x="8172" y="44419"/>
                  <a:pt x="8012" y="44441"/>
                  <a:pt x="7852" y="44487"/>
                </a:cubicBezTo>
                <a:cubicBezTo>
                  <a:pt x="7670" y="44556"/>
                  <a:pt x="7510" y="44670"/>
                  <a:pt x="7396" y="44738"/>
                </a:cubicBezTo>
                <a:cubicBezTo>
                  <a:pt x="7350" y="44784"/>
                  <a:pt x="7305" y="44807"/>
                  <a:pt x="7259" y="44829"/>
                </a:cubicBezTo>
                <a:lnTo>
                  <a:pt x="7259" y="44829"/>
                </a:lnTo>
                <a:lnTo>
                  <a:pt x="7213" y="44829"/>
                </a:lnTo>
                <a:cubicBezTo>
                  <a:pt x="7168" y="44829"/>
                  <a:pt x="7099" y="44829"/>
                  <a:pt x="7031" y="44829"/>
                </a:cubicBezTo>
                <a:cubicBezTo>
                  <a:pt x="6894" y="44829"/>
                  <a:pt x="6780" y="44852"/>
                  <a:pt x="6688" y="44875"/>
                </a:cubicBezTo>
                <a:cubicBezTo>
                  <a:pt x="6643" y="44898"/>
                  <a:pt x="6597" y="44898"/>
                  <a:pt x="6551" y="44898"/>
                </a:cubicBezTo>
                <a:moveTo>
                  <a:pt x="10957" y="43962"/>
                </a:moveTo>
                <a:cubicBezTo>
                  <a:pt x="11573" y="43688"/>
                  <a:pt x="12098" y="43003"/>
                  <a:pt x="12851" y="43003"/>
                </a:cubicBezTo>
                <a:cubicBezTo>
                  <a:pt x="12098" y="43003"/>
                  <a:pt x="11573" y="43688"/>
                  <a:pt x="10957" y="43962"/>
                </a:cubicBezTo>
                <a:close/>
                <a:moveTo>
                  <a:pt x="16092" y="43848"/>
                </a:moveTo>
                <a:cubicBezTo>
                  <a:pt x="16069" y="43848"/>
                  <a:pt x="16047" y="43825"/>
                  <a:pt x="16024" y="43825"/>
                </a:cubicBezTo>
                <a:cubicBezTo>
                  <a:pt x="16047" y="43825"/>
                  <a:pt x="16069" y="43848"/>
                  <a:pt x="16092" y="43848"/>
                </a:cubicBezTo>
                <a:cubicBezTo>
                  <a:pt x="16229" y="43848"/>
                  <a:pt x="16366" y="43802"/>
                  <a:pt x="16503" y="43757"/>
                </a:cubicBezTo>
                <a:cubicBezTo>
                  <a:pt x="16366" y="43802"/>
                  <a:pt x="16229" y="43848"/>
                  <a:pt x="16092" y="43848"/>
                </a:cubicBezTo>
                <a:moveTo>
                  <a:pt x="15499" y="43369"/>
                </a:moveTo>
                <a:cubicBezTo>
                  <a:pt x="15430" y="43232"/>
                  <a:pt x="15339" y="43209"/>
                  <a:pt x="15248" y="43209"/>
                </a:cubicBezTo>
                <a:cubicBezTo>
                  <a:pt x="15202" y="43209"/>
                  <a:pt x="15179" y="43209"/>
                  <a:pt x="15156" y="43209"/>
                </a:cubicBezTo>
                <a:cubicBezTo>
                  <a:pt x="15111" y="43209"/>
                  <a:pt x="15088" y="43209"/>
                  <a:pt x="15065" y="43209"/>
                </a:cubicBezTo>
                <a:cubicBezTo>
                  <a:pt x="15042" y="43209"/>
                  <a:pt x="15019" y="43209"/>
                  <a:pt x="14997" y="43209"/>
                </a:cubicBezTo>
                <a:lnTo>
                  <a:pt x="15065" y="43209"/>
                </a:lnTo>
                <a:cubicBezTo>
                  <a:pt x="15134" y="43209"/>
                  <a:pt x="15179" y="43209"/>
                  <a:pt x="15248" y="43209"/>
                </a:cubicBezTo>
                <a:cubicBezTo>
                  <a:pt x="15339" y="43209"/>
                  <a:pt x="15430" y="43232"/>
                  <a:pt x="15499" y="43369"/>
                </a:cubicBezTo>
                <a:moveTo>
                  <a:pt x="777" y="43300"/>
                </a:moveTo>
                <a:cubicBezTo>
                  <a:pt x="731" y="43232"/>
                  <a:pt x="731" y="43163"/>
                  <a:pt x="685" y="43095"/>
                </a:cubicBezTo>
                <a:cubicBezTo>
                  <a:pt x="731" y="43163"/>
                  <a:pt x="731" y="43232"/>
                  <a:pt x="777" y="43300"/>
                </a:cubicBezTo>
                <a:close/>
                <a:moveTo>
                  <a:pt x="13057" y="43026"/>
                </a:moveTo>
                <a:cubicBezTo>
                  <a:pt x="13011" y="43003"/>
                  <a:pt x="12942" y="43003"/>
                  <a:pt x="12897" y="43003"/>
                </a:cubicBezTo>
                <a:cubicBezTo>
                  <a:pt x="12942" y="43003"/>
                  <a:pt x="13011" y="43003"/>
                  <a:pt x="13057" y="43026"/>
                </a:cubicBezTo>
                <a:close/>
                <a:moveTo>
                  <a:pt x="40995" y="42981"/>
                </a:moveTo>
                <a:cubicBezTo>
                  <a:pt x="41109" y="42958"/>
                  <a:pt x="41200" y="42935"/>
                  <a:pt x="41291" y="42935"/>
                </a:cubicBezTo>
                <a:lnTo>
                  <a:pt x="41291" y="42935"/>
                </a:lnTo>
                <a:lnTo>
                  <a:pt x="41291" y="42935"/>
                </a:lnTo>
                <a:cubicBezTo>
                  <a:pt x="41200" y="42935"/>
                  <a:pt x="41109" y="42958"/>
                  <a:pt x="40995" y="42981"/>
                </a:cubicBezTo>
                <a:close/>
                <a:moveTo>
                  <a:pt x="36087" y="42524"/>
                </a:moveTo>
                <a:cubicBezTo>
                  <a:pt x="35882" y="42433"/>
                  <a:pt x="35791" y="42364"/>
                  <a:pt x="35654" y="42227"/>
                </a:cubicBezTo>
                <a:cubicBezTo>
                  <a:pt x="35791" y="42364"/>
                  <a:pt x="35882" y="42433"/>
                  <a:pt x="36087" y="42524"/>
                </a:cubicBezTo>
                <a:close/>
                <a:moveTo>
                  <a:pt x="50239" y="42364"/>
                </a:moveTo>
                <a:lnTo>
                  <a:pt x="50239" y="42364"/>
                </a:lnTo>
                <a:lnTo>
                  <a:pt x="50239" y="42364"/>
                </a:lnTo>
                <a:cubicBezTo>
                  <a:pt x="50513" y="42364"/>
                  <a:pt x="50718" y="42136"/>
                  <a:pt x="51015" y="42090"/>
                </a:cubicBezTo>
                <a:cubicBezTo>
                  <a:pt x="50718" y="42136"/>
                  <a:pt x="50513" y="42364"/>
                  <a:pt x="50239" y="42364"/>
                </a:cubicBezTo>
                <a:close/>
                <a:moveTo>
                  <a:pt x="50239" y="42364"/>
                </a:moveTo>
                <a:cubicBezTo>
                  <a:pt x="50102" y="42364"/>
                  <a:pt x="49988" y="42319"/>
                  <a:pt x="49874" y="42296"/>
                </a:cubicBezTo>
                <a:cubicBezTo>
                  <a:pt x="49988" y="42319"/>
                  <a:pt x="50102" y="42364"/>
                  <a:pt x="50239" y="42364"/>
                </a:cubicBezTo>
                <a:close/>
                <a:moveTo>
                  <a:pt x="49874" y="42296"/>
                </a:moveTo>
                <a:lnTo>
                  <a:pt x="49874" y="42296"/>
                </a:lnTo>
                <a:lnTo>
                  <a:pt x="49874" y="42296"/>
                </a:lnTo>
                <a:close/>
                <a:moveTo>
                  <a:pt x="52476" y="42205"/>
                </a:moveTo>
                <a:cubicBezTo>
                  <a:pt x="52499" y="42205"/>
                  <a:pt x="52521" y="42205"/>
                  <a:pt x="52544" y="42205"/>
                </a:cubicBezTo>
                <a:cubicBezTo>
                  <a:pt x="52521" y="42205"/>
                  <a:pt x="52499" y="42205"/>
                  <a:pt x="52476" y="42205"/>
                </a:cubicBezTo>
                <a:close/>
                <a:moveTo>
                  <a:pt x="24127" y="42205"/>
                </a:moveTo>
                <a:cubicBezTo>
                  <a:pt x="24355" y="42205"/>
                  <a:pt x="24629" y="42159"/>
                  <a:pt x="24812" y="42068"/>
                </a:cubicBezTo>
                <a:cubicBezTo>
                  <a:pt x="24629" y="42159"/>
                  <a:pt x="24355" y="42205"/>
                  <a:pt x="24127" y="42205"/>
                </a:cubicBezTo>
                <a:close/>
                <a:moveTo>
                  <a:pt x="23807" y="42182"/>
                </a:moveTo>
                <a:lnTo>
                  <a:pt x="23807" y="42182"/>
                </a:lnTo>
                <a:lnTo>
                  <a:pt x="23807" y="42182"/>
                </a:lnTo>
                <a:close/>
                <a:moveTo>
                  <a:pt x="23807" y="42182"/>
                </a:moveTo>
                <a:cubicBezTo>
                  <a:pt x="23762" y="42182"/>
                  <a:pt x="23716" y="42159"/>
                  <a:pt x="23670" y="42159"/>
                </a:cubicBezTo>
                <a:cubicBezTo>
                  <a:pt x="23511" y="42113"/>
                  <a:pt x="23396" y="42022"/>
                  <a:pt x="23237" y="41999"/>
                </a:cubicBezTo>
                <a:cubicBezTo>
                  <a:pt x="23396" y="42022"/>
                  <a:pt x="23511" y="42113"/>
                  <a:pt x="23670" y="42159"/>
                </a:cubicBezTo>
                <a:cubicBezTo>
                  <a:pt x="23716" y="42159"/>
                  <a:pt x="23762" y="42182"/>
                  <a:pt x="23807" y="42182"/>
                </a:cubicBezTo>
                <a:close/>
                <a:moveTo>
                  <a:pt x="22803" y="42022"/>
                </a:moveTo>
                <a:cubicBezTo>
                  <a:pt x="22780" y="42022"/>
                  <a:pt x="22780" y="42022"/>
                  <a:pt x="22757" y="41999"/>
                </a:cubicBezTo>
                <a:lnTo>
                  <a:pt x="22803" y="42022"/>
                </a:lnTo>
                <a:close/>
                <a:moveTo>
                  <a:pt x="23008" y="41999"/>
                </a:moveTo>
                <a:cubicBezTo>
                  <a:pt x="23031" y="41999"/>
                  <a:pt x="23077" y="41999"/>
                  <a:pt x="23122" y="41999"/>
                </a:cubicBezTo>
                <a:lnTo>
                  <a:pt x="23122" y="41999"/>
                </a:lnTo>
                <a:lnTo>
                  <a:pt x="23122" y="41999"/>
                </a:lnTo>
                <a:cubicBezTo>
                  <a:pt x="23077" y="41999"/>
                  <a:pt x="23031" y="41999"/>
                  <a:pt x="23008" y="41999"/>
                </a:cubicBezTo>
                <a:close/>
                <a:moveTo>
                  <a:pt x="20977" y="41931"/>
                </a:moveTo>
                <a:lnTo>
                  <a:pt x="20977" y="41931"/>
                </a:lnTo>
                <a:lnTo>
                  <a:pt x="20977" y="41931"/>
                </a:lnTo>
                <a:cubicBezTo>
                  <a:pt x="21114" y="41931"/>
                  <a:pt x="21205" y="41885"/>
                  <a:pt x="21319" y="41862"/>
                </a:cubicBezTo>
                <a:cubicBezTo>
                  <a:pt x="21205" y="41885"/>
                  <a:pt x="21114" y="41931"/>
                  <a:pt x="20977" y="41931"/>
                </a:cubicBezTo>
                <a:close/>
                <a:moveTo>
                  <a:pt x="20977" y="41931"/>
                </a:moveTo>
                <a:cubicBezTo>
                  <a:pt x="20817" y="41931"/>
                  <a:pt x="20680" y="41862"/>
                  <a:pt x="20520" y="41862"/>
                </a:cubicBezTo>
                <a:lnTo>
                  <a:pt x="20520" y="41862"/>
                </a:lnTo>
                <a:lnTo>
                  <a:pt x="20520" y="41862"/>
                </a:lnTo>
                <a:cubicBezTo>
                  <a:pt x="20680" y="41862"/>
                  <a:pt x="20817" y="41931"/>
                  <a:pt x="20977" y="41931"/>
                </a:cubicBezTo>
                <a:moveTo>
                  <a:pt x="25451" y="41885"/>
                </a:moveTo>
                <a:cubicBezTo>
                  <a:pt x="25633" y="41839"/>
                  <a:pt x="25770" y="41748"/>
                  <a:pt x="25930" y="41725"/>
                </a:cubicBezTo>
                <a:cubicBezTo>
                  <a:pt x="25770" y="41748"/>
                  <a:pt x="25633" y="41839"/>
                  <a:pt x="25451" y="41885"/>
                </a:cubicBezTo>
                <a:close/>
                <a:moveTo>
                  <a:pt x="26318" y="41816"/>
                </a:moveTo>
                <a:cubicBezTo>
                  <a:pt x="26318" y="41816"/>
                  <a:pt x="26295" y="41816"/>
                  <a:pt x="26272" y="41816"/>
                </a:cubicBezTo>
                <a:cubicBezTo>
                  <a:pt x="26295" y="41816"/>
                  <a:pt x="26318" y="41816"/>
                  <a:pt x="26318" y="41816"/>
                </a:cubicBezTo>
                <a:cubicBezTo>
                  <a:pt x="26409" y="41816"/>
                  <a:pt x="26523" y="41794"/>
                  <a:pt x="26592" y="41794"/>
                </a:cubicBezTo>
                <a:cubicBezTo>
                  <a:pt x="26523" y="41794"/>
                  <a:pt x="26409" y="41816"/>
                  <a:pt x="26318" y="41816"/>
                </a:cubicBezTo>
                <a:moveTo>
                  <a:pt x="21548" y="41816"/>
                </a:moveTo>
                <a:cubicBezTo>
                  <a:pt x="21639" y="41794"/>
                  <a:pt x="21707" y="41794"/>
                  <a:pt x="21799" y="41794"/>
                </a:cubicBezTo>
                <a:cubicBezTo>
                  <a:pt x="21890" y="41794"/>
                  <a:pt x="21981" y="41794"/>
                  <a:pt x="22050" y="41816"/>
                </a:cubicBezTo>
                <a:cubicBezTo>
                  <a:pt x="21981" y="41794"/>
                  <a:pt x="21890" y="41794"/>
                  <a:pt x="21799" y="41794"/>
                </a:cubicBezTo>
                <a:cubicBezTo>
                  <a:pt x="21707" y="41794"/>
                  <a:pt x="21639" y="41794"/>
                  <a:pt x="21548" y="41816"/>
                </a:cubicBezTo>
                <a:close/>
                <a:moveTo>
                  <a:pt x="47660" y="41794"/>
                </a:moveTo>
                <a:cubicBezTo>
                  <a:pt x="47568" y="41771"/>
                  <a:pt x="47477" y="41771"/>
                  <a:pt x="47386" y="41771"/>
                </a:cubicBezTo>
                <a:cubicBezTo>
                  <a:pt x="47317" y="41771"/>
                  <a:pt x="47249" y="41771"/>
                  <a:pt x="47203" y="41771"/>
                </a:cubicBezTo>
                <a:cubicBezTo>
                  <a:pt x="47249" y="41771"/>
                  <a:pt x="47317" y="41771"/>
                  <a:pt x="47386" y="41771"/>
                </a:cubicBezTo>
                <a:cubicBezTo>
                  <a:pt x="47477" y="41771"/>
                  <a:pt x="47568" y="41771"/>
                  <a:pt x="47660" y="41794"/>
                </a:cubicBezTo>
                <a:moveTo>
                  <a:pt x="27984" y="41794"/>
                </a:moveTo>
                <a:cubicBezTo>
                  <a:pt x="27961" y="41794"/>
                  <a:pt x="27961" y="41794"/>
                  <a:pt x="27939" y="41794"/>
                </a:cubicBezTo>
                <a:lnTo>
                  <a:pt x="27984" y="41794"/>
                </a:lnTo>
                <a:close/>
                <a:moveTo>
                  <a:pt x="46199" y="41657"/>
                </a:moveTo>
                <a:cubicBezTo>
                  <a:pt x="46176" y="41657"/>
                  <a:pt x="46130" y="41657"/>
                  <a:pt x="46085" y="41657"/>
                </a:cubicBezTo>
                <a:cubicBezTo>
                  <a:pt x="46130" y="41657"/>
                  <a:pt x="46176" y="41657"/>
                  <a:pt x="46199" y="41657"/>
                </a:cubicBezTo>
                <a:close/>
                <a:moveTo>
                  <a:pt x="33622" y="41451"/>
                </a:moveTo>
                <a:cubicBezTo>
                  <a:pt x="33622" y="41451"/>
                  <a:pt x="33599" y="41428"/>
                  <a:pt x="33599" y="41428"/>
                </a:cubicBezTo>
                <a:cubicBezTo>
                  <a:pt x="33599" y="41428"/>
                  <a:pt x="33622" y="41451"/>
                  <a:pt x="33622" y="41451"/>
                </a:cubicBezTo>
                <a:cubicBezTo>
                  <a:pt x="33645" y="41451"/>
                  <a:pt x="33645" y="41428"/>
                  <a:pt x="33668" y="41428"/>
                </a:cubicBezTo>
                <a:cubicBezTo>
                  <a:pt x="33645" y="41451"/>
                  <a:pt x="33645" y="41451"/>
                  <a:pt x="33622" y="41451"/>
                </a:cubicBezTo>
                <a:close/>
                <a:moveTo>
                  <a:pt x="30381" y="41428"/>
                </a:moveTo>
                <a:cubicBezTo>
                  <a:pt x="30358" y="41428"/>
                  <a:pt x="30335" y="41428"/>
                  <a:pt x="30312" y="41428"/>
                </a:cubicBezTo>
                <a:cubicBezTo>
                  <a:pt x="30335" y="41428"/>
                  <a:pt x="30358" y="41428"/>
                  <a:pt x="30381" y="41428"/>
                </a:cubicBezTo>
                <a:cubicBezTo>
                  <a:pt x="30495" y="41428"/>
                  <a:pt x="30609" y="41428"/>
                  <a:pt x="30678" y="41337"/>
                </a:cubicBezTo>
                <a:cubicBezTo>
                  <a:pt x="30609" y="41428"/>
                  <a:pt x="30495" y="41428"/>
                  <a:pt x="30381" y="41428"/>
                </a:cubicBezTo>
                <a:close/>
                <a:moveTo>
                  <a:pt x="32823" y="40698"/>
                </a:moveTo>
                <a:cubicBezTo>
                  <a:pt x="32709" y="40652"/>
                  <a:pt x="32595" y="40675"/>
                  <a:pt x="32412" y="40652"/>
                </a:cubicBezTo>
                <a:cubicBezTo>
                  <a:pt x="32595" y="40675"/>
                  <a:pt x="32709" y="40652"/>
                  <a:pt x="32823" y="40698"/>
                </a:cubicBezTo>
                <a:close/>
                <a:moveTo>
                  <a:pt x="32412" y="40652"/>
                </a:moveTo>
                <a:cubicBezTo>
                  <a:pt x="32275" y="40630"/>
                  <a:pt x="32161" y="40515"/>
                  <a:pt x="32024" y="40515"/>
                </a:cubicBezTo>
                <a:lnTo>
                  <a:pt x="32024" y="40515"/>
                </a:lnTo>
                <a:lnTo>
                  <a:pt x="32024" y="40515"/>
                </a:lnTo>
                <a:cubicBezTo>
                  <a:pt x="32161" y="40515"/>
                  <a:pt x="32275" y="40630"/>
                  <a:pt x="32412" y="40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5122192" y="2591425"/>
            <a:ext cx="3301807" cy="1922944"/>
          </a:xfrm>
          <a:custGeom>
            <a:avLst/>
            <a:gdLst/>
            <a:ahLst/>
            <a:cxnLst/>
            <a:rect l="l" t="t" r="r" b="b"/>
            <a:pathLst>
              <a:path w="53115" h="45264" extrusionOk="0">
                <a:moveTo>
                  <a:pt x="6551" y="45263"/>
                </a:moveTo>
                <a:cubicBezTo>
                  <a:pt x="6551" y="45263"/>
                  <a:pt x="6551" y="45263"/>
                  <a:pt x="6528" y="45263"/>
                </a:cubicBezTo>
                <a:lnTo>
                  <a:pt x="6551" y="45263"/>
                </a:lnTo>
                <a:cubicBezTo>
                  <a:pt x="6734" y="45263"/>
                  <a:pt x="6871" y="45172"/>
                  <a:pt x="7031" y="45172"/>
                </a:cubicBezTo>
                <a:lnTo>
                  <a:pt x="7053" y="45172"/>
                </a:lnTo>
                <a:lnTo>
                  <a:pt x="7031" y="45172"/>
                </a:lnTo>
                <a:cubicBezTo>
                  <a:pt x="6962" y="45172"/>
                  <a:pt x="6871" y="45195"/>
                  <a:pt x="6802" y="45217"/>
                </a:cubicBezTo>
                <a:cubicBezTo>
                  <a:pt x="6711" y="45240"/>
                  <a:pt x="6643" y="45263"/>
                  <a:pt x="6551" y="45263"/>
                </a:cubicBezTo>
                <a:moveTo>
                  <a:pt x="6528" y="45263"/>
                </a:moveTo>
                <a:cubicBezTo>
                  <a:pt x="6437" y="45263"/>
                  <a:pt x="6323" y="45217"/>
                  <a:pt x="6255" y="45195"/>
                </a:cubicBezTo>
                <a:cubicBezTo>
                  <a:pt x="6323" y="45217"/>
                  <a:pt x="6437" y="45263"/>
                  <a:pt x="6528" y="45263"/>
                </a:cubicBezTo>
                <a:close/>
                <a:moveTo>
                  <a:pt x="7053" y="45172"/>
                </a:moveTo>
                <a:lnTo>
                  <a:pt x="7053" y="45172"/>
                </a:lnTo>
                <a:lnTo>
                  <a:pt x="7053" y="45172"/>
                </a:lnTo>
                <a:close/>
                <a:moveTo>
                  <a:pt x="4566" y="45149"/>
                </a:moveTo>
                <a:cubicBezTo>
                  <a:pt x="4543" y="45149"/>
                  <a:pt x="4520" y="45149"/>
                  <a:pt x="4497" y="45149"/>
                </a:cubicBezTo>
                <a:lnTo>
                  <a:pt x="4566" y="45149"/>
                </a:lnTo>
                <a:cubicBezTo>
                  <a:pt x="4588" y="45149"/>
                  <a:pt x="4634" y="45149"/>
                  <a:pt x="4657" y="45149"/>
                </a:cubicBezTo>
                <a:cubicBezTo>
                  <a:pt x="4634" y="45149"/>
                  <a:pt x="4588" y="45149"/>
                  <a:pt x="4566" y="45149"/>
                </a:cubicBezTo>
                <a:close/>
                <a:moveTo>
                  <a:pt x="7441" y="45149"/>
                </a:moveTo>
                <a:cubicBezTo>
                  <a:pt x="7441" y="45149"/>
                  <a:pt x="7441" y="45149"/>
                  <a:pt x="7441" y="45149"/>
                </a:cubicBezTo>
                <a:cubicBezTo>
                  <a:pt x="7441" y="45149"/>
                  <a:pt x="7441" y="45149"/>
                  <a:pt x="7441" y="45149"/>
                </a:cubicBezTo>
                <a:close/>
                <a:moveTo>
                  <a:pt x="4497" y="45149"/>
                </a:moveTo>
                <a:cubicBezTo>
                  <a:pt x="4269" y="45103"/>
                  <a:pt x="4063" y="44989"/>
                  <a:pt x="3812" y="44989"/>
                </a:cubicBezTo>
                <a:lnTo>
                  <a:pt x="3812" y="44989"/>
                </a:lnTo>
                <a:lnTo>
                  <a:pt x="3812" y="44989"/>
                </a:lnTo>
                <a:cubicBezTo>
                  <a:pt x="4063" y="44989"/>
                  <a:pt x="4269" y="45103"/>
                  <a:pt x="4497" y="45149"/>
                </a:cubicBezTo>
                <a:close/>
                <a:moveTo>
                  <a:pt x="5182" y="45080"/>
                </a:moveTo>
                <a:lnTo>
                  <a:pt x="5205" y="45080"/>
                </a:lnTo>
                <a:cubicBezTo>
                  <a:pt x="5205" y="45080"/>
                  <a:pt x="5205" y="45080"/>
                  <a:pt x="5182" y="45080"/>
                </a:cubicBezTo>
                <a:close/>
                <a:moveTo>
                  <a:pt x="5090" y="45058"/>
                </a:moveTo>
                <a:cubicBezTo>
                  <a:pt x="5090" y="45058"/>
                  <a:pt x="5090" y="45058"/>
                  <a:pt x="5090" y="45058"/>
                </a:cubicBezTo>
                <a:cubicBezTo>
                  <a:pt x="5068" y="45058"/>
                  <a:pt x="5022" y="45058"/>
                  <a:pt x="4999" y="45058"/>
                </a:cubicBezTo>
                <a:lnTo>
                  <a:pt x="4999" y="45058"/>
                </a:lnTo>
                <a:lnTo>
                  <a:pt x="4999" y="45058"/>
                </a:lnTo>
                <a:cubicBezTo>
                  <a:pt x="5022" y="45058"/>
                  <a:pt x="5068" y="45058"/>
                  <a:pt x="5090" y="45058"/>
                </a:cubicBezTo>
                <a:close/>
                <a:moveTo>
                  <a:pt x="3196" y="45012"/>
                </a:moveTo>
                <a:cubicBezTo>
                  <a:pt x="3150" y="45012"/>
                  <a:pt x="3128" y="45012"/>
                  <a:pt x="3082" y="44989"/>
                </a:cubicBezTo>
                <a:cubicBezTo>
                  <a:pt x="3128" y="45012"/>
                  <a:pt x="3150" y="45012"/>
                  <a:pt x="3196" y="45012"/>
                </a:cubicBezTo>
                <a:close/>
                <a:moveTo>
                  <a:pt x="3698" y="44989"/>
                </a:moveTo>
                <a:cubicBezTo>
                  <a:pt x="3744" y="44989"/>
                  <a:pt x="3789" y="44989"/>
                  <a:pt x="3812" y="44989"/>
                </a:cubicBezTo>
                <a:cubicBezTo>
                  <a:pt x="3789" y="44989"/>
                  <a:pt x="3744" y="44989"/>
                  <a:pt x="3698" y="44989"/>
                </a:cubicBezTo>
                <a:close/>
                <a:moveTo>
                  <a:pt x="6551" y="44898"/>
                </a:moveTo>
                <a:cubicBezTo>
                  <a:pt x="6460" y="44898"/>
                  <a:pt x="6369" y="44852"/>
                  <a:pt x="6255" y="44807"/>
                </a:cubicBezTo>
                <a:cubicBezTo>
                  <a:pt x="6095" y="44715"/>
                  <a:pt x="5867" y="44624"/>
                  <a:pt x="5615" y="44624"/>
                </a:cubicBezTo>
                <a:lnTo>
                  <a:pt x="5615" y="44624"/>
                </a:lnTo>
                <a:lnTo>
                  <a:pt x="5593" y="44624"/>
                </a:lnTo>
                <a:cubicBezTo>
                  <a:pt x="5479" y="44624"/>
                  <a:pt x="5364" y="44670"/>
                  <a:pt x="5296" y="44692"/>
                </a:cubicBezTo>
                <a:cubicBezTo>
                  <a:pt x="5250" y="44692"/>
                  <a:pt x="5205" y="44715"/>
                  <a:pt x="5182" y="44715"/>
                </a:cubicBezTo>
                <a:lnTo>
                  <a:pt x="5136" y="44715"/>
                </a:lnTo>
                <a:cubicBezTo>
                  <a:pt x="5090" y="44692"/>
                  <a:pt x="5045" y="44692"/>
                  <a:pt x="4999" y="44692"/>
                </a:cubicBezTo>
                <a:cubicBezTo>
                  <a:pt x="4954" y="44692"/>
                  <a:pt x="4931" y="44692"/>
                  <a:pt x="4885" y="44715"/>
                </a:cubicBezTo>
                <a:cubicBezTo>
                  <a:pt x="4817" y="44715"/>
                  <a:pt x="4748" y="44738"/>
                  <a:pt x="4702" y="44761"/>
                </a:cubicBezTo>
                <a:cubicBezTo>
                  <a:pt x="4634" y="44784"/>
                  <a:pt x="4588" y="44784"/>
                  <a:pt x="4543" y="44784"/>
                </a:cubicBezTo>
                <a:lnTo>
                  <a:pt x="4543" y="44784"/>
                </a:lnTo>
                <a:cubicBezTo>
                  <a:pt x="4474" y="44784"/>
                  <a:pt x="4406" y="44761"/>
                  <a:pt x="4314" y="44738"/>
                </a:cubicBezTo>
                <a:cubicBezTo>
                  <a:pt x="4177" y="44692"/>
                  <a:pt x="4018" y="44624"/>
                  <a:pt x="3812" y="44624"/>
                </a:cubicBezTo>
                <a:lnTo>
                  <a:pt x="3812" y="44624"/>
                </a:lnTo>
                <a:cubicBezTo>
                  <a:pt x="3744" y="44647"/>
                  <a:pt x="3652" y="44647"/>
                  <a:pt x="3584" y="44647"/>
                </a:cubicBezTo>
                <a:cubicBezTo>
                  <a:pt x="3493" y="44647"/>
                  <a:pt x="3401" y="44647"/>
                  <a:pt x="3310" y="44647"/>
                </a:cubicBezTo>
                <a:cubicBezTo>
                  <a:pt x="3242" y="44647"/>
                  <a:pt x="3173" y="44647"/>
                  <a:pt x="3128" y="44647"/>
                </a:cubicBezTo>
                <a:cubicBezTo>
                  <a:pt x="2991" y="44624"/>
                  <a:pt x="2899" y="44510"/>
                  <a:pt x="2785" y="44327"/>
                </a:cubicBezTo>
                <a:lnTo>
                  <a:pt x="2717" y="44236"/>
                </a:lnTo>
                <a:cubicBezTo>
                  <a:pt x="2671" y="44167"/>
                  <a:pt x="2625" y="44076"/>
                  <a:pt x="2534" y="43962"/>
                </a:cubicBezTo>
                <a:cubicBezTo>
                  <a:pt x="2420" y="43848"/>
                  <a:pt x="2306" y="43779"/>
                  <a:pt x="2214" y="43734"/>
                </a:cubicBezTo>
                <a:cubicBezTo>
                  <a:pt x="2169" y="43711"/>
                  <a:pt x="2146" y="43688"/>
                  <a:pt x="2100" y="43665"/>
                </a:cubicBezTo>
                <a:cubicBezTo>
                  <a:pt x="2055" y="43620"/>
                  <a:pt x="1986" y="43574"/>
                  <a:pt x="1941" y="43528"/>
                </a:cubicBezTo>
                <a:cubicBezTo>
                  <a:pt x="1804" y="43391"/>
                  <a:pt x="1644" y="43232"/>
                  <a:pt x="1393" y="43163"/>
                </a:cubicBezTo>
                <a:cubicBezTo>
                  <a:pt x="1347" y="43140"/>
                  <a:pt x="1279" y="43118"/>
                  <a:pt x="1233" y="43118"/>
                </a:cubicBezTo>
                <a:cubicBezTo>
                  <a:pt x="1165" y="43095"/>
                  <a:pt x="1096" y="43072"/>
                  <a:pt x="1073" y="43072"/>
                </a:cubicBezTo>
                <a:cubicBezTo>
                  <a:pt x="1050" y="43026"/>
                  <a:pt x="1028" y="42958"/>
                  <a:pt x="1005" y="42912"/>
                </a:cubicBezTo>
                <a:cubicBezTo>
                  <a:pt x="959" y="42821"/>
                  <a:pt x="913" y="42775"/>
                  <a:pt x="868" y="42752"/>
                </a:cubicBezTo>
                <a:lnTo>
                  <a:pt x="845" y="42707"/>
                </a:lnTo>
                <a:cubicBezTo>
                  <a:pt x="822" y="42661"/>
                  <a:pt x="799" y="42570"/>
                  <a:pt x="777" y="42478"/>
                </a:cubicBezTo>
                <a:cubicBezTo>
                  <a:pt x="731" y="42296"/>
                  <a:pt x="685" y="42068"/>
                  <a:pt x="503" y="41885"/>
                </a:cubicBezTo>
                <a:cubicBezTo>
                  <a:pt x="388" y="41771"/>
                  <a:pt x="252" y="41725"/>
                  <a:pt x="160" y="41702"/>
                </a:cubicBezTo>
                <a:lnTo>
                  <a:pt x="92" y="41680"/>
                </a:lnTo>
                <a:cubicBezTo>
                  <a:pt x="92" y="41657"/>
                  <a:pt x="69" y="41611"/>
                  <a:pt x="23" y="41588"/>
                </a:cubicBezTo>
                <a:lnTo>
                  <a:pt x="0" y="41565"/>
                </a:lnTo>
                <a:lnTo>
                  <a:pt x="0" y="1"/>
                </a:lnTo>
                <a:lnTo>
                  <a:pt x="53115" y="1"/>
                </a:lnTo>
                <a:lnTo>
                  <a:pt x="53115" y="41771"/>
                </a:lnTo>
                <a:cubicBezTo>
                  <a:pt x="52978" y="41794"/>
                  <a:pt x="52704" y="41816"/>
                  <a:pt x="52613" y="41839"/>
                </a:cubicBezTo>
                <a:lnTo>
                  <a:pt x="52499" y="41839"/>
                </a:lnTo>
                <a:cubicBezTo>
                  <a:pt x="52385" y="41862"/>
                  <a:pt x="52293" y="41862"/>
                  <a:pt x="52202" y="41862"/>
                </a:cubicBezTo>
                <a:cubicBezTo>
                  <a:pt x="52042" y="41862"/>
                  <a:pt x="51905" y="41839"/>
                  <a:pt x="51745" y="41816"/>
                </a:cubicBezTo>
                <a:cubicBezTo>
                  <a:pt x="51723" y="41794"/>
                  <a:pt x="51677" y="41794"/>
                  <a:pt x="51631" y="41794"/>
                </a:cubicBezTo>
                <a:cubicBezTo>
                  <a:pt x="51494" y="41748"/>
                  <a:pt x="51357" y="41702"/>
                  <a:pt x="51175" y="41702"/>
                </a:cubicBezTo>
                <a:cubicBezTo>
                  <a:pt x="51106" y="41702"/>
                  <a:pt x="51038" y="41725"/>
                  <a:pt x="50969" y="41725"/>
                </a:cubicBezTo>
                <a:cubicBezTo>
                  <a:pt x="50764" y="41771"/>
                  <a:pt x="50627" y="41839"/>
                  <a:pt x="50490" y="41908"/>
                </a:cubicBezTo>
                <a:cubicBezTo>
                  <a:pt x="50399" y="41953"/>
                  <a:pt x="50307" y="41999"/>
                  <a:pt x="50239" y="41999"/>
                </a:cubicBezTo>
                <a:cubicBezTo>
                  <a:pt x="50148" y="41999"/>
                  <a:pt x="50034" y="41953"/>
                  <a:pt x="49897" y="41908"/>
                </a:cubicBezTo>
                <a:cubicBezTo>
                  <a:pt x="49737" y="41862"/>
                  <a:pt x="49554" y="41794"/>
                  <a:pt x="49326" y="41794"/>
                </a:cubicBezTo>
                <a:lnTo>
                  <a:pt x="49303" y="41794"/>
                </a:lnTo>
                <a:lnTo>
                  <a:pt x="49303" y="41794"/>
                </a:lnTo>
                <a:cubicBezTo>
                  <a:pt x="49235" y="41794"/>
                  <a:pt x="49166" y="41794"/>
                  <a:pt x="49098" y="41794"/>
                </a:cubicBezTo>
                <a:cubicBezTo>
                  <a:pt x="48687" y="41794"/>
                  <a:pt x="48367" y="41771"/>
                  <a:pt x="48116" y="41702"/>
                </a:cubicBezTo>
                <a:cubicBezTo>
                  <a:pt x="48071" y="41702"/>
                  <a:pt x="48048" y="41702"/>
                  <a:pt x="48025" y="41680"/>
                </a:cubicBezTo>
                <a:lnTo>
                  <a:pt x="48025" y="41680"/>
                </a:lnTo>
                <a:lnTo>
                  <a:pt x="47956" y="41497"/>
                </a:lnTo>
                <a:lnTo>
                  <a:pt x="47751" y="41451"/>
                </a:lnTo>
                <a:cubicBezTo>
                  <a:pt x="47637" y="41428"/>
                  <a:pt x="47523" y="41406"/>
                  <a:pt x="47386" y="41406"/>
                </a:cubicBezTo>
                <a:cubicBezTo>
                  <a:pt x="47294" y="41406"/>
                  <a:pt x="47203" y="41428"/>
                  <a:pt x="47135" y="41428"/>
                </a:cubicBezTo>
                <a:cubicBezTo>
                  <a:pt x="47043" y="41428"/>
                  <a:pt x="46975" y="41428"/>
                  <a:pt x="46906" y="41428"/>
                </a:cubicBezTo>
                <a:cubicBezTo>
                  <a:pt x="46815" y="41428"/>
                  <a:pt x="46769" y="41428"/>
                  <a:pt x="46701" y="41428"/>
                </a:cubicBezTo>
                <a:cubicBezTo>
                  <a:pt x="46633" y="41406"/>
                  <a:pt x="46587" y="41383"/>
                  <a:pt x="46496" y="41360"/>
                </a:cubicBezTo>
                <a:cubicBezTo>
                  <a:pt x="46427" y="41337"/>
                  <a:pt x="46359" y="41314"/>
                  <a:pt x="46267" y="41314"/>
                </a:cubicBezTo>
                <a:cubicBezTo>
                  <a:pt x="46153" y="41291"/>
                  <a:pt x="46039" y="41269"/>
                  <a:pt x="45902" y="41269"/>
                </a:cubicBezTo>
                <a:cubicBezTo>
                  <a:pt x="45765" y="41269"/>
                  <a:pt x="45628" y="41291"/>
                  <a:pt x="45514" y="41314"/>
                </a:cubicBezTo>
                <a:cubicBezTo>
                  <a:pt x="45377" y="41337"/>
                  <a:pt x="45217" y="41360"/>
                  <a:pt x="45080" y="41406"/>
                </a:cubicBezTo>
                <a:cubicBezTo>
                  <a:pt x="44989" y="41428"/>
                  <a:pt x="44921" y="41451"/>
                  <a:pt x="44829" y="41474"/>
                </a:cubicBezTo>
                <a:cubicBezTo>
                  <a:pt x="44784" y="41474"/>
                  <a:pt x="44715" y="41497"/>
                  <a:pt x="44670" y="41497"/>
                </a:cubicBezTo>
                <a:cubicBezTo>
                  <a:pt x="44396" y="41543"/>
                  <a:pt x="44053" y="41611"/>
                  <a:pt x="43848" y="41816"/>
                </a:cubicBezTo>
                <a:cubicBezTo>
                  <a:pt x="43779" y="41908"/>
                  <a:pt x="43734" y="41953"/>
                  <a:pt x="43688" y="42022"/>
                </a:cubicBezTo>
                <a:lnTo>
                  <a:pt x="43688" y="42022"/>
                </a:lnTo>
                <a:cubicBezTo>
                  <a:pt x="43346" y="42113"/>
                  <a:pt x="42980" y="42205"/>
                  <a:pt x="42570" y="42296"/>
                </a:cubicBezTo>
                <a:cubicBezTo>
                  <a:pt x="42501" y="42319"/>
                  <a:pt x="42433" y="42319"/>
                  <a:pt x="42364" y="42341"/>
                </a:cubicBezTo>
                <a:cubicBezTo>
                  <a:pt x="42113" y="42387"/>
                  <a:pt x="41816" y="42433"/>
                  <a:pt x="41565" y="42570"/>
                </a:cubicBezTo>
                <a:lnTo>
                  <a:pt x="41497" y="42593"/>
                </a:lnTo>
                <a:lnTo>
                  <a:pt x="41497" y="42593"/>
                </a:lnTo>
                <a:lnTo>
                  <a:pt x="41428" y="42593"/>
                </a:lnTo>
                <a:cubicBezTo>
                  <a:pt x="41383" y="42570"/>
                  <a:pt x="41337" y="42570"/>
                  <a:pt x="41291" y="42570"/>
                </a:cubicBezTo>
                <a:cubicBezTo>
                  <a:pt x="41177" y="42570"/>
                  <a:pt x="41040" y="42593"/>
                  <a:pt x="40926" y="42638"/>
                </a:cubicBezTo>
                <a:cubicBezTo>
                  <a:pt x="40858" y="42638"/>
                  <a:pt x="40766" y="42638"/>
                  <a:pt x="40675" y="42661"/>
                </a:cubicBezTo>
                <a:cubicBezTo>
                  <a:pt x="40493" y="42661"/>
                  <a:pt x="40310" y="42684"/>
                  <a:pt x="40150" y="42752"/>
                </a:cubicBezTo>
                <a:cubicBezTo>
                  <a:pt x="39968" y="42798"/>
                  <a:pt x="39853" y="42866"/>
                  <a:pt x="39762" y="42935"/>
                </a:cubicBezTo>
                <a:lnTo>
                  <a:pt x="39671" y="43003"/>
                </a:lnTo>
                <a:cubicBezTo>
                  <a:pt x="39488" y="43118"/>
                  <a:pt x="39146" y="43209"/>
                  <a:pt x="38849" y="43209"/>
                </a:cubicBezTo>
                <a:cubicBezTo>
                  <a:pt x="38803" y="43209"/>
                  <a:pt x="38781" y="43209"/>
                  <a:pt x="38735" y="43209"/>
                </a:cubicBezTo>
                <a:cubicBezTo>
                  <a:pt x="38621" y="43209"/>
                  <a:pt x="38507" y="43163"/>
                  <a:pt x="38393" y="43118"/>
                </a:cubicBezTo>
                <a:cubicBezTo>
                  <a:pt x="38324" y="43118"/>
                  <a:pt x="38278" y="43095"/>
                  <a:pt x="38233" y="43072"/>
                </a:cubicBezTo>
                <a:cubicBezTo>
                  <a:pt x="38142" y="43049"/>
                  <a:pt x="38142" y="43049"/>
                  <a:pt x="38050" y="42958"/>
                </a:cubicBezTo>
                <a:lnTo>
                  <a:pt x="37982" y="42889"/>
                </a:lnTo>
                <a:cubicBezTo>
                  <a:pt x="37776" y="42684"/>
                  <a:pt x="37457" y="42570"/>
                  <a:pt x="37206" y="42501"/>
                </a:cubicBezTo>
                <a:cubicBezTo>
                  <a:pt x="37137" y="42478"/>
                  <a:pt x="37092" y="42456"/>
                  <a:pt x="37046" y="42456"/>
                </a:cubicBezTo>
                <a:cubicBezTo>
                  <a:pt x="36909" y="42410"/>
                  <a:pt x="36795" y="42364"/>
                  <a:pt x="36681" y="42319"/>
                </a:cubicBezTo>
                <a:cubicBezTo>
                  <a:pt x="36521" y="42273"/>
                  <a:pt x="36361" y="42227"/>
                  <a:pt x="36224" y="42182"/>
                </a:cubicBezTo>
                <a:cubicBezTo>
                  <a:pt x="36064" y="42113"/>
                  <a:pt x="35996" y="42068"/>
                  <a:pt x="35927" y="41999"/>
                </a:cubicBezTo>
                <a:cubicBezTo>
                  <a:pt x="35905" y="41953"/>
                  <a:pt x="35859" y="41908"/>
                  <a:pt x="35836" y="41885"/>
                </a:cubicBezTo>
                <a:cubicBezTo>
                  <a:pt x="35722" y="41725"/>
                  <a:pt x="35608" y="41588"/>
                  <a:pt x="35311" y="41497"/>
                </a:cubicBezTo>
                <a:cubicBezTo>
                  <a:pt x="35151" y="41451"/>
                  <a:pt x="35014" y="41406"/>
                  <a:pt x="34855" y="41337"/>
                </a:cubicBezTo>
                <a:cubicBezTo>
                  <a:pt x="34718" y="41291"/>
                  <a:pt x="34558" y="41223"/>
                  <a:pt x="34421" y="41177"/>
                </a:cubicBezTo>
                <a:cubicBezTo>
                  <a:pt x="34216" y="41109"/>
                  <a:pt x="34056" y="41086"/>
                  <a:pt x="33850" y="41063"/>
                </a:cubicBezTo>
                <a:lnTo>
                  <a:pt x="33828" y="41063"/>
                </a:lnTo>
                <a:lnTo>
                  <a:pt x="33736" y="41063"/>
                </a:lnTo>
                <a:cubicBezTo>
                  <a:pt x="33691" y="40972"/>
                  <a:pt x="33645" y="40903"/>
                  <a:pt x="33622" y="40881"/>
                </a:cubicBezTo>
                <a:cubicBezTo>
                  <a:pt x="33554" y="40789"/>
                  <a:pt x="33462" y="40744"/>
                  <a:pt x="33417" y="40721"/>
                </a:cubicBezTo>
                <a:lnTo>
                  <a:pt x="33394" y="40698"/>
                </a:lnTo>
                <a:lnTo>
                  <a:pt x="33348" y="40675"/>
                </a:lnTo>
                <a:cubicBezTo>
                  <a:pt x="33325" y="40630"/>
                  <a:pt x="33280" y="40561"/>
                  <a:pt x="33211" y="40515"/>
                </a:cubicBezTo>
                <a:cubicBezTo>
                  <a:pt x="32960" y="40310"/>
                  <a:pt x="32755" y="40310"/>
                  <a:pt x="32595" y="40310"/>
                </a:cubicBezTo>
                <a:lnTo>
                  <a:pt x="32595" y="40310"/>
                </a:lnTo>
                <a:cubicBezTo>
                  <a:pt x="32549" y="40310"/>
                  <a:pt x="32504" y="40310"/>
                  <a:pt x="32458" y="40310"/>
                </a:cubicBezTo>
                <a:lnTo>
                  <a:pt x="32412" y="40264"/>
                </a:lnTo>
                <a:cubicBezTo>
                  <a:pt x="32321" y="40219"/>
                  <a:pt x="32184" y="40150"/>
                  <a:pt x="32024" y="40150"/>
                </a:cubicBezTo>
                <a:lnTo>
                  <a:pt x="31956" y="40173"/>
                </a:lnTo>
                <a:cubicBezTo>
                  <a:pt x="31819" y="40173"/>
                  <a:pt x="31659" y="40242"/>
                  <a:pt x="31522" y="40310"/>
                </a:cubicBezTo>
                <a:cubicBezTo>
                  <a:pt x="31454" y="40333"/>
                  <a:pt x="31408" y="40356"/>
                  <a:pt x="31362" y="40378"/>
                </a:cubicBezTo>
                <a:lnTo>
                  <a:pt x="31271" y="40401"/>
                </a:lnTo>
                <a:cubicBezTo>
                  <a:pt x="31043" y="40470"/>
                  <a:pt x="30792" y="40561"/>
                  <a:pt x="30609" y="40744"/>
                </a:cubicBezTo>
                <a:cubicBezTo>
                  <a:pt x="30495" y="40858"/>
                  <a:pt x="30449" y="40995"/>
                  <a:pt x="30427" y="41063"/>
                </a:cubicBezTo>
                <a:lnTo>
                  <a:pt x="30381" y="41063"/>
                </a:lnTo>
                <a:lnTo>
                  <a:pt x="30335" y="41063"/>
                </a:lnTo>
                <a:lnTo>
                  <a:pt x="30267" y="41063"/>
                </a:lnTo>
                <a:cubicBezTo>
                  <a:pt x="29970" y="41063"/>
                  <a:pt x="29719" y="41155"/>
                  <a:pt x="29468" y="41246"/>
                </a:cubicBezTo>
                <a:cubicBezTo>
                  <a:pt x="29422" y="41269"/>
                  <a:pt x="29354" y="41291"/>
                  <a:pt x="29285" y="41314"/>
                </a:cubicBezTo>
                <a:cubicBezTo>
                  <a:pt x="29171" y="41360"/>
                  <a:pt x="29057" y="41360"/>
                  <a:pt x="28897" y="41360"/>
                </a:cubicBezTo>
                <a:lnTo>
                  <a:pt x="28806" y="41360"/>
                </a:lnTo>
                <a:cubicBezTo>
                  <a:pt x="28669" y="41360"/>
                  <a:pt x="28509" y="41383"/>
                  <a:pt x="28372" y="41406"/>
                </a:cubicBezTo>
                <a:cubicBezTo>
                  <a:pt x="28235" y="41428"/>
                  <a:pt x="28121" y="41428"/>
                  <a:pt x="28007" y="41428"/>
                </a:cubicBezTo>
                <a:lnTo>
                  <a:pt x="27939" y="41428"/>
                </a:lnTo>
                <a:cubicBezTo>
                  <a:pt x="27847" y="41428"/>
                  <a:pt x="27756" y="41406"/>
                  <a:pt x="27642" y="41406"/>
                </a:cubicBezTo>
                <a:cubicBezTo>
                  <a:pt x="27528" y="41383"/>
                  <a:pt x="27368" y="41360"/>
                  <a:pt x="27231" y="41360"/>
                </a:cubicBezTo>
                <a:cubicBezTo>
                  <a:pt x="27071" y="41360"/>
                  <a:pt x="26957" y="41383"/>
                  <a:pt x="26843" y="41406"/>
                </a:cubicBezTo>
                <a:cubicBezTo>
                  <a:pt x="26752" y="41406"/>
                  <a:pt x="26660" y="41428"/>
                  <a:pt x="26592" y="41428"/>
                </a:cubicBezTo>
                <a:cubicBezTo>
                  <a:pt x="26546" y="41428"/>
                  <a:pt x="26523" y="41428"/>
                  <a:pt x="26478" y="41451"/>
                </a:cubicBezTo>
                <a:cubicBezTo>
                  <a:pt x="26432" y="41451"/>
                  <a:pt x="26386" y="41451"/>
                  <a:pt x="26318" y="41451"/>
                </a:cubicBezTo>
                <a:cubicBezTo>
                  <a:pt x="26295" y="41428"/>
                  <a:pt x="26227" y="41383"/>
                  <a:pt x="26135" y="41360"/>
                </a:cubicBezTo>
                <a:cubicBezTo>
                  <a:pt x="26090" y="41360"/>
                  <a:pt x="26044" y="41360"/>
                  <a:pt x="25976" y="41360"/>
                </a:cubicBezTo>
                <a:cubicBezTo>
                  <a:pt x="25793" y="41360"/>
                  <a:pt x="25610" y="41428"/>
                  <a:pt x="25496" y="41474"/>
                </a:cubicBezTo>
                <a:cubicBezTo>
                  <a:pt x="25428" y="41497"/>
                  <a:pt x="25382" y="41520"/>
                  <a:pt x="25337" y="41543"/>
                </a:cubicBezTo>
                <a:cubicBezTo>
                  <a:pt x="25268" y="41565"/>
                  <a:pt x="25200" y="41588"/>
                  <a:pt x="25131" y="41588"/>
                </a:cubicBezTo>
                <a:cubicBezTo>
                  <a:pt x="24994" y="41634"/>
                  <a:pt x="24834" y="41680"/>
                  <a:pt x="24652" y="41748"/>
                </a:cubicBezTo>
                <a:cubicBezTo>
                  <a:pt x="24538" y="41816"/>
                  <a:pt x="24309" y="41839"/>
                  <a:pt x="24104" y="41839"/>
                </a:cubicBezTo>
                <a:cubicBezTo>
                  <a:pt x="23990" y="41839"/>
                  <a:pt x="23853" y="41816"/>
                  <a:pt x="23762" y="41794"/>
                </a:cubicBezTo>
                <a:cubicBezTo>
                  <a:pt x="23716" y="41794"/>
                  <a:pt x="23670" y="41771"/>
                  <a:pt x="23625" y="41748"/>
                </a:cubicBezTo>
                <a:cubicBezTo>
                  <a:pt x="23511" y="41702"/>
                  <a:pt x="23396" y="41657"/>
                  <a:pt x="23237" y="41634"/>
                </a:cubicBezTo>
                <a:cubicBezTo>
                  <a:pt x="23191" y="41634"/>
                  <a:pt x="23168" y="41634"/>
                  <a:pt x="23122" y="41634"/>
                </a:cubicBezTo>
                <a:cubicBezTo>
                  <a:pt x="23054" y="41634"/>
                  <a:pt x="22986" y="41634"/>
                  <a:pt x="22940" y="41634"/>
                </a:cubicBezTo>
                <a:cubicBezTo>
                  <a:pt x="22894" y="41657"/>
                  <a:pt x="22849" y="41657"/>
                  <a:pt x="22803" y="41657"/>
                </a:cubicBezTo>
                <a:lnTo>
                  <a:pt x="22780" y="41657"/>
                </a:lnTo>
                <a:cubicBezTo>
                  <a:pt x="22712" y="41634"/>
                  <a:pt x="22620" y="41611"/>
                  <a:pt x="22529" y="41565"/>
                </a:cubicBezTo>
                <a:cubicBezTo>
                  <a:pt x="22415" y="41520"/>
                  <a:pt x="22278" y="41474"/>
                  <a:pt x="22118" y="41451"/>
                </a:cubicBezTo>
                <a:cubicBezTo>
                  <a:pt x="22004" y="41428"/>
                  <a:pt x="21913" y="41428"/>
                  <a:pt x="21799" y="41428"/>
                </a:cubicBezTo>
                <a:cubicBezTo>
                  <a:pt x="21639" y="41428"/>
                  <a:pt x="21479" y="41451"/>
                  <a:pt x="21319" y="41497"/>
                </a:cubicBezTo>
                <a:cubicBezTo>
                  <a:pt x="21251" y="41497"/>
                  <a:pt x="21205" y="41520"/>
                  <a:pt x="21160" y="41543"/>
                </a:cubicBezTo>
                <a:cubicBezTo>
                  <a:pt x="21091" y="41565"/>
                  <a:pt x="21023" y="41565"/>
                  <a:pt x="20977" y="41565"/>
                </a:cubicBezTo>
                <a:cubicBezTo>
                  <a:pt x="20954" y="41565"/>
                  <a:pt x="20908" y="41565"/>
                  <a:pt x="20840" y="41543"/>
                </a:cubicBezTo>
                <a:cubicBezTo>
                  <a:pt x="20771" y="41520"/>
                  <a:pt x="20657" y="41497"/>
                  <a:pt x="20520" y="41497"/>
                </a:cubicBezTo>
                <a:lnTo>
                  <a:pt x="20475" y="41497"/>
                </a:lnTo>
                <a:cubicBezTo>
                  <a:pt x="20246" y="41520"/>
                  <a:pt x="19881" y="41588"/>
                  <a:pt x="19630" y="41725"/>
                </a:cubicBezTo>
                <a:cubicBezTo>
                  <a:pt x="19470" y="41816"/>
                  <a:pt x="19402" y="41885"/>
                  <a:pt x="19333" y="41953"/>
                </a:cubicBezTo>
                <a:lnTo>
                  <a:pt x="19311" y="41999"/>
                </a:lnTo>
                <a:cubicBezTo>
                  <a:pt x="19242" y="42068"/>
                  <a:pt x="19128" y="42113"/>
                  <a:pt x="18991" y="42159"/>
                </a:cubicBezTo>
                <a:cubicBezTo>
                  <a:pt x="18854" y="42205"/>
                  <a:pt x="18717" y="42250"/>
                  <a:pt x="18603" y="42341"/>
                </a:cubicBezTo>
                <a:cubicBezTo>
                  <a:pt x="18489" y="42410"/>
                  <a:pt x="18375" y="42478"/>
                  <a:pt x="18284" y="42547"/>
                </a:cubicBezTo>
                <a:cubicBezTo>
                  <a:pt x="18169" y="42661"/>
                  <a:pt x="18032" y="42752"/>
                  <a:pt x="17918" y="42798"/>
                </a:cubicBezTo>
                <a:cubicBezTo>
                  <a:pt x="17873" y="42798"/>
                  <a:pt x="17827" y="42821"/>
                  <a:pt x="17781" y="42821"/>
                </a:cubicBezTo>
                <a:cubicBezTo>
                  <a:pt x="17667" y="42844"/>
                  <a:pt x="17553" y="42866"/>
                  <a:pt x="17416" y="42935"/>
                </a:cubicBezTo>
                <a:cubicBezTo>
                  <a:pt x="17325" y="42981"/>
                  <a:pt x="17234" y="43026"/>
                  <a:pt x="17165" y="43072"/>
                </a:cubicBezTo>
                <a:cubicBezTo>
                  <a:pt x="17051" y="43140"/>
                  <a:pt x="16982" y="43186"/>
                  <a:pt x="16891" y="43232"/>
                </a:cubicBezTo>
                <a:lnTo>
                  <a:pt x="16777" y="43277"/>
                </a:lnTo>
                <a:cubicBezTo>
                  <a:pt x="16549" y="43369"/>
                  <a:pt x="16298" y="43483"/>
                  <a:pt x="16092" y="43483"/>
                </a:cubicBezTo>
                <a:cubicBezTo>
                  <a:pt x="16047" y="43483"/>
                  <a:pt x="16001" y="43460"/>
                  <a:pt x="15955" y="43460"/>
                </a:cubicBezTo>
                <a:lnTo>
                  <a:pt x="15933" y="43437"/>
                </a:lnTo>
                <a:lnTo>
                  <a:pt x="15910" y="43369"/>
                </a:lnTo>
                <a:cubicBezTo>
                  <a:pt x="15887" y="43323"/>
                  <a:pt x="15864" y="43254"/>
                  <a:pt x="15818" y="43186"/>
                </a:cubicBezTo>
                <a:cubicBezTo>
                  <a:pt x="15636" y="42844"/>
                  <a:pt x="15339" y="42844"/>
                  <a:pt x="15248" y="42844"/>
                </a:cubicBezTo>
                <a:lnTo>
                  <a:pt x="15134" y="42866"/>
                </a:lnTo>
                <a:lnTo>
                  <a:pt x="15065" y="42866"/>
                </a:lnTo>
                <a:lnTo>
                  <a:pt x="15019" y="42866"/>
                </a:lnTo>
                <a:cubicBezTo>
                  <a:pt x="14928" y="42844"/>
                  <a:pt x="14837" y="42844"/>
                  <a:pt x="14723" y="42821"/>
                </a:cubicBezTo>
                <a:cubicBezTo>
                  <a:pt x="14586" y="42798"/>
                  <a:pt x="14449" y="42775"/>
                  <a:pt x="14289" y="42775"/>
                </a:cubicBezTo>
                <a:lnTo>
                  <a:pt x="14243" y="42775"/>
                </a:lnTo>
                <a:cubicBezTo>
                  <a:pt x="14106" y="42775"/>
                  <a:pt x="14038" y="42775"/>
                  <a:pt x="13947" y="42752"/>
                </a:cubicBezTo>
                <a:cubicBezTo>
                  <a:pt x="13787" y="42729"/>
                  <a:pt x="13604" y="42707"/>
                  <a:pt x="13445" y="42684"/>
                </a:cubicBezTo>
                <a:cubicBezTo>
                  <a:pt x="13330" y="42684"/>
                  <a:pt x="13216" y="42684"/>
                  <a:pt x="13125" y="42661"/>
                </a:cubicBezTo>
                <a:cubicBezTo>
                  <a:pt x="13034" y="42638"/>
                  <a:pt x="12942" y="42638"/>
                  <a:pt x="12851" y="42638"/>
                </a:cubicBezTo>
                <a:cubicBezTo>
                  <a:pt x="12258" y="42638"/>
                  <a:pt x="11801" y="42981"/>
                  <a:pt x="11390" y="43254"/>
                </a:cubicBezTo>
                <a:cubicBezTo>
                  <a:pt x="11185" y="43414"/>
                  <a:pt x="11002" y="43551"/>
                  <a:pt x="10820" y="43642"/>
                </a:cubicBezTo>
                <a:cubicBezTo>
                  <a:pt x="10546" y="43757"/>
                  <a:pt x="10158" y="43825"/>
                  <a:pt x="9678" y="43848"/>
                </a:cubicBezTo>
                <a:cubicBezTo>
                  <a:pt x="9176" y="43871"/>
                  <a:pt x="8948" y="44076"/>
                  <a:pt x="8743" y="44282"/>
                </a:cubicBezTo>
                <a:lnTo>
                  <a:pt x="8651" y="44350"/>
                </a:lnTo>
                <a:cubicBezTo>
                  <a:pt x="8606" y="44373"/>
                  <a:pt x="8423" y="44396"/>
                  <a:pt x="8332" y="44419"/>
                </a:cubicBezTo>
                <a:cubicBezTo>
                  <a:pt x="8172" y="44419"/>
                  <a:pt x="8012" y="44441"/>
                  <a:pt x="7852" y="44487"/>
                </a:cubicBezTo>
                <a:cubicBezTo>
                  <a:pt x="7670" y="44556"/>
                  <a:pt x="7510" y="44670"/>
                  <a:pt x="7396" y="44738"/>
                </a:cubicBezTo>
                <a:cubicBezTo>
                  <a:pt x="7350" y="44784"/>
                  <a:pt x="7305" y="44807"/>
                  <a:pt x="7259" y="44829"/>
                </a:cubicBezTo>
                <a:lnTo>
                  <a:pt x="7259" y="44829"/>
                </a:lnTo>
                <a:lnTo>
                  <a:pt x="7213" y="44829"/>
                </a:lnTo>
                <a:cubicBezTo>
                  <a:pt x="7168" y="44829"/>
                  <a:pt x="7099" y="44829"/>
                  <a:pt x="7031" y="44829"/>
                </a:cubicBezTo>
                <a:cubicBezTo>
                  <a:pt x="6894" y="44829"/>
                  <a:pt x="6780" y="44852"/>
                  <a:pt x="6688" y="44875"/>
                </a:cubicBezTo>
                <a:cubicBezTo>
                  <a:pt x="6643" y="44898"/>
                  <a:pt x="6597" y="44898"/>
                  <a:pt x="6551" y="44898"/>
                </a:cubicBezTo>
                <a:moveTo>
                  <a:pt x="10957" y="43962"/>
                </a:moveTo>
                <a:cubicBezTo>
                  <a:pt x="11573" y="43688"/>
                  <a:pt x="12098" y="43003"/>
                  <a:pt x="12851" y="43003"/>
                </a:cubicBezTo>
                <a:cubicBezTo>
                  <a:pt x="12098" y="43003"/>
                  <a:pt x="11573" y="43688"/>
                  <a:pt x="10957" y="43962"/>
                </a:cubicBezTo>
                <a:close/>
                <a:moveTo>
                  <a:pt x="16092" y="43848"/>
                </a:moveTo>
                <a:cubicBezTo>
                  <a:pt x="16069" y="43848"/>
                  <a:pt x="16047" y="43825"/>
                  <a:pt x="16024" y="43825"/>
                </a:cubicBezTo>
                <a:cubicBezTo>
                  <a:pt x="16047" y="43825"/>
                  <a:pt x="16069" y="43848"/>
                  <a:pt x="16092" y="43848"/>
                </a:cubicBezTo>
                <a:cubicBezTo>
                  <a:pt x="16229" y="43848"/>
                  <a:pt x="16366" y="43802"/>
                  <a:pt x="16503" y="43757"/>
                </a:cubicBezTo>
                <a:cubicBezTo>
                  <a:pt x="16366" y="43802"/>
                  <a:pt x="16229" y="43848"/>
                  <a:pt x="16092" y="43848"/>
                </a:cubicBezTo>
                <a:moveTo>
                  <a:pt x="15499" y="43369"/>
                </a:moveTo>
                <a:cubicBezTo>
                  <a:pt x="15430" y="43232"/>
                  <a:pt x="15339" y="43209"/>
                  <a:pt x="15248" y="43209"/>
                </a:cubicBezTo>
                <a:cubicBezTo>
                  <a:pt x="15202" y="43209"/>
                  <a:pt x="15179" y="43209"/>
                  <a:pt x="15156" y="43209"/>
                </a:cubicBezTo>
                <a:cubicBezTo>
                  <a:pt x="15111" y="43209"/>
                  <a:pt x="15088" y="43209"/>
                  <a:pt x="15065" y="43209"/>
                </a:cubicBezTo>
                <a:cubicBezTo>
                  <a:pt x="15042" y="43209"/>
                  <a:pt x="15019" y="43209"/>
                  <a:pt x="14997" y="43209"/>
                </a:cubicBezTo>
                <a:lnTo>
                  <a:pt x="15065" y="43209"/>
                </a:lnTo>
                <a:cubicBezTo>
                  <a:pt x="15134" y="43209"/>
                  <a:pt x="15179" y="43209"/>
                  <a:pt x="15248" y="43209"/>
                </a:cubicBezTo>
                <a:cubicBezTo>
                  <a:pt x="15339" y="43209"/>
                  <a:pt x="15430" y="43232"/>
                  <a:pt x="15499" y="43369"/>
                </a:cubicBezTo>
                <a:moveTo>
                  <a:pt x="777" y="43300"/>
                </a:moveTo>
                <a:cubicBezTo>
                  <a:pt x="731" y="43232"/>
                  <a:pt x="731" y="43163"/>
                  <a:pt x="685" y="43095"/>
                </a:cubicBezTo>
                <a:cubicBezTo>
                  <a:pt x="731" y="43163"/>
                  <a:pt x="731" y="43232"/>
                  <a:pt x="777" y="43300"/>
                </a:cubicBezTo>
                <a:close/>
                <a:moveTo>
                  <a:pt x="13057" y="43026"/>
                </a:moveTo>
                <a:cubicBezTo>
                  <a:pt x="13011" y="43003"/>
                  <a:pt x="12942" y="43003"/>
                  <a:pt x="12897" y="43003"/>
                </a:cubicBezTo>
                <a:cubicBezTo>
                  <a:pt x="12942" y="43003"/>
                  <a:pt x="13011" y="43003"/>
                  <a:pt x="13057" y="43026"/>
                </a:cubicBezTo>
                <a:close/>
                <a:moveTo>
                  <a:pt x="40995" y="42981"/>
                </a:moveTo>
                <a:cubicBezTo>
                  <a:pt x="41109" y="42958"/>
                  <a:pt x="41200" y="42935"/>
                  <a:pt x="41291" y="42935"/>
                </a:cubicBezTo>
                <a:lnTo>
                  <a:pt x="41291" y="42935"/>
                </a:lnTo>
                <a:lnTo>
                  <a:pt x="41291" y="42935"/>
                </a:lnTo>
                <a:cubicBezTo>
                  <a:pt x="41200" y="42935"/>
                  <a:pt x="41109" y="42958"/>
                  <a:pt x="40995" y="42981"/>
                </a:cubicBezTo>
                <a:close/>
                <a:moveTo>
                  <a:pt x="36087" y="42524"/>
                </a:moveTo>
                <a:cubicBezTo>
                  <a:pt x="35882" y="42433"/>
                  <a:pt x="35791" y="42364"/>
                  <a:pt x="35654" y="42227"/>
                </a:cubicBezTo>
                <a:cubicBezTo>
                  <a:pt x="35791" y="42364"/>
                  <a:pt x="35882" y="42433"/>
                  <a:pt x="36087" y="42524"/>
                </a:cubicBezTo>
                <a:close/>
                <a:moveTo>
                  <a:pt x="50239" y="42364"/>
                </a:moveTo>
                <a:lnTo>
                  <a:pt x="50239" y="42364"/>
                </a:lnTo>
                <a:lnTo>
                  <a:pt x="50239" y="42364"/>
                </a:lnTo>
                <a:cubicBezTo>
                  <a:pt x="50513" y="42364"/>
                  <a:pt x="50718" y="42136"/>
                  <a:pt x="51015" y="42090"/>
                </a:cubicBezTo>
                <a:cubicBezTo>
                  <a:pt x="50718" y="42136"/>
                  <a:pt x="50513" y="42364"/>
                  <a:pt x="50239" y="42364"/>
                </a:cubicBezTo>
                <a:close/>
                <a:moveTo>
                  <a:pt x="50239" y="42364"/>
                </a:moveTo>
                <a:cubicBezTo>
                  <a:pt x="50102" y="42364"/>
                  <a:pt x="49988" y="42319"/>
                  <a:pt x="49874" y="42296"/>
                </a:cubicBezTo>
                <a:cubicBezTo>
                  <a:pt x="49988" y="42319"/>
                  <a:pt x="50102" y="42364"/>
                  <a:pt x="50239" y="42364"/>
                </a:cubicBezTo>
                <a:close/>
                <a:moveTo>
                  <a:pt x="49874" y="42296"/>
                </a:moveTo>
                <a:lnTo>
                  <a:pt x="49874" y="42296"/>
                </a:lnTo>
                <a:lnTo>
                  <a:pt x="49874" y="42296"/>
                </a:lnTo>
                <a:close/>
                <a:moveTo>
                  <a:pt x="52476" y="42205"/>
                </a:moveTo>
                <a:cubicBezTo>
                  <a:pt x="52499" y="42205"/>
                  <a:pt x="52521" y="42205"/>
                  <a:pt x="52544" y="42205"/>
                </a:cubicBezTo>
                <a:cubicBezTo>
                  <a:pt x="52521" y="42205"/>
                  <a:pt x="52499" y="42205"/>
                  <a:pt x="52476" y="42205"/>
                </a:cubicBezTo>
                <a:close/>
                <a:moveTo>
                  <a:pt x="24127" y="42205"/>
                </a:moveTo>
                <a:cubicBezTo>
                  <a:pt x="24355" y="42205"/>
                  <a:pt x="24629" y="42159"/>
                  <a:pt x="24812" y="42068"/>
                </a:cubicBezTo>
                <a:cubicBezTo>
                  <a:pt x="24629" y="42159"/>
                  <a:pt x="24355" y="42205"/>
                  <a:pt x="24127" y="42205"/>
                </a:cubicBezTo>
                <a:close/>
                <a:moveTo>
                  <a:pt x="23807" y="42182"/>
                </a:moveTo>
                <a:lnTo>
                  <a:pt x="23807" y="42182"/>
                </a:lnTo>
                <a:lnTo>
                  <a:pt x="23807" y="42182"/>
                </a:lnTo>
                <a:close/>
                <a:moveTo>
                  <a:pt x="23807" y="42182"/>
                </a:moveTo>
                <a:cubicBezTo>
                  <a:pt x="23762" y="42182"/>
                  <a:pt x="23716" y="42159"/>
                  <a:pt x="23670" y="42159"/>
                </a:cubicBezTo>
                <a:cubicBezTo>
                  <a:pt x="23511" y="42113"/>
                  <a:pt x="23396" y="42022"/>
                  <a:pt x="23237" y="41999"/>
                </a:cubicBezTo>
                <a:cubicBezTo>
                  <a:pt x="23396" y="42022"/>
                  <a:pt x="23511" y="42113"/>
                  <a:pt x="23670" y="42159"/>
                </a:cubicBezTo>
                <a:cubicBezTo>
                  <a:pt x="23716" y="42159"/>
                  <a:pt x="23762" y="42182"/>
                  <a:pt x="23807" y="42182"/>
                </a:cubicBezTo>
                <a:close/>
                <a:moveTo>
                  <a:pt x="22803" y="42022"/>
                </a:moveTo>
                <a:cubicBezTo>
                  <a:pt x="22780" y="42022"/>
                  <a:pt x="22780" y="42022"/>
                  <a:pt x="22757" y="41999"/>
                </a:cubicBezTo>
                <a:lnTo>
                  <a:pt x="22803" y="42022"/>
                </a:lnTo>
                <a:close/>
                <a:moveTo>
                  <a:pt x="23008" y="41999"/>
                </a:moveTo>
                <a:cubicBezTo>
                  <a:pt x="23031" y="41999"/>
                  <a:pt x="23077" y="41999"/>
                  <a:pt x="23122" y="41999"/>
                </a:cubicBezTo>
                <a:lnTo>
                  <a:pt x="23122" y="41999"/>
                </a:lnTo>
                <a:lnTo>
                  <a:pt x="23122" y="41999"/>
                </a:lnTo>
                <a:cubicBezTo>
                  <a:pt x="23077" y="41999"/>
                  <a:pt x="23031" y="41999"/>
                  <a:pt x="23008" y="41999"/>
                </a:cubicBezTo>
                <a:close/>
                <a:moveTo>
                  <a:pt x="20977" y="41931"/>
                </a:moveTo>
                <a:lnTo>
                  <a:pt x="20977" y="41931"/>
                </a:lnTo>
                <a:lnTo>
                  <a:pt x="20977" y="41931"/>
                </a:lnTo>
                <a:cubicBezTo>
                  <a:pt x="21114" y="41931"/>
                  <a:pt x="21205" y="41885"/>
                  <a:pt x="21319" y="41862"/>
                </a:cubicBezTo>
                <a:cubicBezTo>
                  <a:pt x="21205" y="41885"/>
                  <a:pt x="21114" y="41931"/>
                  <a:pt x="20977" y="41931"/>
                </a:cubicBezTo>
                <a:close/>
                <a:moveTo>
                  <a:pt x="20977" y="41931"/>
                </a:moveTo>
                <a:cubicBezTo>
                  <a:pt x="20817" y="41931"/>
                  <a:pt x="20680" y="41862"/>
                  <a:pt x="20520" y="41862"/>
                </a:cubicBezTo>
                <a:lnTo>
                  <a:pt x="20520" y="41862"/>
                </a:lnTo>
                <a:lnTo>
                  <a:pt x="20520" y="41862"/>
                </a:lnTo>
                <a:cubicBezTo>
                  <a:pt x="20680" y="41862"/>
                  <a:pt x="20817" y="41931"/>
                  <a:pt x="20977" y="41931"/>
                </a:cubicBezTo>
                <a:moveTo>
                  <a:pt x="25451" y="41885"/>
                </a:moveTo>
                <a:cubicBezTo>
                  <a:pt x="25633" y="41839"/>
                  <a:pt x="25770" y="41748"/>
                  <a:pt x="25930" y="41725"/>
                </a:cubicBezTo>
                <a:cubicBezTo>
                  <a:pt x="25770" y="41748"/>
                  <a:pt x="25633" y="41839"/>
                  <a:pt x="25451" y="41885"/>
                </a:cubicBezTo>
                <a:close/>
                <a:moveTo>
                  <a:pt x="26318" y="41816"/>
                </a:moveTo>
                <a:cubicBezTo>
                  <a:pt x="26318" y="41816"/>
                  <a:pt x="26295" y="41816"/>
                  <a:pt x="26272" y="41816"/>
                </a:cubicBezTo>
                <a:cubicBezTo>
                  <a:pt x="26295" y="41816"/>
                  <a:pt x="26318" y="41816"/>
                  <a:pt x="26318" y="41816"/>
                </a:cubicBezTo>
                <a:cubicBezTo>
                  <a:pt x="26409" y="41816"/>
                  <a:pt x="26523" y="41794"/>
                  <a:pt x="26592" y="41794"/>
                </a:cubicBezTo>
                <a:cubicBezTo>
                  <a:pt x="26523" y="41794"/>
                  <a:pt x="26409" y="41816"/>
                  <a:pt x="26318" y="41816"/>
                </a:cubicBezTo>
                <a:moveTo>
                  <a:pt x="21548" y="41816"/>
                </a:moveTo>
                <a:cubicBezTo>
                  <a:pt x="21639" y="41794"/>
                  <a:pt x="21707" y="41794"/>
                  <a:pt x="21799" y="41794"/>
                </a:cubicBezTo>
                <a:cubicBezTo>
                  <a:pt x="21890" y="41794"/>
                  <a:pt x="21981" y="41794"/>
                  <a:pt x="22050" y="41816"/>
                </a:cubicBezTo>
                <a:cubicBezTo>
                  <a:pt x="21981" y="41794"/>
                  <a:pt x="21890" y="41794"/>
                  <a:pt x="21799" y="41794"/>
                </a:cubicBezTo>
                <a:cubicBezTo>
                  <a:pt x="21707" y="41794"/>
                  <a:pt x="21639" y="41794"/>
                  <a:pt x="21548" y="41816"/>
                </a:cubicBezTo>
                <a:close/>
                <a:moveTo>
                  <a:pt x="47660" y="41794"/>
                </a:moveTo>
                <a:cubicBezTo>
                  <a:pt x="47568" y="41771"/>
                  <a:pt x="47477" y="41771"/>
                  <a:pt x="47386" y="41771"/>
                </a:cubicBezTo>
                <a:cubicBezTo>
                  <a:pt x="47317" y="41771"/>
                  <a:pt x="47249" y="41771"/>
                  <a:pt x="47203" y="41771"/>
                </a:cubicBezTo>
                <a:cubicBezTo>
                  <a:pt x="47249" y="41771"/>
                  <a:pt x="47317" y="41771"/>
                  <a:pt x="47386" y="41771"/>
                </a:cubicBezTo>
                <a:cubicBezTo>
                  <a:pt x="47477" y="41771"/>
                  <a:pt x="47568" y="41771"/>
                  <a:pt x="47660" y="41794"/>
                </a:cubicBezTo>
                <a:moveTo>
                  <a:pt x="27984" y="41794"/>
                </a:moveTo>
                <a:cubicBezTo>
                  <a:pt x="27961" y="41794"/>
                  <a:pt x="27961" y="41794"/>
                  <a:pt x="27939" y="41794"/>
                </a:cubicBezTo>
                <a:lnTo>
                  <a:pt x="27984" y="41794"/>
                </a:lnTo>
                <a:close/>
                <a:moveTo>
                  <a:pt x="46199" y="41657"/>
                </a:moveTo>
                <a:cubicBezTo>
                  <a:pt x="46176" y="41657"/>
                  <a:pt x="46130" y="41657"/>
                  <a:pt x="46085" y="41657"/>
                </a:cubicBezTo>
                <a:cubicBezTo>
                  <a:pt x="46130" y="41657"/>
                  <a:pt x="46176" y="41657"/>
                  <a:pt x="46199" y="41657"/>
                </a:cubicBezTo>
                <a:close/>
                <a:moveTo>
                  <a:pt x="33622" y="41451"/>
                </a:moveTo>
                <a:cubicBezTo>
                  <a:pt x="33622" y="41451"/>
                  <a:pt x="33599" y="41428"/>
                  <a:pt x="33599" y="41428"/>
                </a:cubicBezTo>
                <a:cubicBezTo>
                  <a:pt x="33599" y="41428"/>
                  <a:pt x="33622" y="41451"/>
                  <a:pt x="33622" y="41451"/>
                </a:cubicBezTo>
                <a:cubicBezTo>
                  <a:pt x="33645" y="41451"/>
                  <a:pt x="33645" y="41428"/>
                  <a:pt x="33668" y="41428"/>
                </a:cubicBezTo>
                <a:cubicBezTo>
                  <a:pt x="33645" y="41451"/>
                  <a:pt x="33645" y="41451"/>
                  <a:pt x="33622" y="41451"/>
                </a:cubicBezTo>
                <a:close/>
                <a:moveTo>
                  <a:pt x="30381" y="41428"/>
                </a:moveTo>
                <a:cubicBezTo>
                  <a:pt x="30358" y="41428"/>
                  <a:pt x="30335" y="41428"/>
                  <a:pt x="30312" y="41428"/>
                </a:cubicBezTo>
                <a:cubicBezTo>
                  <a:pt x="30335" y="41428"/>
                  <a:pt x="30358" y="41428"/>
                  <a:pt x="30381" y="41428"/>
                </a:cubicBezTo>
                <a:cubicBezTo>
                  <a:pt x="30495" y="41428"/>
                  <a:pt x="30609" y="41428"/>
                  <a:pt x="30678" y="41337"/>
                </a:cubicBezTo>
                <a:cubicBezTo>
                  <a:pt x="30609" y="41428"/>
                  <a:pt x="30495" y="41428"/>
                  <a:pt x="30381" y="41428"/>
                </a:cubicBezTo>
                <a:close/>
                <a:moveTo>
                  <a:pt x="32823" y="40698"/>
                </a:moveTo>
                <a:cubicBezTo>
                  <a:pt x="32709" y="40652"/>
                  <a:pt x="32595" y="40675"/>
                  <a:pt x="32412" y="40652"/>
                </a:cubicBezTo>
                <a:cubicBezTo>
                  <a:pt x="32595" y="40675"/>
                  <a:pt x="32709" y="40652"/>
                  <a:pt x="32823" y="40698"/>
                </a:cubicBezTo>
                <a:close/>
                <a:moveTo>
                  <a:pt x="32412" y="40652"/>
                </a:moveTo>
                <a:cubicBezTo>
                  <a:pt x="32275" y="40630"/>
                  <a:pt x="32161" y="40515"/>
                  <a:pt x="32024" y="40515"/>
                </a:cubicBezTo>
                <a:lnTo>
                  <a:pt x="32024" y="40515"/>
                </a:lnTo>
                <a:lnTo>
                  <a:pt x="32024" y="40515"/>
                </a:lnTo>
                <a:cubicBezTo>
                  <a:pt x="32161" y="40515"/>
                  <a:pt x="32275" y="40630"/>
                  <a:pt x="32412" y="40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3"/>
          <p:cNvSpPr txBox="1"/>
          <p:nvPr/>
        </p:nvSpPr>
        <p:spPr>
          <a:xfrm>
            <a:off x="8632225" y="4737775"/>
            <a:ext cx="4632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sz="1200">
                <a:solidFill>
                  <a:schemeClr val="dk1"/>
                </a:solidFill>
                <a:latin typeface="Roboto Black"/>
                <a:ea typeface="Roboto Black"/>
                <a:cs typeface="Roboto Black"/>
                <a:sym typeface="Roboto Black"/>
              </a:rPr>
              <a:t>#02</a:t>
            </a:r>
            <a:endParaRPr sz="1200">
              <a:solidFill>
                <a:schemeClr val="dk1"/>
              </a:solidFill>
              <a:latin typeface="Roboto Black"/>
              <a:ea typeface="Roboto Black"/>
              <a:cs typeface="Roboto Black"/>
              <a:sym typeface="Roboto Black"/>
            </a:endParaRPr>
          </a:p>
        </p:txBody>
      </p:sp>
      <p:sp>
        <p:nvSpPr>
          <p:cNvPr id="266" name="Google Shape;266;p33"/>
          <p:cNvSpPr txBox="1">
            <a:spLocks noGrp="1"/>
          </p:cNvSpPr>
          <p:nvPr>
            <p:ph type="subTitle" idx="1"/>
          </p:nvPr>
        </p:nvSpPr>
        <p:spPr>
          <a:xfrm>
            <a:off x="1612835" y="1618192"/>
            <a:ext cx="1822200" cy="450300"/>
          </a:xfrm>
          <a:prstGeom prst="rect">
            <a:avLst/>
          </a:prstGeom>
        </p:spPr>
        <p:txBody>
          <a:bodyPr spcFirstLastPara="1" wrap="square" lIns="91425" tIns="91425" rIns="91425" bIns="91425" anchor="ctr" anchorCtr="0">
            <a:noAutofit/>
          </a:bodyPr>
          <a:lstStyle/>
          <a:p>
            <a:pPr marL="0" lvl="0" indent="0"/>
            <a:r>
              <a:rPr lang="fr-FR" dirty="0"/>
              <a:t>TURTLE</a:t>
            </a:r>
            <a:endParaRPr dirty="0"/>
          </a:p>
        </p:txBody>
      </p:sp>
      <p:sp>
        <p:nvSpPr>
          <p:cNvPr id="267" name="Google Shape;267;p33"/>
          <p:cNvSpPr txBox="1">
            <a:spLocks noGrp="1"/>
          </p:cNvSpPr>
          <p:nvPr>
            <p:ph type="subTitle" idx="2"/>
          </p:nvPr>
        </p:nvSpPr>
        <p:spPr>
          <a:xfrm>
            <a:off x="5711365" y="1630716"/>
            <a:ext cx="1819800" cy="44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TIME</a:t>
            </a:r>
            <a:endParaRPr dirty="0"/>
          </a:p>
        </p:txBody>
      </p:sp>
      <p:sp>
        <p:nvSpPr>
          <p:cNvPr id="268" name="Google Shape;268;p33"/>
          <p:cNvSpPr txBox="1">
            <a:spLocks noGrp="1"/>
          </p:cNvSpPr>
          <p:nvPr>
            <p:ph type="title"/>
          </p:nvPr>
        </p:nvSpPr>
        <p:spPr>
          <a:xfrm>
            <a:off x="720000" y="476127"/>
            <a:ext cx="7704000" cy="552900"/>
          </a:xfrm>
          <a:prstGeom prst="rect">
            <a:avLst/>
          </a:prstGeom>
        </p:spPr>
        <p:txBody>
          <a:bodyPr spcFirstLastPara="1" wrap="square" lIns="91425" tIns="91425" rIns="91425" bIns="91425" anchor="ctr" anchorCtr="0">
            <a:noAutofit/>
          </a:bodyPr>
          <a:lstStyle/>
          <a:p>
            <a:pPr lvl="0"/>
            <a:r>
              <a:rPr lang="fr-FR" dirty="0"/>
              <a:t>PACKAGES</a:t>
            </a:r>
          </a:p>
        </p:txBody>
      </p:sp>
      <p:sp>
        <p:nvSpPr>
          <p:cNvPr id="269" name="Google Shape;269;p33"/>
          <p:cNvSpPr/>
          <p:nvPr/>
        </p:nvSpPr>
        <p:spPr>
          <a:xfrm rot="184131">
            <a:off x="463085" y="2409443"/>
            <a:ext cx="3879315" cy="2111261"/>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sp>
      <p:sp>
        <p:nvSpPr>
          <p:cNvPr id="271" name="Google Shape;271;p33"/>
          <p:cNvSpPr/>
          <p:nvPr/>
        </p:nvSpPr>
        <p:spPr>
          <a:xfrm rot="361446">
            <a:off x="4860977" y="2401459"/>
            <a:ext cx="3824235" cy="2141558"/>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sp>
      <p:sp>
        <p:nvSpPr>
          <p:cNvPr id="265" name="Google Shape;265;p33"/>
          <p:cNvSpPr txBox="1">
            <a:spLocks noGrp="1"/>
          </p:cNvSpPr>
          <p:nvPr>
            <p:ph type="subTitle" idx="3"/>
          </p:nvPr>
        </p:nvSpPr>
        <p:spPr>
          <a:xfrm>
            <a:off x="875100" y="2716538"/>
            <a:ext cx="2955679" cy="1506427"/>
          </a:xfrm>
          <a:prstGeom prst="rect">
            <a:avLst/>
          </a:prstGeom>
        </p:spPr>
        <p:txBody>
          <a:bodyPr spcFirstLastPara="1" wrap="square" lIns="91425" tIns="91425" rIns="91425" bIns="91425" anchor="ctr" anchorCtr="0">
            <a:noAutofit/>
          </a:bodyPr>
          <a:lstStyle/>
          <a:p>
            <a:pPr marL="0" lvl="0" indent="0"/>
            <a:r>
              <a:rPr lang="fr-FR" dirty="0">
                <a:latin typeface="Montserrat" panose="020B0604020202020204" charset="0"/>
              </a:rPr>
              <a:t>le module turtle permet de</a:t>
            </a:r>
          </a:p>
          <a:p>
            <a:pPr marL="0" lvl="0" indent="0"/>
            <a:r>
              <a:rPr lang="fr-FR" dirty="0">
                <a:latin typeface="Montserrat" panose="020B0604020202020204" charset="0"/>
              </a:rPr>
              <a:t>créer une fenêtre de dessin,</a:t>
            </a:r>
          </a:p>
          <a:p>
            <a:pPr marL="0" lvl="0" indent="0"/>
            <a:r>
              <a:rPr lang="fr-FR" dirty="0">
                <a:latin typeface="Montserrat" panose="020B0604020202020204" charset="0"/>
              </a:rPr>
              <a:t>contrôler les mouvements</a:t>
            </a:r>
          </a:p>
          <a:p>
            <a:pPr marL="0" lvl="0" indent="0"/>
            <a:r>
              <a:rPr lang="fr-FR" dirty="0">
                <a:latin typeface="Montserrat" panose="020B0604020202020204" charset="0"/>
              </a:rPr>
              <a:t>de la tortue, dessiner avec</a:t>
            </a:r>
          </a:p>
          <a:p>
            <a:pPr marL="0" lvl="0" indent="0"/>
            <a:r>
              <a:rPr lang="fr-FR" dirty="0">
                <a:latin typeface="Montserrat" panose="020B0604020202020204" charset="0"/>
              </a:rPr>
              <a:t>différentes couleurs et</a:t>
            </a:r>
          </a:p>
          <a:p>
            <a:pPr marL="0" lvl="0" indent="0"/>
            <a:r>
              <a:rPr lang="fr-FR" dirty="0">
                <a:latin typeface="Montserrat" panose="020B0604020202020204" charset="0"/>
              </a:rPr>
              <a:t>épaisseurs, créer des</a:t>
            </a:r>
          </a:p>
          <a:p>
            <a:pPr marL="0" lvl="0" indent="0"/>
            <a:r>
              <a:rPr lang="fr-FR" dirty="0">
                <a:latin typeface="Montserrat" panose="020B0604020202020204" charset="0"/>
              </a:rPr>
              <a:t>formes géométriques, et</a:t>
            </a:r>
          </a:p>
          <a:p>
            <a:pPr marL="0" lvl="0" indent="0"/>
            <a:r>
              <a:rPr lang="fr-FR" dirty="0">
                <a:latin typeface="Montserrat" panose="020B0604020202020204" charset="0"/>
              </a:rPr>
              <a:t>animer ces actions.</a:t>
            </a:r>
            <a:endParaRPr dirty="0">
              <a:latin typeface="Montserrat" panose="020B0604020202020204" charset="0"/>
            </a:endParaRPr>
          </a:p>
        </p:txBody>
      </p:sp>
      <p:sp>
        <p:nvSpPr>
          <p:cNvPr id="270" name="Google Shape;270;p33"/>
          <p:cNvSpPr txBox="1">
            <a:spLocks noGrp="1"/>
          </p:cNvSpPr>
          <p:nvPr>
            <p:ph type="subTitle" idx="4"/>
          </p:nvPr>
        </p:nvSpPr>
        <p:spPr>
          <a:xfrm>
            <a:off x="5358536" y="2716538"/>
            <a:ext cx="2829116" cy="1569096"/>
          </a:xfrm>
          <a:prstGeom prst="rect">
            <a:avLst/>
          </a:prstGeom>
        </p:spPr>
        <p:txBody>
          <a:bodyPr spcFirstLastPara="1" wrap="square" lIns="91425" tIns="91425" rIns="91425" bIns="91425" anchor="ctr" anchorCtr="0">
            <a:noAutofit/>
          </a:bodyPr>
          <a:lstStyle/>
          <a:p>
            <a:pPr marL="0" lvl="0" indent="0"/>
            <a:r>
              <a:rPr lang="fr-FR" dirty="0"/>
              <a:t>le module time permet de</a:t>
            </a:r>
          </a:p>
          <a:p>
            <a:pPr marL="0" lvl="0" indent="0"/>
            <a:r>
              <a:rPr lang="fr-FR" dirty="0"/>
              <a:t>mesurer le temps, mettre</a:t>
            </a:r>
          </a:p>
          <a:p>
            <a:pPr marL="0" lvl="0" indent="0"/>
            <a:r>
              <a:rPr lang="fr-FR" dirty="0"/>
              <a:t>en pause un programme,</a:t>
            </a:r>
          </a:p>
          <a:p>
            <a:pPr marL="0" lvl="0" indent="0"/>
            <a:r>
              <a:rPr lang="fr-FR" dirty="0"/>
              <a:t>convertir différentes</a:t>
            </a:r>
          </a:p>
          <a:p>
            <a:pPr marL="0" lvl="0" indent="0"/>
            <a:r>
              <a:rPr lang="fr-FR" dirty="0"/>
              <a:t>représentations de temps,</a:t>
            </a:r>
          </a:p>
          <a:p>
            <a:pPr marL="0" lvl="0" indent="0"/>
            <a:r>
              <a:rPr lang="fr-FR" dirty="0"/>
              <a:t>et formater le temps en</a:t>
            </a:r>
          </a:p>
          <a:p>
            <a:pPr marL="0" lvl="0" indent="0"/>
            <a:r>
              <a:rPr lang="fr-FR" dirty="0"/>
              <a:t>chaînes de caractères</a:t>
            </a:r>
          </a:p>
          <a:p>
            <a:pPr marL="0" lvl="0" indent="0"/>
            <a:r>
              <a:rPr lang="fr-FR" dirty="0"/>
              <a:t>lisibles</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1000"/>
                                        <p:tgtEl>
                                          <p:spTgt spid="268"/>
                                        </p:tgtEl>
                                      </p:cBhvr>
                                    </p:animEffect>
                                    <p:anim calcmode="lin" valueType="num">
                                      <p:cBhvr>
                                        <p:cTn id="8" dur="1000" fill="hold"/>
                                        <p:tgtEl>
                                          <p:spTgt spid="268"/>
                                        </p:tgtEl>
                                        <p:attrNameLst>
                                          <p:attrName>ppt_x</p:attrName>
                                        </p:attrNameLst>
                                      </p:cBhvr>
                                      <p:tavLst>
                                        <p:tav tm="0">
                                          <p:val>
                                            <p:strVal val="#ppt_x"/>
                                          </p:val>
                                        </p:tav>
                                        <p:tav tm="100000">
                                          <p:val>
                                            <p:strVal val="#ppt_x"/>
                                          </p:val>
                                        </p:tav>
                                      </p:tavLst>
                                    </p:anim>
                                    <p:anim calcmode="lin" valueType="num">
                                      <p:cBhvr>
                                        <p:cTn id="9" dur="1000" fill="hold"/>
                                        <p:tgtEl>
                                          <p:spTgt spid="26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60"/>
                                        </p:tgtEl>
                                        <p:attrNameLst>
                                          <p:attrName>style.visibility</p:attrName>
                                        </p:attrNameLst>
                                      </p:cBhvr>
                                      <p:to>
                                        <p:strVal val="visible"/>
                                      </p:to>
                                    </p:set>
                                    <p:anim calcmode="lin" valueType="num">
                                      <p:cBhvr>
                                        <p:cTn id="14" dur="500" fill="hold"/>
                                        <p:tgtEl>
                                          <p:spTgt spid="260"/>
                                        </p:tgtEl>
                                        <p:attrNameLst>
                                          <p:attrName>ppt_w</p:attrName>
                                        </p:attrNameLst>
                                      </p:cBhvr>
                                      <p:tavLst>
                                        <p:tav tm="0">
                                          <p:val>
                                            <p:fltVal val="0"/>
                                          </p:val>
                                        </p:tav>
                                        <p:tav tm="100000">
                                          <p:val>
                                            <p:strVal val="#ppt_w"/>
                                          </p:val>
                                        </p:tav>
                                      </p:tavLst>
                                    </p:anim>
                                    <p:anim calcmode="lin" valueType="num">
                                      <p:cBhvr>
                                        <p:cTn id="15" dur="500" fill="hold"/>
                                        <p:tgtEl>
                                          <p:spTgt spid="260"/>
                                        </p:tgtEl>
                                        <p:attrNameLst>
                                          <p:attrName>ppt_h</p:attrName>
                                        </p:attrNameLst>
                                      </p:cBhvr>
                                      <p:tavLst>
                                        <p:tav tm="0">
                                          <p:val>
                                            <p:fltVal val="0"/>
                                          </p:val>
                                        </p:tav>
                                        <p:tav tm="100000">
                                          <p:val>
                                            <p:strVal val="#ppt_h"/>
                                          </p:val>
                                        </p:tav>
                                      </p:tavLst>
                                    </p:anim>
                                    <p:animEffect transition="in" filter="fade">
                                      <p:cBhvr>
                                        <p:cTn id="16" dur="500"/>
                                        <p:tgtEl>
                                          <p:spTgt spid="26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66">
                                            <p:txEl>
                                              <p:pRg st="0" end="0"/>
                                            </p:txEl>
                                          </p:spTgt>
                                        </p:tgtEl>
                                        <p:attrNameLst>
                                          <p:attrName>style.visibility</p:attrName>
                                        </p:attrNameLst>
                                      </p:cBhvr>
                                      <p:to>
                                        <p:strVal val="visible"/>
                                      </p:to>
                                    </p:set>
                                    <p:anim calcmode="lin" valueType="num">
                                      <p:cBhvr additive="base">
                                        <p:cTn id="21" dur="500" fill="hold"/>
                                        <p:tgtEl>
                                          <p:spTgt spid="266">
                                            <p:txEl>
                                              <p:pRg st="0" end="0"/>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nodeType="clickEffect">
                                  <p:stCondLst>
                                    <p:cond delay="0"/>
                                  </p:stCondLst>
                                  <p:childTnLst>
                                    <p:set>
                                      <p:cBhvr>
                                        <p:cTn id="26" dur="1" fill="hold">
                                          <p:stCondLst>
                                            <p:cond delay="0"/>
                                          </p:stCondLst>
                                        </p:cTn>
                                        <p:tgtEl>
                                          <p:spTgt spid="269"/>
                                        </p:tgtEl>
                                        <p:attrNameLst>
                                          <p:attrName>style.visibility</p:attrName>
                                        </p:attrNameLst>
                                      </p:cBhvr>
                                      <p:to>
                                        <p:strVal val="visible"/>
                                      </p:to>
                                    </p:set>
                                    <p:animEffect transition="in" filter="wheel(1)">
                                      <p:cBhvr>
                                        <p:cTn id="27" dur="2000"/>
                                        <p:tgtEl>
                                          <p:spTgt spid="269"/>
                                        </p:tgtEl>
                                      </p:cBhvr>
                                    </p:animEffect>
                                  </p:childTnLst>
                                </p:cTn>
                              </p:par>
                            </p:childTnLst>
                          </p:cTn>
                        </p:par>
                      </p:childTnLst>
                    </p:cTn>
                  </p:par>
                  <p:par>
                    <p:cTn id="28" fill="hold">
                      <p:stCondLst>
                        <p:cond delay="indefinite"/>
                      </p:stCondLst>
                      <p:childTnLst>
                        <p:par>
                          <p:cTn id="29" fill="hold">
                            <p:stCondLst>
                              <p:cond delay="0"/>
                            </p:stCondLst>
                            <p:childTnLst>
                              <p:par>
                                <p:cTn id="30" presetID="26" presetClass="entr" presetSubtype="0" fill="hold" grpId="0" nodeType="clickEffect">
                                  <p:stCondLst>
                                    <p:cond delay="0"/>
                                  </p:stCondLst>
                                  <p:childTnLst>
                                    <p:set>
                                      <p:cBhvr>
                                        <p:cTn id="31" dur="1" fill="hold">
                                          <p:stCondLst>
                                            <p:cond delay="0"/>
                                          </p:stCondLst>
                                        </p:cTn>
                                        <p:tgtEl>
                                          <p:spTgt spid="262"/>
                                        </p:tgtEl>
                                        <p:attrNameLst>
                                          <p:attrName>style.visibility</p:attrName>
                                        </p:attrNameLst>
                                      </p:cBhvr>
                                      <p:to>
                                        <p:strVal val="visible"/>
                                      </p:to>
                                    </p:set>
                                    <p:animEffect transition="in" filter="wipe(down)">
                                      <p:cBhvr>
                                        <p:cTn id="32" dur="580">
                                          <p:stCondLst>
                                            <p:cond delay="0"/>
                                          </p:stCondLst>
                                        </p:cTn>
                                        <p:tgtEl>
                                          <p:spTgt spid="262"/>
                                        </p:tgtEl>
                                      </p:cBhvr>
                                    </p:animEffect>
                                    <p:anim calcmode="lin" valueType="num">
                                      <p:cBhvr>
                                        <p:cTn id="33" dur="1822" tmFilter="0,0; 0.14,0.36; 0.43,0.73; 0.71,0.91; 1.0,1.0">
                                          <p:stCondLst>
                                            <p:cond delay="0"/>
                                          </p:stCondLst>
                                        </p:cTn>
                                        <p:tgtEl>
                                          <p:spTgt spid="262"/>
                                        </p:tgtEl>
                                        <p:attrNameLst>
                                          <p:attrName>ppt_x</p:attrName>
                                        </p:attrNameLst>
                                      </p:cBhvr>
                                      <p:tavLst>
                                        <p:tav tm="0">
                                          <p:val>
                                            <p:strVal val="#ppt_x-0.25"/>
                                          </p:val>
                                        </p:tav>
                                        <p:tav tm="100000">
                                          <p:val>
                                            <p:strVal val="#ppt_x"/>
                                          </p:val>
                                        </p:tav>
                                      </p:tavLst>
                                    </p:anim>
                                    <p:anim calcmode="lin" valueType="num">
                                      <p:cBhvr>
                                        <p:cTn id="34" dur="664" tmFilter="0.0,0.0; 0.25,0.07; 0.50,0.2; 0.75,0.467; 1.0,1.0">
                                          <p:stCondLst>
                                            <p:cond delay="0"/>
                                          </p:stCondLst>
                                        </p:cTn>
                                        <p:tgtEl>
                                          <p:spTgt spid="262"/>
                                        </p:tgtEl>
                                        <p:attrNameLst>
                                          <p:attrName>ppt_y</p:attrName>
                                        </p:attrNameLst>
                                      </p:cBhvr>
                                      <p:tavLst>
                                        <p:tav tm="0" fmla="#ppt_y-sin(pi*$)/3">
                                          <p:val>
                                            <p:fltVal val="0.5"/>
                                          </p:val>
                                        </p:tav>
                                        <p:tav tm="100000">
                                          <p:val>
                                            <p:fltVal val="1"/>
                                          </p:val>
                                        </p:tav>
                                      </p:tavLst>
                                    </p:anim>
                                    <p:anim calcmode="lin" valueType="num">
                                      <p:cBhvr>
                                        <p:cTn id="35" dur="664" tmFilter="0, 0; 0.125,0.2665; 0.25,0.4; 0.375,0.465; 0.5,0.5;  0.625,0.535; 0.75,0.6; 0.875,0.7335; 1,1">
                                          <p:stCondLst>
                                            <p:cond delay="664"/>
                                          </p:stCondLst>
                                        </p:cTn>
                                        <p:tgtEl>
                                          <p:spTgt spid="262"/>
                                        </p:tgtEl>
                                        <p:attrNameLst>
                                          <p:attrName>ppt_y</p:attrName>
                                        </p:attrNameLst>
                                      </p:cBhvr>
                                      <p:tavLst>
                                        <p:tav tm="0" fmla="#ppt_y-sin(pi*$)/9">
                                          <p:val>
                                            <p:fltVal val="0"/>
                                          </p:val>
                                        </p:tav>
                                        <p:tav tm="100000">
                                          <p:val>
                                            <p:fltVal val="1"/>
                                          </p:val>
                                        </p:tav>
                                      </p:tavLst>
                                    </p:anim>
                                    <p:anim calcmode="lin" valueType="num">
                                      <p:cBhvr>
                                        <p:cTn id="36" dur="332" tmFilter="0, 0; 0.125,0.2665; 0.25,0.4; 0.375,0.465; 0.5,0.5;  0.625,0.535; 0.75,0.6; 0.875,0.7335; 1,1">
                                          <p:stCondLst>
                                            <p:cond delay="1324"/>
                                          </p:stCondLst>
                                        </p:cTn>
                                        <p:tgtEl>
                                          <p:spTgt spid="262"/>
                                        </p:tgtEl>
                                        <p:attrNameLst>
                                          <p:attrName>ppt_y</p:attrName>
                                        </p:attrNameLst>
                                      </p:cBhvr>
                                      <p:tavLst>
                                        <p:tav tm="0" fmla="#ppt_y-sin(pi*$)/27">
                                          <p:val>
                                            <p:fltVal val="0"/>
                                          </p:val>
                                        </p:tav>
                                        <p:tav tm="100000">
                                          <p:val>
                                            <p:fltVal val="1"/>
                                          </p:val>
                                        </p:tav>
                                      </p:tavLst>
                                    </p:anim>
                                    <p:anim calcmode="lin" valueType="num">
                                      <p:cBhvr>
                                        <p:cTn id="37" dur="164" tmFilter="0, 0; 0.125,0.2665; 0.25,0.4; 0.375,0.465; 0.5,0.5;  0.625,0.535; 0.75,0.6; 0.875,0.7335; 1,1">
                                          <p:stCondLst>
                                            <p:cond delay="1656"/>
                                          </p:stCondLst>
                                        </p:cTn>
                                        <p:tgtEl>
                                          <p:spTgt spid="262"/>
                                        </p:tgtEl>
                                        <p:attrNameLst>
                                          <p:attrName>ppt_y</p:attrName>
                                        </p:attrNameLst>
                                      </p:cBhvr>
                                      <p:tavLst>
                                        <p:tav tm="0" fmla="#ppt_y-sin(pi*$)/81">
                                          <p:val>
                                            <p:fltVal val="0"/>
                                          </p:val>
                                        </p:tav>
                                        <p:tav tm="100000">
                                          <p:val>
                                            <p:fltVal val="1"/>
                                          </p:val>
                                        </p:tav>
                                      </p:tavLst>
                                    </p:anim>
                                    <p:animScale>
                                      <p:cBhvr>
                                        <p:cTn id="38" dur="26">
                                          <p:stCondLst>
                                            <p:cond delay="650"/>
                                          </p:stCondLst>
                                        </p:cTn>
                                        <p:tgtEl>
                                          <p:spTgt spid="262"/>
                                        </p:tgtEl>
                                      </p:cBhvr>
                                      <p:to x="100000" y="60000"/>
                                    </p:animScale>
                                    <p:animScale>
                                      <p:cBhvr>
                                        <p:cTn id="39" dur="166" decel="50000">
                                          <p:stCondLst>
                                            <p:cond delay="676"/>
                                          </p:stCondLst>
                                        </p:cTn>
                                        <p:tgtEl>
                                          <p:spTgt spid="262"/>
                                        </p:tgtEl>
                                      </p:cBhvr>
                                      <p:to x="100000" y="100000"/>
                                    </p:animScale>
                                    <p:animScale>
                                      <p:cBhvr>
                                        <p:cTn id="40" dur="26">
                                          <p:stCondLst>
                                            <p:cond delay="1312"/>
                                          </p:stCondLst>
                                        </p:cTn>
                                        <p:tgtEl>
                                          <p:spTgt spid="262"/>
                                        </p:tgtEl>
                                      </p:cBhvr>
                                      <p:to x="100000" y="80000"/>
                                    </p:animScale>
                                    <p:animScale>
                                      <p:cBhvr>
                                        <p:cTn id="41" dur="166" decel="50000">
                                          <p:stCondLst>
                                            <p:cond delay="1338"/>
                                          </p:stCondLst>
                                        </p:cTn>
                                        <p:tgtEl>
                                          <p:spTgt spid="262"/>
                                        </p:tgtEl>
                                      </p:cBhvr>
                                      <p:to x="100000" y="100000"/>
                                    </p:animScale>
                                    <p:animScale>
                                      <p:cBhvr>
                                        <p:cTn id="42" dur="26">
                                          <p:stCondLst>
                                            <p:cond delay="1642"/>
                                          </p:stCondLst>
                                        </p:cTn>
                                        <p:tgtEl>
                                          <p:spTgt spid="262"/>
                                        </p:tgtEl>
                                      </p:cBhvr>
                                      <p:to x="100000" y="90000"/>
                                    </p:animScale>
                                    <p:animScale>
                                      <p:cBhvr>
                                        <p:cTn id="43" dur="166" decel="50000">
                                          <p:stCondLst>
                                            <p:cond delay="1668"/>
                                          </p:stCondLst>
                                        </p:cTn>
                                        <p:tgtEl>
                                          <p:spTgt spid="262"/>
                                        </p:tgtEl>
                                      </p:cBhvr>
                                      <p:to x="100000" y="100000"/>
                                    </p:animScale>
                                    <p:animScale>
                                      <p:cBhvr>
                                        <p:cTn id="44" dur="26">
                                          <p:stCondLst>
                                            <p:cond delay="1808"/>
                                          </p:stCondLst>
                                        </p:cTn>
                                        <p:tgtEl>
                                          <p:spTgt spid="262"/>
                                        </p:tgtEl>
                                      </p:cBhvr>
                                      <p:to x="100000" y="95000"/>
                                    </p:animScale>
                                    <p:animScale>
                                      <p:cBhvr>
                                        <p:cTn id="45" dur="166" decel="50000">
                                          <p:stCondLst>
                                            <p:cond delay="1834"/>
                                          </p:stCondLst>
                                        </p:cTn>
                                        <p:tgtEl>
                                          <p:spTgt spid="262"/>
                                        </p:tgtEl>
                                      </p:cBhvr>
                                      <p:to x="100000" y="100000"/>
                                    </p:animScale>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65">
                                            <p:txEl>
                                              <p:pRg st="0" end="0"/>
                                            </p:txEl>
                                          </p:spTgt>
                                        </p:tgtEl>
                                        <p:attrNameLst>
                                          <p:attrName>style.visibility</p:attrName>
                                        </p:attrNameLst>
                                      </p:cBhvr>
                                      <p:to>
                                        <p:strVal val="visible"/>
                                      </p:to>
                                    </p:set>
                                    <p:anim calcmode="lin" valueType="num">
                                      <p:cBhvr additive="base">
                                        <p:cTn id="50" dur="500" fill="hold"/>
                                        <p:tgtEl>
                                          <p:spTgt spid="265">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6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65">
                                            <p:txEl>
                                              <p:pRg st="1" end="1"/>
                                            </p:txEl>
                                          </p:spTgt>
                                        </p:tgtEl>
                                        <p:attrNameLst>
                                          <p:attrName>style.visibility</p:attrName>
                                        </p:attrNameLst>
                                      </p:cBhvr>
                                      <p:to>
                                        <p:strVal val="visible"/>
                                      </p:to>
                                    </p:set>
                                    <p:anim calcmode="lin" valueType="num">
                                      <p:cBhvr additive="base">
                                        <p:cTn id="56" dur="500" fill="hold"/>
                                        <p:tgtEl>
                                          <p:spTgt spid="265">
                                            <p:txEl>
                                              <p:pRg st="1" end="1"/>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26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65">
                                            <p:txEl>
                                              <p:pRg st="2" end="2"/>
                                            </p:txEl>
                                          </p:spTgt>
                                        </p:tgtEl>
                                        <p:attrNameLst>
                                          <p:attrName>style.visibility</p:attrName>
                                        </p:attrNameLst>
                                      </p:cBhvr>
                                      <p:to>
                                        <p:strVal val="visible"/>
                                      </p:to>
                                    </p:set>
                                    <p:anim calcmode="lin" valueType="num">
                                      <p:cBhvr additive="base">
                                        <p:cTn id="62" dur="500" fill="hold"/>
                                        <p:tgtEl>
                                          <p:spTgt spid="265">
                                            <p:txEl>
                                              <p:pRg st="2" end="2"/>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26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265">
                                            <p:txEl>
                                              <p:pRg st="3" end="3"/>
                                            </p:txEl>
                                          </p:spTgt>
                                        </p:tgtEl>
                                        <p:attrNameLst>
                                          <p:attrName>style.visibility</p:attrName>
                                        </p:attrNameLst>
                                      </p:cBhvr>
                                      <p:to>
                                        <p:strVal val="visible"/>
                                      </p:to>
                                    </p:set>
                                    <p:anim calcmode="lin" valueType="num">
                                      <p:cBhvr additive="base">
                                        <p:cTn id="68" dur="500" fill="hold"/>
                                        <p:tgtEl>
                                          <p:spTgt spid="265">
                                            <p:txEl>
                                              <p:pRg st="3" end="3"/>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26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265">
                                            <p:txEl>
                                              <p:pRg st="4" end="4"/>
                                            </p:txEl>
                                          </p:spTgt>
                                        </p:tgtEl>
                                        <p:attrNameLst>
                                          <p:attrName>style.visibility</p:attrName>
                                        </p:attrNameLst>
                                      </p:cBhvr>
                                      <p:to>
                                        <p:strVal val="visible"/>
                                      </p:to>
                                    </p:set>
                                    <p:anim calcmode="lin" valueType="num">
                                      <p:cBhvr additive="base">
                                        <p:cTn id="74" dur="500" fill="hold"/>
                                        <p:tgtEl>
                                          <p:spTgt spid="265">
                                            <p:txEl>
                                              <p:pRg st="4" end="4"/>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26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265">
                                            <p:txEl>
                                              <p:pRg st="5" end="5"/>
                                            </p:txEl>
                                          </p:spTgt>
                                        </p:tgtEl>
                                        <p:attrNameLst>
                                          <p:attrName>style.visibility</p:attrName>
                                        </p:attrNameLst>
                                      </p:cBhvr>
                                      <p:to>
                                        <p:strVal val="visible"/>
                                      </p:to>
                                    </p:set>
                                    <p:anim calcmode="lin" valueType="num">
                                      <p:cBhvr additive="base">
                                        <p:cTn id="80" dur="500" fill="hold"/>
                                        <p:tgtEl>
                                          <p:spTgt spid="265">
                                            <p:txEl>
                                              <p:pRg st="5" end="5"/>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26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265">
                                            <p:txEl>
                                              <p:pRg st="6" end="6"/>
                                            </p:txEl>
                                          </p:spTgt>
                                        </p:tgtEl>
                                        <p:attrNameLst>
                                          <p:attrName>style.visibility</p:attrName>
                                        </p:attrNameLst>
                                      </p:cBhvr>
                                      <p:to>
                                        <p:strVal val="visible"/>
                                      </p:to>
                                    </p:set>
                                    <p:anim calcmode="lin" valueType="num">
                                      <p:cBhvr additive="base">
                                        <p:cTn id="86" dur="500" fill="hold"/>
                                        <p:tgtEl>
                                          <p:spTgt spid="265">
                                            <p:txEl>
                                              <p:pRg st="6" end="6"/>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26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65">
                                            <p:txEl>
                                              <p:pRg st="7" end="7"/>
                                            </p:txEl>
                                          </p:spTgt>
                                        </p:tgtEl>
                                        <p:attrNameLst>
                                          <p:attrName>style.visibility</p:attrName>
                                        </p:attrNameLst>
                                      </p:cBhvr>
                                      <p:to>
                                        <p:strVal val="visible"/>
                                      </p:to>
                                    </p:set>
                                    <p:anim calcmode="lin" valueType="num">
                                      <p:cBhvr additive="base">
                                        <p:cTn id="92" dur="500" fill="hold"/>
                                        <p:tgtEl>
                                          <p:spTgt spid="265">
                                            <p:txEl>
                                              <p:pRg st="7" end="7"/>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26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61"/>
                                        </p:tgtEl>
                                        <p:attrNameLst>
                                          <p:attrName>style.visibility</p:attrName>
                                        </p:attrNameLst>
                                      </p:cBhvr>
                                      <p:to>
                                        <p:strVal val="visible"/>
                                      </p:to>
                                    </p:set>
                                    <p:anim calcmode="lin" valueType="num">
                                      <p:cBhvr>
                                        <p:cTn id="98" dur="500" fill="hold"/>
                                        <p:tgtEl>
                                          <p:spTgt spid="261"/>
                                        </p:tgtEl>
                                        <p:attrNameLst>
                                          <p:attrName>ppt_w</p:attrName>
                                        </p:attrNameLst>
                                      </p:cBhvr>
                                      <p:tavLst>
                                        <p:tav tm="0">
                                          <p:val>
                                            <p:fltVal val="0"/>
                                          </p:val>
                                        </p:tav>
                                        <p:tav tm="100000">
                                          <p:val>
                                            <p:strVal val="#ppt_w"/>
                                          </p:val>
                                        </p:tav>
                                      </p:tavLst>
                                    </p:anim>
                                    <p:anim calcmode="lin" valueType="num">
                                      <p:cBhvr>
                                        <p:cTn id="99" dur="500" fill="hold"/>
                                        <p:tgtEl>
                                          <p:spTgt spid="261"/>
                                        </p:tgtEl>
                                        <p:attrNameLst>
                                          <p:attrName>ppt_h</p:attrName>
                                        </p:attrNameLst>
                                      </p:cBhvr>
                                      <p:tavLst>
                                        <p:tav tm="0">
                                          <p:val>
                                            <p:fltVal val="0"/>
                                          </p:val>
                                        </p:tav>
                                        <p:tav tm="100000">
                                          <p:val>
                                            <p:strVal val="#ppt_h"/>
                                          </p:val>
                                        </p:tav>
                                      </p:tavLst>
                                    </p:anim>
                                    <p:animEffect transition="in" filter="fade">
                                      <p:cBhvr>
                                        <p:cTn id="100" dur="500"/>
                                        <p:tgtEl>
                                          <p:spTgt spid="261"/>
                                        </p:tgtEl>
                                      </p:cBhvr>
                                    </p:animEffect>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267">
                                            <p:txEl>
                                              <p:pRg st="0" end="0"/>
                                            </p:txEl>
                                          </p:spTgt>
                                        </p:tgtEl>
                                        <p:attrNameLst>
                                          <p:attrName>style.visibility</p:attrName>
                                        </p:attrNameLst>
                                      </p:cBhvr>
                                      <p:to>
                                        <p:strVal val="visible"/>
                                      </p:to>
                                    </p:set>
                                    <p:anim calcmode="lin" valueType="num">
                                      <p:cBhvr additive="base">
                                        <p:cTn id="105" dur="500" fill="hold"/>
                                        <p:tgtEl>
                                          <p:spTgt spid="267">
                                            <p:txEl>
                                              <p:pRg st="0" end="0"/>
                                            </p:txEl>
                                          </p:spTgt>
                                        </p:tgtEl>
                                        <p:attrNameLst>
                                          <p:attrName>ppt_x</p:attrName>
                                        </p:attrNameLst>
                                      </p:cBhvr>
                                      <p:tavLst>
                                        <p:tav tm="0">
                                          <p:val>
                                            <p:strVal val="0-#ppt_w/2"/>
                                          </p:val>
                                        </p:tav>
                                        <p:tav tm="100000">
                                          <p:val>
                                            <p:strVal val="#ppt_x"/>
                                          </p:val>
                                        </p:tav>
                                      </p:tavLst>
                                    </p:anim>
                                    <p:anim calcmode="lin" valueType="num">
                                      <p:cBhvr additive="base">
                                        <p:cTn id="106" dur="500" fill="hold"/>
                                        <p:tgtEl>
                                          <p:spTgt spid="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1" presetClass="entr" presetSubtype="1" fill="hold" nodeType="clickEffect">
                                  <p:stCondLst>
                                    <p:cond delay="0"/>
                                  </p:stCondLst>
                                  <p:childTnLst>
                                    <p:set>
                                      <p:cBhvr>
                                        <p:cTn id="110" dur="1" fill="hold">
                                          <p:stCondLst>
                                            <p:cond delay="0"/>
                                          </p:stCondLst>
                                        </p:cTn>
                                        <p:tgtEl>
                                          <p:spTgt spid="271"/>
                                        </p:tgtEl>
                                        <p:attrNameLst>
                                          <p:attrName>style.visibility</p:attrName>
                                        </p:attrNameLst>
                                      </p:cBhvr>
                                      <p:to>
                                        <p:strVal val="visible"/>
                                      </p:to>
                                    </p:set>
                                    <p:animEffect transition="in" filter="wheel(1)">
                                      <p:cBhvr>
                                        <p:cTn id="111" dur="2000"/>
                                        <p:tgtEl>
                                          <p:spTgt spid="271"/>
                                        </p:tgtEl>
                                      </p:cBhvr>
                                    </p:animEffect>
                                  </p:childTnLst>
                                </p:cTn>
                              </p:par>
                            </p:childTnLst>
                          </p:cTn>
                        </p:par>
                      </p:childTnLst>
                    </p:cTn>
                  </p:par>
                  <p:par>
                    <p:cTn id="112" fill="hold">
                      <p:stCondLst>
                        <p:cond delay="indefinite"/>
                      </p:stCondLst>
                      <p:childTnLst>
                        <p:par>
                          <p:cTn id="113" fill="hold">
                            <p:stCondLst>
                              <p:cond delay="0"/>
                            </p:stCondLst>
                            <p:childTnLst>
                              <p:par>
                                <p:cTn id="114" presetID="26" presetClass="entr" presetSubtype="0" fill="hold" grpId="0" nodeType="clickEffect">
                                  <p:stCondLst>
                                    <p:cond delay="0"/>
                                  </p:stCondLst>
                                  <p:childTnLst>
                                    <p:set>
                                      <p:cBhvr>
                                        <p:cTn id="115" dur="1" fill="hold">
                                          <p:stCondLst>
                                            <p:cond delay="0"/>
                                          </p:stCondLst>
                                        </p:cTn>
                                        <p:tgtEl>
                                          <p:spTgt spid="263"/>
                                        </p:tgtEl>
                                        <p:attrNameLst>
                                          <p:attrName>style.visibility</p:attrName>
                                        </p:attrNameLst>
                                      </p:cBhvr>
                                      <p:to>
                                        <p:strVal val="visible"/>
                                      </p:to>
                                    </p:set>
                                    <p:animEffect transition="in" filter="wipe(down)">
                                      <p:cBhvr>
                                        <p:cTn id="116" dur="580">
                                          <p:stCondLst>
                                            <p:cond delay="0"/>
                                          </p:stCondLst>
                                        </p:cTn>
                                        <p:tgtEl>
                                          <p:spTgt spid="263"/>
                                        </p:tgtEl>
                                      </p:cBhvr>
                                    </p:animEffect>
                                    <p:anim calcmode="lin" valueType="num">
                                      <p:cBhvr>
                                        <p:cTn id="117" dur="1822" tmFilter="0,0; 0.14,0.36; 0.43,0.73; 0.71,0.91; 1.0,1.0">
                                          <p:stCondLst>
                                            <p:cond delay="0"/>
                                          </p:stCondLst>
                                        </p:cTn>
                                        <p:tgtEl>
                                          <p:spTgt spid="263"/>
                                        </p:tgtEl>
                                        <p:attrNameLst>
                                          <p:attrName>ppt_x</p:attrName>
                                        </p:attrNameLst>
                                      </p:cBhvr>
                                      <p:tavLst>
                                        <p:tav tm="0">
                                          <p:val>
                                            <p:strVal val="#ppt_x-0.25"/>
                                          </p:val>
                                        </p:tav>
                                        <p:tav tm="100000">
                                          <p:val>
                                            <p:strVal val="#ppt_x"/>
                                          </p:val>
                                        </p:tav>
                                      </p:tavLst>
                                    </p:anim>
                                    <p:anim calcmode="lin" valueType="num">
                                      <p:cBhvr>
                                        <p:cTn id="118" dur="664" tmFilter="0.0,0.0; 0.25,0.07; 0.50,0.2; 0.75,0.467; 1.0,1.0">
                                          <p:stCondLst>
                                            <p:cond delay="0"/>
                                          </p:stCondLst>
                                        </p:cTn>
                                        <p:tgtEl>
                                          <p:spTgt spid="263"/>
                                        </p:tgtEl>
                                        <p:attrNameLst>
                                          <p:attrName>ppt_y</p:attrName>
                                        </p:attrNameLst>
                                      </p:cBhvr>
                                      <p:tavLst>
                                        <p:tav tm="0" fmla="#ppt_y-sin(pi*$)/3">
                                          <p:val>
                                            <p:fltVal val="0.5"/>
                                          </p:val>
                                        </p:tav>
                                        <p:tav tm="100000">
                                          <p:val>
                                            <p:fltVal val="1"/>
                                          </p:val>
                                        </p:tav>
                                      </p:tavLst>
                                    </p:anim>
                                    <p:anim calcmode="lin" valueType="num">
                                      <p:cBhvr>
                                        <p:cTn id="119" dur="664" tmFilter="0, 0; 0.125,0.2665; 0.25,0.4; 0.375,0.465; 0.5,0.5;  0.625,0.535; 0.75,0.6; 0.875,0.7335; 1,1">
                                          <p:stCondLst>
                                            <p:cond delay="664"/>
                                          </p:stCondLst>
                                        </p:cTn>
                                        <p:tgtEl>
                                          <p:spTgt spid="263"/>
                                        </p:tgtEl>
                                        <p:attrNameLst>
                                          <p:attrName>ppt_y</p:attrName>
                                        </p:attrNameLst>
                                      </p:cBhvr>
                                      <p:tavLst>
                                        <p:tav tm="0" fmla="#ppt_y-sin(pi*$)/9">
                                          <p:val>
                                            <p:fltVal val="0"/>
                                          </p:val>
                                        </p:tav>
                                        <p:tav tm="100000">
                                          <p:val>
                                            <p:fltVal val="1"/>
                                          </p:val>
                                        </p:tav>
                                      </p:tavLst>
                                    </p:anim>
                                    <p:anim calcmode="lin" valueType="num">
                                      <p:cBhvr>
                                        <p:cTn id="120" dur="332" tmFilter="0, 0; 0.125,0.2665; 0.25,0.4; 0.375,0.465; 0.5,0.5;  0.625,0.535; 0.75,0.6; 0.875,0.7335; 1,1">
                                          <p:stCondLst>
                                            <p:cond delay="1324"/>
                                          </p:stCondLst>
                                        </p:cTn>
                                        <p:tgtEl>
                                          <p:spTgt spid="263"/>
                                        </p:tgtEl>
                                        <p:attrNameLst>
                                          <p:attrName>ppt_y</p:attrName>
                                        </p:attrNameLst>
                                      </p:cBhvr>
                                      <p:tavLst>
                                        <p:tav tm="0" fmla="#ppt_y-sin(pi*$)/27">
                                          <p:val>
                                            <p:fltVal val="0"/>
                                          </p:val>
                                        </p:tav>
                                        <p:tav tm="100000">
                                          <p:val>
                                            <p:fltVal val="1"/>
                                          </p:val>
                                        </p:tav>
                                      </p:tavLst>
                                    </p:anim>
                                    <p:anim calcmode="lin" valueType="num">
                                      <p:cBhvr>
                                        <p:cTn id="121" dur="164" tmFilter="0, 0; 0.125,0.2665; 0.25,0.4; 0.375,0.465; 0.5,0.5;  0.625,0.535; 0.75,0.6; 0.875,0.7335; 1,1">
                                          <p:stCondLst>
                                            <p:cond delay="1656"/>
                                          </p:stCondLst>
                                        </p:cTn>
                                        <p:tgtEl>
                                          <p:spTgt spid="263"/>
                                        </p:tgtEl>
                                        <p:attrNameLst>
                                          <p:attrName>ppt_y</p:attrName>
                                        </p:attrNameLst>
                                      </p:cBhvr>
                                      <p:tavLst>
                                        <p:tav tm="0" fmla="#ppt_y-sin(pi*$)/81">
                                          <p:val>
                                            <p:fltVal val="0"/>
                                          </p:val>
                                        </p:tav>
                                        <p:tav tm="100000">
                                          <p:val>
                                            <p:fltVal val="1"/>
                                          </p:val>
                                        </p:tav>
                                      </p:tavLst>
                                    </p:anim>
                                    <p:animScale>
                                      <p:cBhvr>
                                        <p:cTn id="122" dur="26">
                                          <p:stCondLst>
                                            <p:cond delay="650"/>
                                          </p:stCondLst>
                                        </p:cTn>
                                        <p:tgtEl>
                                          <p:spTgt spid="263"/>
                                        </p:tgtEl>
                                      </p:cBhvr>
                                      <p:to x="100000" y="60000"/>
                                    </p:animScale>
                                    <p:animScale>
                                      <p:cBhvr>
                                        <p:cTn id="123" dur="166" decel="50000">
                                          <p:stCondLst>
                                            <p:cond delay="676"/>
                                          </p:stCondLst>
                                        </p:cTn>
                                        <p:tgtEl>
                                          <p:spTgt spid="263"/>
                                        </p:tgtEl>
                                      </p:cBhvr>
                                      <p:to x="100000" y="100000"/>
                                    </p:animScale>
                                    <p:animScale>
                                      <p:cBhvr>
                                        <p:cTn id="124" dur="26">
                                          <p:stCondLst>
                                            <p:cond delay="1312"/>
                                          </p:stCondLst>
                                        </p:cTn>
                                        <p:tgtEl>
                                          <p:spTgt spid="263"/>
                                        </p:tgtEl>
                                      </p:cBhvr>
                                      <p:to x="100000" y="80000"/>
                                    </p:animScale>
                                    <p:animScale>
                                      <p:cBhvr>
                                        <p:cTn id="125" dur="166" decel="50000">
                                          <p:stCondLst>
                                            <p:cond delay="1338"/>
                                          </p:stCondLst>
                                        </p:cTn>
                                        <p:tgtEl>
                                          <p:spTgt spid="263"/>
                                        </p:tgtEl>
                                      </p:cBhvr>
                                      <p:to x="100000" y="100000"/>
                                    </p:animScale>
                                    <p:animScale>
                                      <p:cBhvr>
                                        <p:cTn id="126" dur="26">
                                          <p:stCondLst>
                                            <p:cond delay="1642"/>
                                          </p:stCondLst>
                                        </p:cTn>
                                        <p:tgtEl>
                                          <p:spTgt spid="263"/>
                                        </p:tgtEl>
                                      </p:cBhvr>
                                      <p:to x="100000" y="90000"/>
                                    </p:animScale>
                                    <p:animScale>
                                      <p:cBhvr>
                                        <p:cTn id="127" dur="166" decel="50000">
                                          <p:stCondLst>
                                            <p:cond delay="1668"/>
                                          </p:stCondLst>
                                        </p:cTn>
                                        <p:tgtEl>
                                          <p:spTgt spid="263"/>
                                        </p:tgtEl>
                                      </p:cBhvr>
                                      <p:to x="100000" y="100000"/>
                                    </p:animScale>
                                    <p:animScale>
                                      <p:cBhvr>
                                        <p:cTn id="128" dur="26">
                                          <p:stCondLst>
                                            <p:cond delay="1808"/>
                                          </p:stCondLst>
                                        </p:cTn>
                                        <p:tgtEl>
                                          <p:spTgt spid="263"/>
                                        </p:tgtEl>
                                      </p:cBhvr>
                                      <p:to x="100000" y="95000"/>
                                    </p:animScale>
                                    <p:animScale>
                                      <p:cBhvr>
                                        <p:cTn id="129" dur="166" decel="50000">
                                          <p:stCondLst>
                                            <p:cond delay="1834"/>
                                          </p:stCondLst>
                                        </p:cTn>
                                        <p:tgtEl>
                                          <p:spTgt spid="263"/>
                                        </p:tgtEl>
                                      </p:cBhvr>
                                      <p:to x="100000" y="100000"/>
                                    </p:animScale>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grpId="0" nodeType="clickEffect">
                                  <p:stCondLst>
                                    <p:cond delay="0"/>
                                  </p:stCondLst>
                                  <p:childTnLst>
                                    <p:set>
                                      <p:cBhvr>
                                        <p:cTn id="133" dur="1" fill="hold">
                                          <p:stCondLst>
                                            <p:cond delay="0"/>
                                          </p:stCondLst>
                                        </p:cTn>
                                        <p:tgtEl>
                                          <p:spTgt spid="270">
                                            <p:txEl>
                                              <p:pRg st="0" end="0"/>
                                            </p:txEl>
                                          </p:spTgt>
                                        </p:tgtEl>
                                        <p:attrNameLst>
                                          <p:attrName>style.visibility</p:attrName>
                                        </p:attrNameLst>
                                      </p:cBhvr>
                                      <p:to>
                                        <p:strVal val="visible"/>
                                      </p:to>
                                    </p:set>
                                    <p:anim calcmode="lin" valueType="num">
                                      <p:cBhvr additive="base">
                                        <p:cTn id="134" dur="500" fill="hold"/>
                                        <p:tgtEl>
                                          <p:spTgt spid="270">
                                            <p:txEl>
                                              <p:pRg st="0" end="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2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270">
                                            <p:txEl>
                                              <p:pRg st="1" end="1"/>
                                            </p:txEl>
                                          </p:spTgt>
                                        </p:tgtEl>
                                        <p:attrNameLst>
                                          <p:attrName>style.visibility</p:attrName>
                                        </p:attrNameLst>
                                      </p:cBhvr>
                                      <p:to>
                                        <p:strVal val="visible"/>
                                      </p:to>
                                    </p:set>
                                    <p:anim calcmode="lin" valueType="num">
                                      <p:cBhvr additive="base">
                                        <p:cTn id="140" dur="500" fill="hold"/>
                                        <p:tgtEl>
                                          <p:spTgt spid="270">
                                            <p:txEl>
                                              <p:pRg st="1" end="1"/>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2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270">
                                            <p:txEl>
                                              <p:pRg st="2" end="2"/>
                                            </p:txEl>
                                          </p:spTgt>
                                        </p:tgtEl>
                                        <p:attrNameLst>
                                          <p:attrName>style.visibility</p:attrName>
                                        </p:attrNameLst>
                                      </p:cBhvr>
                                      <p:to>
                                        <p:strVal val="visible"/>
                                      </p:to>
                                    </p:set>
                                    <p:anim calcmode="lin" valueType="num">
                                      <p:cBhvr additive="base">
                                        <p:cTn id="146" dur="500" fill="hold"/>
                                        <p:tgtEl>
                                          <p:spTgt spid="270">
                                            <p:txEl>
                                              <p:pRg st="2" end="2"/>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2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grpId="0" nodeType="clickEffect">
                                  <p:stCondLst>
                                    <p:cond delay="0"/>
                                  </p:stCondLst>
                                  <p:childTnLst>
                                    <p:set>
                                      <p:cBhvr>
                                        <p:cTn id="151" dur="1" fill="hold">
                                          <p:stCondLst>
                                            <p:cond delay="0"/>
                                          </p:stCondLst>
                                        </p:cTn>
                                        <p:tgtEl>
                                          <p:spTgt spid="270">
                                            <p:txEl>
                                              <p:pRg st="3" end="3"/>
                                            </p:txEl>
                                          </p:spTgt>
                                        </p:tgtEl>
                                        <p:attrNameLst>
                                          <p:attrName>style.visibility</p:attrName>
                                        </p:attrNameLst>
                                      </p:cBhvr>
                                      <p:to>
                                        <p:strVal val="visible"/>
                                      </p:to>
                                    </p:set>
                                    <p:anim calcmode="lin" valueType="num">
                                      <p:cBhvr additive="base">
                                        <p:cTn id="152" dur="500" fill="hold"/>
                                        <p:tgtEl>
                                          <p:spTgt spid="270">
                                            <p:txEl>
                                              <p:pRg st="3" end="3"/>
                                            </p:txEl>
                                          </p:spTgt>
                                        </p:tgtEl>
                                        <p:attrNameLst>
                                          <p:attrName>ppt_x</p:attrName>
                                        </p:attrNameLst>
                                      </p:cBhvr>
                                      <p:tavLst>
                                        <p:tav tm="0">
                                          <p:val>
                                            <p:strVal val="#ppt_x"/>
                                          </p:val>
                                        </p:tav>
                                        <p:tav tm="100000">
                                          <p:val>
                                            <p:strVal val="#ppt_x"/>
                                          </p:val>
                                        </p:tav>
                                      </p:tavLst>
                                    </p:anim>
                                    <p:anim calcmode="lin" valueType="num">
                                      <p:cBhvr additive="base">
                                        <p:cTn id="153" dur="500" fill="hold"/>
                                        <p:tgtEl>
                                          <p:spTgt spid="2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2" presetClass="entr" presetSubtype="4" fill="hold" grpId="0" nodeType="clickEffect">
                                  <p:stCondLst>
                                    <p:cond delay="0"/>
                                  </p:stCondLst>
                                  <p:childTnLst>
                                    <p:set>
                                      <p:cBhvr>
                                        <p:cTn id="157" dur="1" fill="hold">
                                          <p:stCondLst>
                                            <p:cond delay="0"/>
                                          </p:stCondLst>
                                        </p:cTn>
                                        <p:tgtEl>
                                          <p:spTgt spid="270">
                                            <p:txEl>
                                              <p:pRg st="4" end="4"/>
                                            </p:txEl>
                                          </p:spTgt>
                                        </p:tgtEl>
                                        <p:attrNameLst>
                                          <p:attrName>style.visibility</p:attrName>
                                        </p:attrNameLst>
                                      </p:cBhvr>
                                      <p:to>
                                        <p:strVal val="visible"/>
                                      </p:to>
                                    </p:set>
                                    <p:anim calcmode="lin" valueType="num">
                                      <p:cBhvr additive="base">
                                        <p:cTn id="158" dur="500" fill="hold"/>
                                        <p:tgtEl>
                                          <p:spTgt spid="270">
                                            <p:txEl>
                                              <p:pRg st="4" end="4"/>
                                            </p:txEl>
                                          </p:spTgt>
                                        </p:tgtEl>
                                        <p:attrNameLst>
                                          <p:attrName>ppt_x</p:attrName>
                                        </p:attrNameLst>
                                      </p:cBhvr>
                                      <p:tavLst>
                                        <p:tav tm="0">
                                          <p:val>
                                            <p:strVal val="#ppt_x"/>
                                          </p:val>
                                        </p:tav>
                                        <p:tav tm="100000">
                                          <p:val>
                                            <p:strVal val="#ppt_x"/>
                                          </p:val>
                                        </p:tav>
                                      </p:tavLst>
                                    </p:anim>
                                    <p:anim calcmode="lin" valueType="num">
                                      <p:cBhvr additive="base">
                                        <p:cTn id="159" dur="500" fill="hold"/>
                                        <p:tgtEl>
                                          <p:spTgt spid="2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 presetClass="entr" presetSubtype="4" fill="hold" grpId="0" nodeType="clickEffect">
                                  <p:stCondLst>
                                    <p:cond delay="0"/>
                                  </p:stCondLst>
                                  <p:childTnLst>
                                    <p:set>
                                      <p:cBhvr>
                                        <p:cTn id="163" dur="1" fill="hold">
                                          <p:stCondLst>
                                            <p:cond delay="0"/>
                                          </p:stCondLst>
                                        </p:cTn>
                                        <p:tgtEl>
                                          <p:spTgt spid="270">
                                            <p:txEl>
                                              <p:pRg st="5" end="5"/>
                                            </p:txEl>
                                          </p:spTgt>
                                        </p:tgtEl>
                                        <p:attrNameLst>
                                          <p:attrName>style.visibility</p:attrName>
                                        </p:attrNameLst>
                                      </p:cBhvr>
                                      <p:to>
                                        <p:strVal val="visible"/>
                                      </p:to>
                                    </p:set>
                                    <p:anim calcmode="lin" valueType="num">
                                      <p:cBhvr additive="base">
                                        <p:cTn id="164" dur="500" fill="hold"/>
                                        <p:tgtEl>
                                          <p:spTgt spid="270">
                                            <p:txEl>
                                              <p:pRg st="5" end="5"/>
                                            </p:txEl>
                                          </p:spTgt>
                                        </p:tgtEl>
                                        <p:attrNameLst>
                                          <p:attrName>ppt_x</p:attrName>
                                        </p:attrNameLst>
                                      </p:cBhvr>
                                      <p:tavLst>
                                        <p:tav tm="0">
                                          <p:val>
                                            <p:strVal val="#ppt_x"/>
                                          </p:val>
                                        </p:tav>
                                        <p:tav tm="100000">
                                          <p:val>
                                            <p:strVal val="#ppt_x"/>
                                          </p:val>
                                        </p:tav>
                                      </p:tavLst>
                                    </p:anim>
                                    <p:anim calcmode="lin" valueType="num">
                                      <p:cBhvr additive="base">
                                        <p:cTn id="165" dur="500" fill="hold"/>
                                        <p:tgtEl>
                                          <p:spTgt spid="27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66" fill="hold">
                      <p:stCondLst>
                        <p:cond delay="indefinite"/>
                      </p:stCondLst>
                      <p:childTnLst>
                        <p:par>
                          <p:cTn id="167" fill="hold">
                            <p:stCondLst>
                              <p:cond delay="0"/>
                            </p:stCondLst>
                            <p:childTnLst>
                              <p:par>
                                <p:cTn id="168" presetID="2" presetClass="entr" presetSubtype="4" fill="hold" grpId="0" nodeType="clickEffect">
                                  <p:stCondLst>
                                    <p:cond delay="0"/>
                                  </p:stCondLst>
                                  <p:childTnLst>
                                    <p:set>
                                      <p:cBhvr>
                                        <p:cTn id="169" dur="1" fill="hold">
                                          <p:stCondLst>
                                            <p:cond delay="0"/>
                                          </p:stCondLst>
                                        </p:cTn>
                                        <p:tgtEl>
                                          <p:spTgt spid="270">
                                            <p:txEl>
                                              <p:pRg st="6" end="6"/>
                                            </p:txEl>
                                          </p:spTgt>
                                        </p:tgtEl>
                                        <p:attrNameLst>
                                          <p:attrName>style.visibility</p:attrName>
                                        </p:attrNameLst>
                                      </p:cBhvr>
                                      <p:to>
                                        <p:strVal val="visible"/>
                                      </p:to>
                                    </p:set>
                                    <p:anim calcmode="lin" valueType="num">
                                      <p:cBhvr additive="base">
                                        <p:cTn id="170" dur="500" fill="hold"/>
                                        <p:tgtEl>
                                          <p:spTgt spid="270">
                                            <p:txEl>
                                              <p:pRg st="6" end="6"/>
                                            </p:txEl>
                                          </p:spTgt>
                                        </p:tgtEl>
                                        <p:attrNameLst>
                                          <p:attrName>ppt_x</p:attrName>
                                        </p:attrNameLst>
                                      </p:cBhvr>
                                      <p:tavLst>
                                        <p:tav tm="0">
                                          <p:val>
                                            <p:strVal val="#ppt_x"/>
                                          </p:val>
                                        </p:tav>
                                        <p:tav tm="100000">
                                          <p:val>
                                            <p:strVal val="#ppt_x"/>
                                          </p:val>
                                        </p:tav>
                                      </p:tavLst>
                                    </p:anim>
                                    <p:anim calcmode="lin" valueType="num">
                                      <p:cBhvr additive="base">
                                        <p:cTn id="171" dur="500" fill="hold"/>
                                        <p:tgtEl>
                                          <p:spTgt spid="27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270">
                                            <p:txEl>
                                              <p:pRg st="7" end="7"/>
                                            </p:txEl>
                                          </p:spTgt>
                                        </p:tgtEl>
                                        <p:attrNameLst>
                                          <p:attrName>style.visibility</p:attrName>
                                        </p:attrNameLst>
                                      </p:cBhvr>
                                      <p:to>
                                        <p:strVal val="visible"/>
                                      </p:to>
                                    </p:set>
                                    <p:anim calcmode="lin" valueType="num">
                                      <p:cBhvr additive="base">
                                        <p:cTn id="176" dur="500" fill="hold"/>
                                        <p:tgtEl>
                                          <p:spTgt spid="270">
                                            <p:txEl>
                                              <p:pRg st="7" end="7"/>
                                            </p:txEl>
                                          </p:spTgt>
                                        </p:tgtEl>
                                        <p:attrNameLst>
                                          <p:attrName>ppt_x</p:attrName>
                                        </p:attrNameLst>
                                      </p:cBhvr>
                                      <p:tavLst>
                                        <p:tav tm="0">
                                          <p:val>
                                            <p:strVal val="#ppt_x"/>
                                          </p:val>
                                        </p:tav>
                                        <p:tav tm="100000">
                                          <p:val>
                                            <p:strVal val="#ppt_x"/>
                                          </p:val>
                                        </p:tav>
                                      </p:tavLst>
                                    </p:anim>
                                    <p:anim calcmode="lin" valueType="num">
                                      <p:cBhvr additive="base">
                                        <p:cTn id="177" dur="500" fill="hold"/>
                                        <p:tgtEl>
                                          <p:spTgt spid="270">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0" animBg="1"/>
      <p:bldP spid="261" grpId="0" animBg="1"/>
      <p:bldP spid="262" grpId="0" animBg="1"/>
      <p:bldP spid="263" grpId="0" animBg="1"/>
      <p:bldP spid="266" grpId="0" build="p"/>
      <p:bldP spid="267" grpId="0" build="p"/>
      <p:bldP spid="268" grpId="0"/>
      <p:bldP spid="265" grpId="0" build="p"/>
      <p:bldP spid="27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3"/>
          <p:cNvSpPr/>
          <p:nvPr/>
        </p:nvSpPr>
        <p:spPr>
          <a:xfrm>
            <a:off x="3145153" y="1283868"/>
            <a:ext cx="2222504" cy="450334"/>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sp>
      <p:sp>
        <p:nvSpPr>
          <p:cNvPr id="262" name="Google Shape;262;p33"/>
          <p:cNvSpPr/>
          <p:nvPr/>
        </p:nvSpPr>
        <p:spPr>
          <a:xfrm>
            <a:off x="2507760" y="2260077"/>
            <a:ext cx="3497291" cy="2113526"/>
          </a:xfrm>
          <a:custGeom>
            <a:avLst/>
            <a:gdLst/>
            <a:ahLst/>
            <a:cxnLst/>
            <a:rect l="l" t="t" r="r" b="b"/>
            <a:pathLst>
              <a:path w="53115" h="45264" extrusionOk="0">
                <a:moveTo>
                  <a:pt x="6551" y="45263"/>
                </a:moveTo>
                <a:cubicBezTo>
                  <a:pt x="6551" y="45263"/>
                  <a:pt x="6551" y="45263"/>
                  <a:pt x="6528" y="45263"/>
                </a:cubicBezTo>
                <a:lnTo>
                  <a:pt x="6551" y="45263"/>
                </a:lnTo>
                <a:cubicBezTo>
                  <a:pt x="6734" y="45263"/>
                  <a:pt x="6871" y="45172"/>
                  <a:pt x="7031" y="45172"/>
                </a:cubicBezTo>
                <a:lnTo>
                  <a:pt x="7053" y="45172"/>
                </a:lnTo>
                <a:lnTo>
                  <a:pt x="7031" y="45172"/>
                </a:lnTo>
                <a:cubicBezTo>
                  <a:pt x="6962" y="45172"/>
                  <a:pt x="6871" y="45195"/>
                  <a:pt x="6802" y="45217"/>
                </a:cubicBezTo>
                <a:cubicBezTo>
                  <a:pt x="6711" y="45240"/>
                  <a:pt x="6643" y="45263"/>
                  <a:pt x="6551" y="45263"/>
                </a:cubicBezTo>
                <a:moveTo>
                  <a:pt x="6528" y="45263"/>
                </a:moveTo>
                <a:cubicBezTo>
                  <a:pt x="6437" y="45263"/>
                  <a:pt x="6323" y="45217"/>
                  <a:pt x="6255" y="45195"/>
                </a:cubicBezTo>
                <a:cubicBezTo>
                  <a:pt x="6323" y="45217"/>
                  <a:pt x="6437" y="45263"/>
                  <a:pt x="6528" y="45263"/>
                </a:cubicBezTo>
                <a:close/>
                <a:moveTo>
                  <a:pt x="7053" y="45172"/>
                </a:moveTo>
                <a:lnTo>
                  <a:pt x="7053" y="45172"/>
                </a:lnTo>
                <a:lnTo>
                  <a:pt x="7053" y="45172"/>
                </a:lnTo>
                <a:close/>
                <a:moveTo>
                  <a:pt x="4566" y="45149"/>
                </a:moveTo>
                <a:cubicBezTo>
                  <a:pt x="4543" y="45149"/>
                  <a:pt x="4520" y="45149"/>
                  <a:pt x="4497" y="45149"/>
                </a:cubicBezTo>
                <a:lnTo>
                  <a:pt x="4566" y="45149"/>
                </a:lnTo>
                <a:cubicBezTo>
                  <a:pt x="4588" y="45149"/>
                  <a:pt x="4634" y="45149"/>
                  <a:pt x="4657" y="45149"/>
                </a:cubicBezTo>
                <a:cubicBezTo>
                  <a:pt x="4634" y="45149"/>
                  <a:pt x="4588" y="45149"/>
                  <a:pt x="4566" y="45149"/>
                </a:cubicBezTo>
                <a:close/>
                <a:moveTo>
                  <a:pt x="7441" y="45149"/>
                </a:moveTo>
                <a:cubicBezTo>
                  <a:pt x="7441" y="45149"/>
                  <a:pt x="7441" y="45149"/>
                  <a:pt x="7441" y="45149"/>
                </a:cubicBezTo>
                <a:cubicBezTo>
                  <a:pt x="7441" y="45149"/>
                  <a:pt x="7441" y="45149"/>
                  <a:pt x="7441" y="45149"/>
                </a:cubicBezTo>
                <a:close/>
                <a:moveTo>
                  <a:pt x="4497" y="45149"/>
                </a:moveTo>
                <a:cubicBezTo>
                  <a:pt x="4269" y="45103"/>
                  <a:pt x="4063" y="44989"/>
                  <a:pt x="3812" y="44989"/>
                </a:cubicBezTo>
                <a:lnTo>
                  <a:pt x="3812" y="44989"/>
                </a:lnTo>
                <a:lnTo>
                  <a:pt x="3812" y="44989"/>
                </a:lnTo>
                <a:cubicBezTo>
                  <a:pt x="4063" y="44989"/>
                  <a:pt x="4269" y="45103"/>
                  <a:pt x="4497" y="45149"/>
                </a:cubicBezTo>
                <a:close/>
                <a:moveTo>
                  <a:pt x="5182" y="45080"/>
                </a:moveTo>
                <a:lnTo>
                  <a:pt x="5205" y="45080"/>
                </a:lnTo>
                <a:cubicBezTo>
                  <a:pt x="5205" y="45080"/>
                  <a:pt x="5205" y="45080"/>
                  <a:pt x="5182" y="45080"/>
                </a:cubicBezTo>
                <a:close/>
                <a:moveTo>
                  <a:pt x="5090" y="45058"/>
                </a:moveTo>
                <a:cubicBezTo>
                  <a:pt x="5090" y="45058"/>
                  <a:pt x="5090" y="45058"/>
                  <a:pt x="5090" y="45058"/>
                </a:cubicBezTo>
                <a:cubicBezTo>
                  <a:pt x="5068" y="45058"/>
                  <a:pt x="5022" y="45058"/>
                  <a:pt x="4999" y="45058"/>
                </a:cubicBezTo>
                <a:lnTo>
                  <a:pt x="4999" y="45058"/>
                </a:lnTo>
                <a:lnTo>
                  <a:pt x="4999" y="45058"/>
                </a:lnTo>
                <a:cubicBezTo>
                  <a:pt x="5022" y="45058"/>
                  <a:pt x="5068" y="45058"/>
                  <a:pt x="5090" y="45058"/>
                </a:cubicBezTo>
                <a:close/>
                <a:moveTo>
                  <a:pt x="3196" y="45012"/>
                </a:moveTo>
                <a:cubicBezTo>
                  <a:pt x="3150" y="45012"/>
                  <a:pt x="3128" y="45012"/>
                  <a:pt x="3082" y="44989"/>
                </a:cubicBezTo>
                <a:cubicBezTo>
                  <a:pt x="3128" y="45012"/>
                  <a:pt x="3150" y="45012"/>
                  <a:pt x="3196" y="45012"/>
                </a:cubicBezTo>
                <a:close/>
                <a:moveTo>
                  <a:pt x="3698" y="44989"/>
                </a:moveTo>
                <a:cubicBezTo>
                  <a:pt x="3744" y="44989"/>
                  <a:pt x="3789" y="44989"/>
                  <a:pt x="3812" y="44989"/>
                </a:cubicBezTo>
                <a:cubicBezTo>
                  <a:pt x="3789" y="44989"/>
                  <a:pt x="3744" y="44989"/>
                  <a:pt x="3698" y="44989"/>
                </a:cubicBezTo>
                <a:close/>
                <a:moveTo>
                  <a:pt x="6551" y="44898"/>
                </a:moveTo>
                <a:cubicBezTo>
                  <a:pt x="6460" y="44898"/>
                  <a:pt x="6369" y="44852"/>
                  <a:pt x="6255" y="44807"/>
                </a:cubicBezTo>
                <a:cubicBezTo>
                  <a:pt x="6095" y="44715"/>
                  <a:pt x="5867" y="44624"/>
                  <a:pt x="5615" y="44624"/>
                </a:cubicBezTo>
                <a:lnTo>
                  <a:pt x="5615" y="44624"/>
                </a:lnTo>
                <a:lnTo>
                  <a:pt x="5593" y="44624"/>
                </a:lnTo>
                <a:cubicBezTo>
                  <a:pt x="5479" y="44624"/>
                  <a:pt x="5364" y="44670"/>
                  <a:pt x="5296" y="44692"/>
                </a:cubicBezTo>
                <a:cubicBezTo>
                  <a:pt x="5250" y="44692"/>
                  <a:pt x="5205" y="44715"/>
                  <a:pt x="5182" y="44715"/>
                </a:cubicBezTo>
                <a:lnTo>
                  <a:pt x="5136" y="44715"/>
                </a:lnTo>
                <a:cubicBezTo>
                  <a:pt x="5090" y="44692"/>
                  <a:pt x="5045" y="44692"/>
                  <a:pt x="4999" y="44692"/>
                </a:cubicBezTo>
                <a:cubicBezTo>
                  <a:pt x="4954" y="44692"/>
                  <a:pt x="4931" y="44692"/>
                  <a:pt x="4885" y="44715"/>
                </a:cubicBezTo>
                <a:cubicBezTo>
                  <a:pt x="4817" y="44715"/>
                  <a:pt x="4748" y="44738"/>
                  <a:pt x="4702" y="44761"/>
                </a:cubicBezTo>
                <a:cubicBezTo>
                  <a:pt x="4634" y="44784"/>
                  <a:pt x="4588" y="44784"/>
                  <a:pt x="4543" y="44784"/>
                </a:cubicBezTo>
                <a:lnTo>
                  <a:pt x="4543" y="44784"/>
                </a:lnTo>
                <a:cubicBezTo>
                  <a:pt x="4474" y="44784"/>
                  <a:pt x="4406" y="44761"/>
                  <a:pt x="4314" y="44738"/>
                </a:cubicBezTo>
                <a:cubicBezTo>
                  <a:pt x="4177" y="44692"/>
                  <a:pt x="4018" y="44624"/>
                  <a:pt x="3812" y="44624"/>
                </a:cubicBezTo>
                <a:lnTo>
                  <a:pt x="3812" y="44624"/>
                </a:lnTo>
                <a:cubicBezTo>
                  <a:pt x="3744" y="44647"/>
                  <a:pt x="3652" y="44647"/>
                  <a:pt x="3584" y="44647"/>
                </a:cubicBezTo>
                <a:cubicBezTo>
                  <a:pt x="3493" y="44647"/>
                  <a:pt x="3401" y="44647"/>
                  <a:pt x="3310" y="44647"/>
                </a:cubicBezTo>
                <a:cubicBezTo>
                  <a:pt x="3242" y="44647"/>
                  <a:pt x="3173" y="44647"/>
                  <a:pt x="3128" y="44647"/>
                </a:cubicBezTo>
                <a:cubicBezTo>
                  <a:pt x="2991" y="44624"/>
                  <a:pt x="2899" y="44510"/>
                  <a:pt x="2785" y="44327"/>
                </a:cubicBezTo>
                <a:lnTo>
                  <a:pt x="2717" y="44236"/>
                </a:lnTo>
                <a:cubicBezTo>
                  <a:pt x="2671" y="44167"/>
                  <a:pt x="2625" y="44076"/>
                  <a:pt x="2534" y="43962"/>
                </a:cubicBezTo>
                <a:cubicBezTo>
                  <a:pt x="2420" y="43848"/>
                  <a:pt x="2306" y="43779"/>
                  <a:pt x="2214" y="43734"/>
                </a:cubicBezTo>
                <a:cubicBezTo>
                  <a:pt x="2169" y="43711"/>
                  <a:pt x="2146" y="43688"/>
                  <a:pt x="2100" y="43665"/>
                </a:cubicBezTo>
                <a:cubicBezTo>
                  <a:pt x="2055" y="43620"/>
                  <a:pt x="1986" y="43574"/>
                  <a:pt x="1941" y="43528"/>
                </a:cubicBezTo>
                <a:cubicBezTo>
                  <a:pt x="1804" y="43391"/>
                  <a:pt x="1644" y="43232"/>
                  <a:pt x="1393" y="43163"/>
                </a:cubicBezTo>
                <a:cubicBezTo>
                  <a:pt x="1347" y="43140"/>
                  <a:pt x="1279" y="43118"/>
                  <a:pt x="1233" y="43118"/>
                </a:cubicBezTo>
                <a:cubicBezTo>
                  <a:pt x="1165" y="43095"/>
                  <a:pt x="1096" y="43072"/>
                  <a:pt x="1073" y="43072"/>
                </a:cubicBezTo>
                <a:cubicBezTo>
                  <a:pt x="1050" y="43026"/>
                  <a:pt x="1028" y="42958"/>
                  <a:pt x="1005" y="42912"/>
                </a:cubicBezTo>
                <a:cubicBezTo>
                  <a:pt x="959" y="42821"/>
                  <a:pt x="913" y="42775"/>
                  <a:pt x="868" y="42752"/>
                </a:cubicBezTo>
                <a:lnTo>
                  <a:pt x="845" y="42707"/>
                </a:lnTo>
                <a:cubicBezTo>
                  <a:pt x="822" y="42661"/>
                  <a:pt x="799" y="42570"/>
                  <a:pt x="777" y="42478"/>
                </a:cubicBezTo>
                <a:cubicBezTo>
                  <a:pt x="731" y="42296"/>
                  <a:pt x="685" y="42068"/>
                  <a:pt x="503" y="41885"/>
                </a:cubicBezTo>
                <a:cubicBezTo>
                  <a:pt x="388" y="41771"/>
                  <a:pt x="252" y="41725"/>
                  <a:pt x="160" y="41702"/>
                </a:cubicBezTo>
                <a:lnTo>
                  <a:pt x="92" y="41680"/>
                </a:lnTo>
                <a:cubicBezTo>
                  <a:pt x="92" y="41657"/>
                  <a:pt x="69" y="41611"/>
                  <a:pt x="23" y="41588"/>
                </a:cubicBezTo>
                <a:lnTo>
                  <a:pt x="0" y="41565"/>
                </a:lnTo>
                <a:lnTo>
                  <a:pt x="0" y="1"/>
                </a:lnTo>
                <a:lnTo>
                  <a:pt x="53115" y="1"/>
                </a:lnTo>
                <a:lnTo>
                  <a:pt x="53115" y="41771"/>
                </a:lnTo>
                <a:cubicBezTo>
                  <a:pt x="52978" y="41794"/>
                  <a:pt x="52704" y="41816"/>
                  <a:pt x="52613" y="41839"/>
                </a:cubicBezTo>
                <a:lnTo>
                  <a:pt x="52499" y="41839"/>
                </a:lnTo>
                <a:cubicBezTo>
                  <a:pt x="52385" y="41862"/>
                  <a:pt x="52293" y="41862"/>
                  <a:pt x="52202" y="41862"/>
                </a:cubicBezTo>
                <a:cubicBezTo>
                  <a:pt x="52042" y="41862"/>
                  <a:pt x="51905" y="41839"/>
                  <a:pt x="51745" y="41816"/>
                </a:cubicBezTo>
                <a:cubicBezTo>
                  <a:pt x="51723" y="41794"/>
                  <a:pt x="51677" y="41794"/>
                  <a:pt x="51631" y="41794"/>
                </a:cubicBezTo>
                <a:cubicBezTo>
                  <a:pt x="51494" y="41748"/>
                  <a:pt x="51357" y="41702"/>
                  <a:pt x="51175" y="41702"/>
                </a:cubicBezTo>
                <a:cubicBezTo>
                  <a:pt x="51106" y="41702"/>
                  <a:pt x="51038" y="41725"/>
                  <a:pt x="50969" y="41725"/>
                </a:cubicBezTo>
                <a:cubicBezTo>
                  <a:pt x="50764" y="41771"/>
                  <a:pt x="50627" y="41839"/>
                  <a:pt x="50490" y="41908"/>
                </a:cubicBezTo>
                <a:cubicBezTo>
                  <a:pt x="50399" y="41953"/>
                  <a:pt x="50307" y="41999"/>
                  <a:pt x="50239" y="41999"/>
                </a:cubicBezTo>
                <a:cubicBezTo>
                  <a:pt x="50148" y="41999"/>
                  <a:pt x="50034" y="41953"/>
                  <a:pt x="49897" y="41908"/>
                </a:cubicBezTo>
                <a:cubicBezTo>
                  <a:pt x="49737" y="41862"/>
                  <a:pt x="49554" y="41794"/>
                  <a:pt x="49326" y="41794"/>
                </a:cubicBezTo>
                <a:lnTo>
                  <a:pt x="49303" y="41794"/>
                </a:lnTo>
                <a:lnTo>
                  <a:pt x="49303" y="41794"/>
                </a:lnTo>
                <a:cubicBezTo>
                  <a:pt x="49235" y="41794"/>
                  <a:pt x="49166" y="41794"/>
                  <a:pt x="49098" y="41794"/>
                </a:cubicBezTo>
                <a:cubicBezTo>
                  <a:pt x="48687" y="41794"/>
                  <a:pt x="48367" y="41771"/>
                  <a:pt x="48116" y="41702"/>
                </a:cubicBezTo>
                <a:cubicBezTo>
                  <a:pt x="48071" y="41702"/>
                  <a:pt x="48048" y="41702"/>
                  <a:pt x="48025" y="41680"/>
                </a:cubicBezTo>
                <a:lnTo>
                  <a:pt x="48025" y="41680"/>
                </a:lnTo>
                <a:lnTo>
                  <a:pt x="47956" y="41497"/>
                </a:lnTo>
                <a:lnTo>
                  <a:pt x="47751" y="41451"/>
                </a:lnTo>
                <a:cubicBezTo>
                  <a:pt x="47637" y="41428"/>
                  <a:pt x="47523" y="41406"/>
                  <a:pt x="47386" y="41406"/>
                </a:cubicBezTo>
                <a:cubicBezTo>
                  <a:pt x="47294" y="41406"/>
                  <a:pt x="47203" y="41428"/>
                  <a:pt x="47135" y="41428"/>
                </a:cubicBezTo>
                <a:cubicBezTo>
                  <a:pt x="47043" y="41428"/>
                  <a:pt x="46975" y="41428"/>
                  <a:pt x="46906" y="41428"/>
                </a:cubicBezTo>
                <a:cubicBezTo>
                  <a:pt x="46815" y="41428"/>
                  <a:pt x="46769" y="41428"/>
                  <a:pt x="46701" y="41428"/>
                </a:cubicBezTo>
                <a:cubicBezTo>
                  <a:pt x="46633" y="41406"/>
                  <a:pt x="46587" y="41383"/>
                  <a:pt x="46496" y="41360"/>
                </a:cubicBezTo>
                <a:cubicBezTo>
                  <a:pt x="46427" y="41337"/>
                  <a:pt x="46359" y="41314"/>
                  <a:pt x="46267" y="41314"/>
                </a:cubicBezTo>
                <a:cubicBezTo>
                  <a:pt x="46153" y="41291"/>
                  <a:pt x="46039" y="41269"/>
                  <a:pt x="45902" y="41269"/>
                </a:cubicBezTo>
                <a:cubicBezTo>
                  <a:pt x="45765" y="41269"/>
                  <a:pt x="45628" y="41291"/>
                  <a:pt x="45514" y="41314"/>
                </a:cubicBezTo>
                <a:cubicBezTo>
                  <a:pt x="45377" y="41337"/>
                  <a:pt x="45217" y="41360"/>
                  <a:pt x="45080" y="41406"/>
                </a:cubicBezTo>
                <a:cubicBezTo>
                  <a:pt x="44989" y="41428"/>
                  <a:pt x="44921" y="41451"/>
                  <a:pt x="44829" y="41474"/>
                </a:cubicBezTo>
                <a:cubicBezTo>
                  <a:pt x="44784" y="41474"/>
                  <a:pt x="44715" y="41497"/>
                  <a:pt x="44670" y="41497"/>
                </a:cubicBezTo>
                <a:cubicBezTo>
                  <a:pt x="44396" y="41543"/>
                  <a:pt x="44053" y="41611"/>
                  <a:pt x="43848" y="41816"/>
                </a:cubicBezTo>
                <a:cubicBezTo>
                  <a:pt x="43779" y="41908"/>
                  <a:pt x="43734" y="41953"/>
                  <a:pt x="43688" y="42022"/>
                </a:cubicBezTo>
                <a:lnTo>
                  <a:pt x="43688" y="42022"/>
                </a:lnTo>
                <a:cubicBezTo>
                  <a:pt x="43346" y="42113"/>
                  <a:pt x="42980" y="42205"/>
                  <a:pt x="42570" y="42296"/>
                </a:cubicBezTo>
                <a:cubicBezTo>
                  <a:pt x="42501" y="42319"/>
                  <a:pt x="42433" y="42319"/>
                  <a:pt x="42364" y="42341"/>
                </a:cubicBezTo>
                <a:cubicBezTo>
                  <a:pt x="42113" y="42387"/>
                  <a:pt x="41816" y="42433"/>
                  <a:pt x="41565" y="42570"/>
                </a:cubicBezTo>
                <a:lnTo>
                  <a:pt x="41497" y="42593"/>
                </a:lnTo>
                <a:lnTo>
                  <a:pt x="41497" y="42593"/>
                </a:lnTo>
                <a:lnTo>
                  <a:pt x="41428" y="42593"/>
                </a:lnTo>
                <a:cubicBezTo>
                  <a:pt x="41383" y="42570"/>
                  <a:pt x="41337" y="42570"/>
                  <a:pt x="41291" y="42570"/>
                </a:cubicBezTo>
                <a:cubicBezTo>
                  <a:pt x="41177" y="42570"/>
                  <a:pt x="41040" y="42593"/>
                  <a:pt x="40926" y="42638"/>
                </a:cubicBezTo>
                <a:cubicBezTo>
                  <a:pt x="40858" y="42638"/>
                  <a:pt x="40766" y="42638"/>
                  <a:pt x="40675" y="42661"/>
                </a:cubicBezTo>
                <a:cubicBezTo>
                  <a:pt x="40493" y="42661"/>
                  <a:pt x="40310" y="42684"/>
                  <a:pt x="40150" y="42752"/>
                </a:cubicBezTo>
                <a:cubicBezTo>
                  <a:pt x="39968" y="42798"/>
                  <a:pt x="39853" y="42866"/>
                  <a:pt x="39762" y="42935"/>
                </a:cubicBezTo>
                <a:lnTo>
                  <a:pt x="39671" y="43003"/>
                </a:lnTo>
                <a:cubicBezTo>
                  <a:pt x="39488" y="43118"/>
                  <a:pt x="39146" y="43209"/>
                  <a:pt x="38849" y="43209"/>
                </a:cubicBezTo>
                <a:cubicBezTo>
                  <a:pt x="38803" y="43209"/>
                  <a:pt x="38781" y="43209"/>
                  <a:pt x="38735" y="43209"/>
                </a:cubicBezTo>
                <a:cubicBezTo>
                  <a:pt x="38621" y="43209"/>
                  <a:pt x="38507" y="43163"/>
                  <a:pt x="38393" y="43118"/>
                </a:cubicBezTo>
                <a:cubicBezTo>
                  <a:pt x="38324" y="43118"/>
                  <a:pt x="38278" y="43095"/>
                  <a:pt x="38233" y="43072"/>
                </a:cubicBezTo>
                <a:cubicBezTo>
                  <a:pt x="38142" y="43049"/>
                  <a:pt x="38142" y="43049"/>
                  <a:pt x="38050" y="42958"/>
                </a:cubicBezTo>
                <a:lnTo>
                  <a:pt x="37982" y="42889"/>
                </a:lnTo>
                <a:cubicBezTo>
                  <a:pt x="37776" y="42684"/>
                  <a:pt x="37457" y="42570"/>
                  <a:pt x="37206" y="42501"/>
                </a:cubicBezTo>
                <a:cubicBezTo>
                  <a:pt x="37137" y="42478"/>
                  <a:pt x="37092" y="42456"/>
                  <a:pt x="37046" y="42456"/>
                </a:cubicBezTo>
                <a:cubicBezTo>
                  <a:pt x="36909" y="42410"/>
                  <a:pt x="36795" y="42364"/>
                  <a:pt x="36681" y="42319"/>
                </a:cubicBezTo>
                <a:cubicBezTo>
                  <a:pt x="36521" y="42273"/>
                  <a:pt x="36361" y="42227"/>
                  <a:pt x="36224" y="42182"/>
                </a:cubicBezTo>
                <a:cubicBezTo>
                  <a:pt x="36064" y="42113"/>
                  <a:pt x="35996" y="42068"/>
                  <a:pt x="35927" y="41999"/>
                </a:cubicBezTo>
                <a:cubicBezTo>
                  <a:pt x="35905" y="41953"/>
                  <a:pt x="35859" y="41908"/>
                  <a:pt x="35836" y="41885"/>
                </a:cubicBezTo>
                <a:cubicBezTo>
                  <a:pt x="35722" y="41725"/>
                  <a:pt x="35608" y="41588"/>
                  <a:pt x="35311" y="41497"/>
                </a:cubicBezTo>
                <a:cubicBezTo>
                  <a:pt x="35151" y="41451"/>
                  <a:pt x="35014" y="41406"/>
                  <a:pt x="34855" y="41337"/>
                </a:cubicBezTo>
                <a:cubicBezTo>
                  <a:pt x="34718" y="41291"/>
                  <a:pt x="34558" y="41223"/>
                  <a:pt x="34421" y="41177"/>
                </a:cubicBezTo>
                <a:cubicBezTo>
                  <a:pt x="34216" y="41109"/>
                  <a:pt x="34056" y="41086"/>
                  <a:pt x="33850" y="41063"/>
                </a:cubicBezTo>
                <a:lnTo>
                  <a:pt x="33828" y="41063"/>
                </a:lnTo>
                <a:lnTo>
                  <a:pt x="33736" y="41063"/>
                </a:lnTo>
                <a:cubicBezTo>
                  <a:pt x="33691" y="40972"/>
                  <a:pt x="33645" y="40903"/>
                  <a:pt x="33622" y="40881"/>
                </a:cubicBezTo>
                <a:cubicBezTo>
                  <a:pt x="33554" y="40789"/>
                  <a:pt x="33462" y="40744"/>
                  <a:pt x="33417" y="40721"/>
                </a:cubicBezTo>
                <a:lnTo>
                  <a:pt x="33394" y="40698"/>
                </a:lnTo>
                <a:lnTo>
                  <a:pt x="33348" y="40675"/>
                </a:lnTo>
                <a:cubicBezTo>
                  <a:pt x="33325" y="40630"/>
                  <a:pt x="33280" y="40561"/>
                  <a:pt x="33211" y="40515"/>
                </a:cubicBezTo>
                <a:cubicBezTo>
                  <a:pt x="32960" y="40310"/>
                  <a:pt x="32755" y="40310"/>
                  <a:pt x="32595" y="40310"/>
                </a:cubicBezTo>
                <a:lnTo>
                  <a:pt x="32595" y="40310"/>
                </a:lnTo>
                <a:cubicBezTo>
                  <a:pt x="32549" y="40310"/>
                  <a:pt x="32504" y="40310"/>
                  <a:pt x="32458" y="40310"/>
                </a:cubicBezTo>
                <a:lnTo>
                  <a:pt x="32412" y="40264"/>
                </a:lnTo>
                <a:cubicBezTo>
                  <a:pt x="32321" y="40219"/>
                  <a:pt x="32184" y="40150"/>
                  <a:pt x="32024" y="40150"/>
                </a:cubicBezTo>
                <a:lnTo>
                  <a:pt x="31956" y="40173"/>
                </a:lnTo>
                <a:cubicBezTo>
                  <a:pt x="31819" y="40173"/>
                  <a:pt x="31659" y="40242"/>
                  <a:pt x="31522" y="40310"/>
                </a:cubicBezTo>
                <a:cubicBezTo>
                  <a:pt x="31454" y="40333"/>
                  <a:pt x="31408" y="40356"/>
                  <a:pt x="31362" y="40378"/>
                </a:cubicBezTo>
                <a:lnTo>
                  <a:pt x="31271" y="40401"/>
                </a:lnTo>
                <a:cubicBezTo>
                  <a:pt x="31043" y="40470"/>
                  <a:pt x="30792" y="40561"/>
                  <a:pt x="30609" y="40744"/>
                </a:cubicBezTo>
                <a:cubicBezTo>
                  <a:pt x="30495" y="40858"/>
                  <a:pt x="30449" y="40995"/>
                  <a:pt x="30427" y="41063"/>
                </a:cubicBezTo>
                <a:lnTo>
                  <a:pt x="30381" y="41063"/>
                </a:lnTo>
                <a:lnTo>
                  <a:pt x="30335" y="41063"/>
                </a:lnTo>
                <a:lnTo>
                  <a:pt x="30267" y="41063"/>
                </a:lnTo>
                <a:cubicBezTo>
                  <a:pt x="29970" y="41063"/>
                  <a:pt x="29719" y="41155"/>
                  <a:pt x="29468" y="41246"/>
                </a:cubicBezTo>
                <a:cubicBezTo>
                  <a:pt x="29422" y="41269"/>
                  <a:pt x="29354" y="41291"/>
                  <a:pt x="29285" y="41314"/>
                </a:cubicBezTo>
                <a:cubicBezTo>
                  <a:pt x="29171" y="41360"/>
                  <a:pt x="29057" y="41360"/>
                  <a:pt x="28897" y="41360"/>
                </a:cubicBezTo>
                <a:lnTo>
                  <a:pt x="28806" y="41360"/>
                </a:lnTo>
                <a:cubicBezTo>
                  <a:pt x="28669" y="41360"/>
                  <a:pt x="28509" y="41383"/>
                  <a:pt x="28372" y="41406"/>
                </a:cubicBezTo>
                <a:cubicBezTo>
                  <a:pt x="28235" y="41428"/>
                  <a:pt x="28121" y="41428"/>
                  <a:pt x="28007" y="41428"/>
                </a:cubicBezTo>
                <a:lnTo>
                  <a:pt x="27939" y="41428"/>
                </a:lnTo>
                <a:cubicBezTo>
                  <a:pt x="27847" y="41428"/>
                  <a:pt x="27756" y="41406"/>
                  <a:pt x="27642" y="41406"/>
                </a:cubicBezTo>
                <a:cubicBezTo>
                  <a:pt x="27528" y="41383"/>
                  <a:pt x="27368" y="41360"/>
                  <a:pt x="27231" y="41360"/>
                </a:cubicBezTo>
                <a:cubicBezTo>
                  <a:pt x="27071" y="41360"/>
                  <a:pt x="26957" y="41383"/>
                  <a:pt x="26843" y="41406"/>
                </a:cubicBezTo>
                <a:cubicBezTo>
                  <a:pt x="26752" y="41406"/>
                  <a:pt x="26660" y="41428"/>
                  <a:pt x="26592" y="41428"/>
                </a:cubicBezTo>
                <a:cubicBezTo>
                  <a:pt x="26546" y="41428"/>
                  <a:pt x="26523" y="41428"/>
                  <a:pt x="26478" y="41451"/>
                </a:cubicBezTo>
                <a:cubicBezTo>
                  <a:pt x="26432" y="41451"/>
                  <a:pt x="26386" y="41451"/>
                  <a:pt x="26318" y="41451"/>
                </a:cubicBezTo>
                <a:cubicBezTo>
                  <a:pt x="26295" y="41428"/>
                  <a:pt x="26227" y="41383"/>
                  <a:pt x="26135" y="41360"/>
                </a:cubicBezTo>
                <a:cubicBezTo>
                  <a:pt x="26090" y="41360"/>
                  <a:pt x="26044" y="41360"/>
                  <a:pt x="25976" y="41360"/>
                </a:cubicBezTo>
                <a:cubicBezTo>
                  <a:pt x="25793" y="41360"/>
                  <a:pt x="25610" y="41428"/>
                  <a:pt x="25496" y="41474"/>
                </a:cubicBezTo>
                <a:cubicBezTo>
                  <a:pt x="25428" y="41497"/>
                  <a:pt x="25382" y="41520"/>
                  <a:pt x="25337" y="41543"/>
                </a:cubicBezTo>
                <a:cubicBezTo>
                  <a:pt x="25268" y="41565"/>
                  <a:pt x="25200" y="41588"/>
                  <a:pt x="25131" y="41588"/>
                </a:cubicBezTo>
                <a:cubicBezTo>
                  <a:pt x="24994" y="41634"/>
                  <a:pt x="24834" y="41680"/>
                  <a:pt x="24652" y="41748"/>
                </a:cubicBezTo>
                <a:cubicBezTo>
                  <a:pt x="24538" y="41816"/>
                  <a:pt x="24309" y="41839"/>
                  <a:pt x="24104" y="41839"/>
                </a:cubicBezTo>
                <a:cubicBezTo>
                  <a:pt x="23990" y="41839"/>
                  <a:pt x="23853" y="41816"/>
                  <a:pt x="23762" y="41794"/>
                </a:cubicBezTo>
                <a:cubicBezTo>
                  <a:pt x="23716" y="41794"/>
                  <a:pt x="23670" y="41771"/>
                  <a:pt x="23625" y="41748"/>
                </a:cubicBezTo>
                <a:cubicBezTo>
                  <a:pt x="23511" y="41702"/>
                  <a:pt x="23396" y="41657"/>
                  <a:pt x="23237" y="41634"/>
                </a:cubicBezTo>
                <a:cubicBezTo>
                  <a:pt x="23191" y="41634"/>
                  <a:pt x="23168" y="41634"/>
                  <a:pt x="23122" y="41634"/>
                </a:cubicBezTo>
                <a:cubicBezTo>
                  <a:pt x="23054" y="41634"/>
                  <a:pt x="22986" y="41634"/>
                  <a:pt x="22940" y="41634"/>
                </a:cubicBezTo>
                <a:cubicBezTo>
                  <a:pt x="22894" y="41657"/>
                  <a:pt x="22849" y="41657"/>
                  <a:pt x="22803" y="41657"/>
                </a:cubicBezTo>
                <a:lnTo>
                  <a:pt x="22780" y="41657"/>
                </a:lnTo>
                <a:cubicBezTo>
                  <a:pt x="22712" y="41634"/>
                  <a:pt x="22620" y="41611"/>
                  <a:pt x="22529" y="41565"/>
                </a:cubicBezTo>
                <a:cubicBezTo>
                  <a:pt x="22415" y="41520"/>
                  <a:pt x="22278" y="41474"/>
                  <a:pt x="22118" y="41451"/>
                </a:cubicBezTo>
                <a:cubicBezTo>
                  <a:pt x="22004" y="41428"/>
                  <a:pt x="21913" y="41428"/>
                  <a:pt x="21799" y="41428"/>
                </a:cubicBezTo>
                <a:cubicBezTo>
                  <a:pt x="21639" y="41428"/>
                  <a:pt x="21479" y="41451"/>
                  <a:pt x="21319" y="41497"/>
                </a:cubicBezTo>
                <a:cubicBezTo>
                  <a:pt x="21251" y="41497"/>
                  <a:pt x="21205" y="41520"/>
                  <a:pt x="21160" y="41543"/>
                </a:cubicBezTo>
                <a:cubicBezTo>
                  <a:pt x="21091" y="41565"/>
                  <a:pt x="21023" y="41565"/>
                  <a:pt x="20977" y="41565"/>
                </a:cubicBezTo>
                <a:cubicBezTo>
                  <a:pt x="20954" y="41565"/>
                  <a:pt x="20908" y="41565"/>
                  <a:pt x="20840" y="41543"/>
                </a:cubicBezTo>
                <a:cubicBezTo>
                  <a:pt x="20771" y="41520"/>
                  <a:pt x="20657" y="41497"/>
                  <a:pt x="20520" y="41497"/>
                </a:cubicBezTo>
                <a:lnTo>
                  <a:pt x="20475" y="41497"/>
                </a:lnTo>
                <a:cubicBezTo>
                  <a:pt x="20246" y="41520"/>
                  <a:pt x="19881" y="41588"/>
                  <a:pt x="19630" y="41725"/>
                </a:cubicBezTo>
                <a:cubicBezTo>
                  <a:pt x="19470" y="41816"/>
                  <a:pt x="19402" y="41885"/>
                  <a:pt x="19333" y="41953"/>
                </a:cubicBezTo>
                <a:lnTo>
                  <a:pt x="19311" y="41999"/>
                </a:lnTo>
                <a:cubicBezTo>
                  <a:pt x="19242" y="42068"/>
                  <a:pt x="19128" y="42113"/>
                  <a:pt x="18991" y="42159"/>
                </a:cubicBezTo>
                <a:cubicBezTo>
                  <a:pt x="18854" y="42205"/>
                  <a:pt x="18717" y="42250"/>
                  <a:pt x="18603" y="42341"/>
                </a:cubicBezTo>
                <a:cubicBezTo>
                  <a:pt x="18489" y="42410"/>
                  <a:pt x="18375" y="42478"/>
                  <a:pt x="18284" y="42547"/>
                </a:cubicBezTo>
                <a:cubicBezTo>
                  <a:pt x="18169" y="42661"/>
                  <a:pt x="18032" y="42752"/>
                  <a:pt x="17918" y="42798"/>
                </a:cubicBezTo>
                <a:cubicBezTo>
                  <a:pt x="17873" y="42798"/>
                  <a:pt x="17827" y="42821"/>
                  <a:pt x="17781" y="42821"/>
                </a:cubicBezTo>
                <a:cubicBezTo>
                  <a:pt x="17667" y="42844"/>
                  <a:pt x="17553" y="42866"/>
                  <a:pt x="17416" y="42935"/>
                </a:cubicBezTo>
                <a:cubicBezTo>
                  <a:pt x="17325" y="42981"/>
                  <a:pt x="17234" y="43026"/>
                  <a:pt x="17165" y="43072"/>
                </a:cubicBezTo>
                <a:cubicBezTo>
                  <a:pt x="17051" y="43140"/>
                  <a:pt x="16982" y="43186"/>
                  <a:pt x="16891" y="43232"/>
                </a:cubicBezTo>
                <a:lnTo>
                  <a:pt x="16777" y="43277"/>
                </a:lnTo>
                <a:cubicBezTo>
                  <a:pt x="16549" y="43369"/>
                  <a:pt x="16298" y="43483"/>
                  <a:pt x="16092" y="43483"/>
                </a:cubicBezTo>
                <a:cubicBezTo>
                  <a:pt x="16047" y="43483"/>
                  <a:pt x="16001" y="43460"/>
                  <a:pt x="15955" y="43460"/>
                </a:cubicBezTo>
                <a:lnTo>
                  <a:pt x="15933" y="43437"/>
                </a:lnTo>
                <a:lnTo>
                  <a:pt x="15910" y="43369"/>
                </a:lnTo>
                <a:cubicBezTo>
                  <a:pt x="15887" y="43323"/>
                  <a:pt x="15864" y="43254"/>
                  <a:pt x="15818" y="43186"/>
                </a:cubicBezTo>
                <a:cubicBezTo>
                  <a:pt x="15636" y="42844"/>
                  <a:pt x="15339" y="42844"/>
                  <a:pt x="15248" y="42844"/>
                </a:cubicBezTo>
                <a:lnTo>
                  <a:pt x="15134" y="42866"/>
                </a:lnTo>
                <a:lnTo>
                  <a:pt x="15065" y="42866"/>
                </a:lnTo>
                <a:lnTo>
                  <a:pt x="15019" y="42866"/>
                </a:lnTo>
                <a:cubicBezTo>
                  <a:pt x="14928" y="42844"/>
                  <a:pt x="14837" y="42844"/>
                  <a:pt x="14723" y="42821"/>
                </a:cubicBezTo>
                <a:cubicBezTo>
                  <a:pt x="14586" y="42798"/>
                  <a:pt x="14449" y="42775"/>
                  <a:pt x="14289" y="42775"/>
                </a:cubicBezTo>
                <a:lnTo>
                  <a:pt x="14243" y="42775"/>
                </a:lnTo>
                <a:cubicBezTo>
                  <a:pt x="14106" y="42775"/>
                  <a:pt x="14038" y="42775"/>
                  <a:pt x="13947" y="42752"/>
                </a:cubicBezTo>
                <a:cubicBezTo>
                  <a:pt x="13787" y="42729"/>
                  <a:pt x="13604" y="42707"/>
                  <a:pt x="13445" y="42684"/>
                </a:cubicBezTo>
                <a:cubicBezTo>
                  <a:pt x="13330" y="42684"/>
                  <a:pt x="13216" y="42684"/>
                  <a:pt x="13125" y="42661"/>
                </a:cubicBezTo>
                <a:cubicBezTo>
                  <a:pt x="13034" y="42638"/>
                  <a:pt x="12942" y="42638"/>
                  <a:pt x="12851" y="42638"/>
                </a:cubicBezTo>
                <a:cubicBezTo>
                  <a:pt x="12258" y="42638"/>
                  <a:pt x="11801" y="42981"/>
                  <a:pt x="11390" y="43254"/>
                </a:cubicBezTo>
                <a:cubicBezTo>
                  <a:pt x="11185" y="43414"/>
                  <a:pt x="11002" y="43551"/>
                  <a:pt x="10820" y="43642"/>
                </a:cubicBezTo>
                <a:cubicBezTo>
                  <a:pt x="10546" y="43757"/>
                  <a:pt x="10158" y="43825"/>
                  <a:pt x="9678" y="43848"/>
                </a:cubicBezTo>
                <a:cubicBezTo>
                  <a:pt x="9176" y="43871"/>
                  <a:pt x="8948" y="44076"/>
                  <a:pt x="8743" y="44282"/>
                </a:cubicBezTo>
                <a:lnTo>
                  <a:pt x="8651" y="44350"/>
                </a:lnTo>
                <a:cubicBezTo>
                  <a:pt x="8606" y="44373"/>
                  <a:pt x="8423" y="44396"/>
                  <a:pt x="8332" y="44419"/>
                </a:cubicBezTo>
                <a:cubicBezTo>
                  <a:pt x="8172" y="44419"/>
                  <a:pt x="8012" y="44441"/>
                  <a:pt x="7852" y="44487"/>
                </a:cubicBezTo>
                <a:cubicBezTo>
                  <a:pt x="7670" y="44556"/>
                  <a:pt x="7510" y="44670"/>
                  <a:pt x="7396" y="44738"/>
                </a:cubicBezTo>
                <a:cubicBezTo>
                  <a:pt x="7350" y="44784"/>
                  <a:pt x="7305" y="44807"/>
                  <a:pt x="7259" y="44829"/>
                </a:cubicBezTo>
                <a:lnTo>
                  <a:pt x="7259" y="44829"/>
                </a:lnTo>
                <a:lnTo>
                  <a:pt x="7213" y="44829"/>
                </a:lnTo>
                <a:cubicBezTo>
                  <a:pt x="7168" y="44829"/>
                  <a:pt x="7099" y="44829"/>
                  <a:pt x="7031" y="44829"/>
                </a:cubicBezTo>
                <a:cubicBezTo>
                  <a:pt x="6894" y="44829"/>
                  <a:pt x="6780" y="44852"/>
                  <a:pt x="6688" y="44875"/>
                </a:cubicBezTo>
                <a:cubicBezTo>
                  <a:pt x="6643" y="44898"/>
                  <a:pt x="6597" y="44898"/>
                  <a:pt x="6551" y="44898"/>
                </a:cubicBezTo>
                <a:moveTo>
                  <a:pt x="10957" y="43962"/>
                </a:moveTo>
                <a:cubicBezTo>
                  <a:pt x="11573" y="43688"/>
                  <a:pt x="12098" y="43003"/>
                  <a:pt x="12851" y="43003"/>
                </a:cubicBezTo>
                <a:cubicBezTo>
                  <a:pt x="12098" y="43003"/>
                  <a:pt x="11573" y="43688"/>
                  <a:pt x="10957" y="43962"/>
                </a:cubicBezTo>
                <a:close/>
                <a:moveTo>
                  <a:pt x="16092" y="43848"/>
                </a:moveTo>
                <a:cubicBezTo>
                  <a:pt x="16069" y="43848"/>
                  <a:pt x="16047" y="43825"/>
                  <a:pt x="16024" y="43825"/>
                </a:cubicBezTo>
                <a:cubicBezTo>
                  <a:pt x="16047" y="43825"/>
                  <a:pt x="16069" y="43848"/>
                  <a:pt x="16092" y="43848"/>
                </a:cubicBezTo>
                <a:cubicBezTo>
                  <a:pt x="16229" y="43848"/>
                  <a:pt x="16366" y="43802"/>
                  <a:pt x="16503" y="43757"/>
                </a:cubicBezTo>
                <a:cubicBezTo>
                  <a:pt x="16366" y="43802"/>
                  <a:pt x="16229" y="43848"/>
                  <a:pt x="16092" y="43848"/>
                </a:cubicBezTo>
                <a:moveTo>
                  <a:pt x="15499" y="43369"/>
                </a:moveTo>
                <a:cubicBezTo>
                  <a:pt x="15430" y="43232"/>
                  <a:pt x="15339" y="43209"/>
                  <a:pt x="15248" y="43209"/>
                </a:cubicBezTo>
                <a:cubicBezTo>
                  <a:pt x="15202" y="43209"/>
                  <a:pt x="15179" y="43209"/>
                  <a:pt x="15156" y="43209"/>
                </a:cubicBezTo>
                <a:cubicBezTo>
                  <a:pt x="15111" y="43209"/>
                  <a:pt x="15088" y="43209"/>
                  <a:pt x="15065" y="43209"/>
                </a:cubicBezTo>
                <a:cubicBezTo>
                  <a:pt x="15042" y="43209"/>
                  <a:pt x="15019" y="43209"/>
                  <a:pt x="14997" y="43209"/>
                </a:cubicBezTo>
                <a:lnTo>
                  <a:pt x="15065" y="43209"/>
                </a:lnTo>
                <a:cubicBezTo>
                  <a:pt x="15134" y="43209"/>
                  <a:pt x="15179" y="43209"/>
                  <a:pt x="15248" y="43209"/>
                </a:cubicBezTo>
                <a:cubicBezTo>
                  <a:pt x="15339" y="43209"/>
                  <a:pt x="15430" y="43232"/>
                  <a:pt x="15499" y="43369"/>
                </a:cubicBezTo>
                <a:moveTo>
                  <a:pt x="777" y="43300"/>
                </a:moveTo>
                <a:cubicBezTo>
                  <a:pt x="731" y="43232"/>
                  <a:pt x="731" y="43163"/>
                  <a:pt x="685" y="43095"/>
                </a:cubicBezTo>
                <a:cubicBezTo>
                  <a:pt x="731" y="43163"/>
                  <a:pt x="731" y="43232"/>
                  <a:pt x="777" y="43300"/>
                </a:cubicBezTo>
                <a:close/>
                <a:moveTo>
                  <a:pt x="13057" y="43026"/>
                </a:moveTo>
                <a:cubicBezTo>
                  <a:pt x="13011" y="43003"/>
                  <a:pt x="12942" y="43003"/>
                  <a:pt x="12897" y="43003"/>
                </a:cubicBezTo>
                <a:cubicBezTo>
                  <a:pt x="12942" y="43003"/>
                  <a:pt x="13011" y="43003"/>
                  <a:pt x="13057" y="43026"/>
                </a:cubicBezTo>
                <a:close/>
                <a:moveTo>
                  <a:pt x="40995" y="42981"/>
                </a:moveTo>
                <a:cubicBezTo>
                  <a:pt x="41109" y="42958"/>
                  <a:pt x="41200" y="42935"/>
                  <a:pt x="41291" y="42935"/>
                </a:cubicBezTo>
                <a:lnTo>
                  <a:pt x="41291" y="42935"/>
                </a:lnTo>
                <a:lnTo>
                  <a:pt x="41291" y="42935"/>
                </a:lnTo>
                <a:cubicBezTo>
                  <a:pt x="41200" y="42935"/>
                  <a:pt x="41109" y="42958"/>
                  <a:pt x="40995" y="42981"/>
                </a:cubicBezTo>
                <a:close/>
                <a:moveTo>
                  <a:pt x="36087" y="42524"/>
                </a:moveTo>
                <a:cubicBezTo>
                  <a:pt x="35882" y="42433"/>
                  <a:pt x="35791" y="42364"/>
                  <a:pt x="35654" y="42227"/>
                </a:cubicBezTo>
                <a:cubicBezTo>
                  <a:pt x="35791" y="42364"/>
                  <a:pt x="35882" y="42433"/>
                  <a:pt x="36087" y="42524"/>
                </a:cubicBezTo>
                <a:close/>
                <a:moveTo>
                  <a:pt x="50239" y="42364"/>
                </a:moveTo>
                <a:lnTo>
                  <a:pt x="50239" y="42364"/>
                </a:lnTo>
                <a:lnTo>
                  <a:pt x="50239" y="42364"/>
                </a:lnTo>
                <a:cubicBezTo>
                  <a:pt x="50513" y="42364"/>
                  <a:pt x="50718" y="42136"/>
                  <a:pt x="51015" y="42090"/>
                </a:cubicBezTo>
                <a:cubicBezTo>
                  <a:pt x="50718" y="42136"/>
                  <a:pt x="50513" y="42364"/>
                  <a:pt x="50239" y="42364"/>
                </a:cubicBezTo>
                <a:close/>
                <a:moveTo>
                  <a:pt x="50239" y="42364"/>
                </a:moveTo>
                <a:cubicBezTo>
                  <a:pt x="50102" y="42364"/>
                  <a:pt x="49988" y="42319"/>
                  <a:pt x="49874" y="42296"/>
                </a:cubicBezTo>
                <a:cubicBezTo>
                  <a:pt x="49988" y="42319"/>
                  <a:pt x="50102" y="42364"/>
                  <a:pt x="50239" y="42364"/>
                </a:cubicBezTo>
                <a:close/>
                <a:moveTo>
                  <a:pt x="49874" y="42296"/>
                </a:moveTo>
                <a:lnTo>
                  <a:pt x="49874" y="42296"/>
                </a:lnTo>
                <a:lnTo>
                  <a:pt x="49874" y="42296"/>
                </a:lnTo>
                <a:close/>
                <a:moveTo>
                  <a:pt x="52476" y="42205"/>
                </a:moveTo>
                <a:cubicBezTo>
                  <a:pt x="52499" y="42205"/>
                  <a:pt x="52521" y="42205"/>
                  <a:pt x="52544" y="42205"/>
                </a:cubicBezTo>
                <a:cubicBezTo>
                  <a:pt x="52521" y="42205"/>
                  <a:pt x="52499" y="42205"/>
                  <a:pt x="52476" y="42205"/>
                </a:cubicBezTo>
                <a:close/>
                <a:moveTo>
                  <a:pt x="24127" y="42205"/>
                </a:moveTo>
                <a:cubicBezTo>
                  <a:pt x="24355" y="42205"/>
                  <a:pt x="24629" y="42159"/>
                  <a:pt x="24812" y="42068"/>
                </a:cubicBezTo>
                <a:cubicBezTo>
                  <a:pt x="24629" y="42159"/>
                  <a:pt x="24355" y="42205"/>
                  <a:pt x="24127" y="42205"/>
                </a:cubicBezTo>
                <a:close/>
                <a:moveTo>
                  <a:pt x="23807" y="42182"/>
                </a:moveTo>
                <a:lnTo>
                  <a:pt x="23807" y="42182"/>
                </a:lnTo>
                <a:lnTo>
                  <a:pt x="23807" y="42182"/>
                </a:lnTo>
                <a:close/>
                <a:moveTo>
                  <a:pt x="23807" y="42182"/>
                </a:moveTo>
                <a:cubicBezTo>
                  <a:pt x="23762" y="42182"/>
                  <a:pt x="23716" y="42159"/>
                  <a:pt x="23670" y="42159"/>
                </a:cubicBezTo>
                <a:cubicBezTo>
                  <a:pt x="23511" y="42113"/>
                  <a:pt x="23396" y="42022"/>
                  <a:pt x="23237" y="41999"/>
                </a:cubicBezTo>
                <a:cubicBezTo>
                  <a:pt x="23396" y="42022"/>
                  <a:pt x="23511" y="42113"/>
                  <a:pt x="23670" y="42159"/>
                </a:cubicBezTo>
                <a:cubicBezTo>
                  <a:pt x="23716" y="42159"/>
                  <a:pt x="23762" y="42182"/>
                  <a:pt x="23807" y="42182"/>
                </a:cubicBezTo>
                <a:close/>
                <a:moveTo>
                  <a:pt x="22803" y="42022"/>
                </a:moveTo>
                <a:cubicBezTo>
                  <a:pt x="22780" y="42022"/>
                  <a:pt x="22780" y="42022"/>
                  <a:pt x="22757" y="41999"/>
                </a:cubicBezTo>
                <a:lnTo>
                  <a:pt x="22803" y="42022"/>
                </a:lnTo>
                <a:close/>
                <a:moveTo>
                  <a:pt x="23008" y="41999"/>
                </a:moveTo>
                <a:cubicBezTo>
                  <a:pt x="23031" y="41999"/>
                  <a:pt x="23077" y="41999"/>
                  <a:pt x="23122" y="41999"/>
                </a:cubicBezTo>
                <a:lnTo>
                  <a:pt x="23122" y="41999"/>
                </a:lnTo>
                <a:lnTo>
                  <a:pt x="23122" y="41999"/>
                </a:lnTo>
                <a:cubicBezTo>
                  <a:pt x="23077" y="41999"/>
                  <a:pt x="23031" y="41999"/>
                  <a:pt x="23008" y="41999"/>
                </a:cubicBezTo>
                <a:close/>
                <a:moveTo>
                  <a:pt x="20977" y="41931"/>
                </a:moveTo>
                <a:lnTo>
                  <a:pt x="20977" y="41931"/>
                </a:lnTo>
                <a:lnTo>
                  <a:pt x="20977" y="41931"/>
                </a:lnTo>
                <a:cubicBezTo>
                  <a:pt x="21114" y="41931"/>
                  <a:pt x="21205" y="41885"/>
                  <a:pt x="21319" y="41862"/>
                </a:cubicBezTo>
                <a:cubicBezTo>
                  <a:pt x="21205" y="41885"/>
                  <a:pt x="21114" y="41931"/>
                  <a:pt x="20977" y="41931"/>
                </a:cubicBezTo>
                <a:close/>
                <a:moveTo>
                  <a:pt x="20977" y="41931"/>
                </a:moveTo>
                <a:cubicBezTo>
                  <a:pt x="20817" y="41931"/>
                  <a:pt x="20680" y="41862"/>
                  <a:pt x="20520" y="41862"/>
                </a:cubicBezTo>
                <a:lnTo>
                  <a:pt x="20520" y="41862"/>
                </a:lnTo>
                <a:lnTo>
                  <a:pt x="20520" y="41862"/>
                </a:lnTo>
                <a:cubicBezTo>
                  <a:pt x="20680" y="41862"/>
                  <a:pt x="20817" y="41931"/>
                  <a:pt x="20977" y="41931"/>
                </a:cubicBezTo>
                <a:moveTo>
                  <a:pt x="25451" y="41885"/>
                </a:moveTo>
                <a:cubicBezTo>
                  <a:pt x="25633" y="41839"/>
                  <a:pt x="25770" y="41748"/>
                  <a:pt x="25930" y="41725"/>
                </a:cubicBezTo>
                <a:cubicBezTo>
                  <a:pt x="25770" y="41748"/>
                  <a:pt x="25633" y="41839"/>
                  <a:pt x="25451" y="41885"/>
                </a:cubicBezTo>
                <a:close/>
                <a:moveTo>
                  <a:pt x="26318" y="41816"/>
                </a:moveTo>
                <a:cubicBezTo>
                  <a:pt x="26318" y="41816"/>
                  <a:pt x="26295" y="41816"/>
                  <a:pt x="26272" y="41816"/>
                </a:cubicBezTo>
                <a:cubicBezTo>
                  <a:pt x="26295" y="41816"/>
                  <a:pt x="26318" y="41816"/>
                  <a:pt x="26318" y="41816"/>
                </a:cubicBezTo>
                <a:cubicBezTo>
                  <a:pt x="26409" y="41816"/>
                  <a:pt x="26523" y="41794"/>
                  <a:pt x="26592" y="41794"/>
                </a:cubicBezTo>
                <a:cubicBezTo>
                  <a:pt x="26523" y="41794"/>
                  <a:pt x="26409" y="41816"/>
                  <a:pt x="26318" y="41816"/>
                </a:cubicBezTo>
                <a:moveTo>
                  <a:pt x="21548" y="41816"/>
                </a:moveTo>
                <a:cubicBezTo>
                  <a:pt x="21639" y="41794"/>
                  <a:pt x="21707" y="41794"/>
                  <a:pt x="21799" y="41794"/>
                </a:cubicBezTo>
                <a:cubicBezTo>
                  <a:pt x="21890" y="41794"/>
                  <a:pt x="21981" y="41794"/>
                  <a:pt x="22050" y="41816"/>
                </a:cubicBezTo>
                <a:cubicBezTo>
                  <a:pt x="21981" y="41794"/>
                  <a:pt x="21890" y="41794"/>
                  <a:pt x="21799" y="41794"/>
                </a:cubicBezTo>
                <a:cubicBezTo>
                  <a:pt x="21707" y="41794"/>
                  <a:pt x="21639" y="41794"/>
                  <a:pt x="21548" y="41816"/>
                </a:cubicBezTo>
                <a:close/>
                <a:moveTo>
                  <a:pt x="47660" y="41794"/>
                </a:moveTo>
                <a:cubicBezTo>
                  <a:pt x="47568" y="41771"/>
                  <a:pt x="47477" y="41771"/>
                  <a:pt x="47386" y="41771"/>
                </a:cubicBezTo>
                <a:cubicBezTo>
                  <a:pt x="47317" y="41771"/>
                  <a:pt x="47249" y="41771"/>
                  <a:pt x="47203" y="41771"/>
                </a:cubicBezTo>
                <a:cubicBezTo>
                  <a:pt x="47249" y="41771"/>
                  <a:pt x="47317" y="41771"/>
                  <a:pt x="47386" y="41771"/>
                </a:cubicBezTo>
                <a:cubicBezTo>
                  <a:pt x="47477" y="41771"/>
                  <a:pt x="47568" y="41771"/>
                  <a:pt x="47660" y="41794"/>
                </a:cubicBezTo>
                <a:moveTo>
                  <a:pt x="27984" y="41794"/>
                </a:moveTo>
                <a:cubicBezTo>
                  <a:pt x="27961" y="41794"/>
                  <a:pt x="27961" y="41794"/>
                  <a:pt x="27939" y="41794"/>
                </a:cubicBezTo>
                <a:lnTo>
                  <a:pt x="27984" y="41794"/>
                </a:lnTo>
                <a:close/>
                <a:moveTo>
                  <a:pt x="46199" y="41657"/>
                </a:moveTo>
                <a:cubicBezTo>
                  <a:pt x="46176" y="41657"/>
                  <a:pt x="46130" y="41657"/>
                  <a:pt x="46085" y="41657"/>
                </a:cubicBezTo>
                <a:cubicBezTo>
                  <a:pt x="46130" y="41657"/>
                  <a:pt x="46176" y="41657"/>
                  <a:pt x="46199" y="41657"/>
                </a:cubicBezTo>
                <a:close/>
                <a:moveTo>
                  <a:pt x="33622" y="41451"/>
                </a:moveTo>
                <a:cubicBezTo>
                  <a:pt x="33622" y="41451"/>
                  <a:pt x="33599" y="41428"/>
                  <a:pt x="33599" y="41428"/>
                </a:cubicBezTo>
                <a:cubicBezTo>
                  <a:pt x="33599" y="41428"/>
                  <a:pt x="33622" y="41451"/>
                  <a:pt x="33622" y="41451"/>
                </a:cubicBezTo>
                <a:cubicBezTo>
                  <a:pt x="33645" y="41451"/>
                  <a:pt x="33645" y="41428"/>
                  <a:pt x="33668" y="41428"/>
                </a:cubicBezTo>
                <a:cubicBezTo>
                  <a:pt x="33645" y="41451"/>
                  <a:pt x="33645" y="41451"/>
                  <a:pt x="33622" y="41451"/>
                </a:cubicBezTo>
                <a:close/>
                <a:moveTo>
                  <a:pt x="30381" y="41428"/>
                </a:moveTo>
                <a:cubicBezTo>
                  <a:pt x="30358" y="41428"/>
                  <a:pt x="30335" y="41428"/>
                  <a:pt x="30312" y="41428"/>
                </a:cubicBezTo>
                <a:cubicBezTo>
                  <a:pt x="30335" y="41428"/>
                  <a:pt x="30358" y="41428"/>
                  <a:pt x="30381" y="41428"/>
                </a:cubicBezTo>
                <a:cubicBezTo>
                  <a:pt x="30495" y="41428"/>
                  <a:pt x="30609" y="41428"/>
                  <a:pt x="30678" y="41337"/>
                </a:cubicBezTo>
                <a:cubicBezTo>
                  <a:pt x="30609" y="41428"/>
                  <a:pt x="30495" y="41428"/>
                  <a:pt x="30381" y="41428"/>
                </a:cubicBezTo>
                <a:close/>
                <a:moveTo>
                  <a:pt x="32823" y="40698"/>
                </a:moveTo>
                <a:cubicBezTo>
                  <a:pt x="32709" y="40652"/>
                  <a:pt x="32595" y="40675"/>
                  <a:pt x="32412" y="40652"/>
                </a:cubicBezTo>
                <a:cubicBezTo>
                  <a:pt x="32595" y="40675"/>
                  <a:pt x="32709" y="40652"/>
                  <a:pt x="32823" y="40698"/>
                </a:cubicBezTo>
                <a:close/>
                <a:moveTo>
                  <a:pt x="32412" y="40652"/>
                </a:moveTo>
                <a:cubicBezTo>
                  <a:pt x="32275" y="40630"/>
                  <a:pt x="32161" y="40515"/>
                  <a:pt x="32024" y="40515"/>
                </a:cubicBezTo>
                <a:lnTo>
                  <a:pt x="32024" y="40515"/>
                </a:lnTo>
                <a:lnTo>
                  <a:pt x="32024" y="40515"/>
                </a:lnTo>
                <a:cubicBezTo>
                  <a:pt x="32161" y="40515"/>
                  <a:pt x="32275" y="40630"/>
                  <a:pt x="32412" y="40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264;p33"/>
          <p:cNvSpPr txBox="1"/>
          <p:nvPr/>
        </p:nvSpPr>
        <p:spPr>
          <a:xfrm>
            <a:off x="8632225" y="4737775"/>
            <a:ext cx="463200" cy="3693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Clr>
                <a:schemeClr val="dk1"/>
              </a:buClr>
              <a:buSzPts val="1100"/>
              <a:buFont typeface="Arial"/>
              <a:buNone/>
            </a:pPr>
            <a:r>
              <a:rPr lang="en" sz="1200">
                <a:solidFill>
                  <a:schemeClr val="dk1"/>
                </a:solidFill>
                <a:latin typeface="Roboto Black"/>
                <a:ea typeface="Roboto Black"/>
                <a:cs typeface="Roboto Black"/>
                <a:sym typeface="Roboto Black"/>
              </a:rPr>
              <a:t>#02</a:t>
            </a:r>
            <a:endParaRPr sz="1200">
              <a:solidFill>
                <a:schemeClr val="dk1"/>
              </a:solidFill>
              <a:latin typeface="Roboto Black"/>
              <a:ea typeface="Roboto Black"/>
              <a:cs typeface="Roboto Black"/>
              <a:sym typeface="Roboto Black"/>
            </a:endParaRPr>
          </a:p>
        </p:txBody>
      </p:sp>
      <p:sp>
        <p:nvSpPr>
          <p:cNvPr id="266" name="Google Shape;266;p33"/>
          <p:cNvSpPr txBox="1">
            <a:spLocks noGrp="1"/>
          </p:cNvSpPr>
          <p:nvPr>
            <p:ph type="subTitle" idx="1"/>
          </p:nvPr>
        </p:nvSpPr>
        <p:spPr>
          <a:xfrm>
            <a:off x="3321740" y="1272585"/>
            <a:ext cx="1822200" cy="45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solidFill>
                  <a:schemeClr val="tx1"/>
                </a:solidFill>
              </a:rPr>
              <a:t>PYGAME</a:t>
            </a:r>
            <a:endParaRPr dirty="0">
              <a:solidFill>
                <a:schemeClr val="tx1"/>
              </a:solidFill>
            </a:endParaRPr>
          </a:p>
        </p:txBody>
      </p:sp>
      <p:sp>
        <p:nvSpPr>
          <p:cNvPr id="268" name="Google Shape;268;p33"/>
          <p:cNvSpPr txBox="1">
            <a:spLocks noGrp="1"/>
          </p:cNvSpPr>
          <p:nvPr>
            <p:ph type="title"/>
          </p:nvPr>
        </p:nvSpPr>
        <p:spPr>
          <a:xfrm>
            <a:off x="563867" y="414088"/>
            <a:ext cx="7704000" cy="552900"/>
          </a:xfrm>
          <a:prstGeom prst="rect">
            <a:avLst/>
          </a:prstGeom>
        </p:spPr>
        <p:txBody>
          <a:bodyPr spcFirstLastPara="1" wrap="square" lIns="91425" tIns="91425" rIns="91425" bIns="91425" anchor="ctr" anchorCtr="0">
            <a:noAutofit/>
          </a:bodyPr>
          <a:lstStyle/>
          <a:p>
            <a:pPr lvl="0"/>
            <a:r>
              <a:rPr lang="fr-FR" dirty="0"/>
              <a:t>PACKAGES</a:t>
            </a:r>
            <a:endParaRPr dirty="0"/>
          </a:p>
        </p:txBody>
      </p:sp>
      <p:sp>
        <p:nvSpPr>
          <p:cNvPr id="269" name="Google Shape;269;p33"/>
          <p:cNvSpPr/>
          <p:nvPr/>
        </p:nvSpPr>
        <p:spPr>
          <a:xfrm>
            <a:off x="2137294" y="2129508"/>
            <a:ext cx="4238224" cy="2215489"/>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txBody>
          <a:bodyPr/>
          <a:lstStyle/>
          <a:p>
            <a:endParaRPr lang="fr-FR" dirty="0"/>
          </a:p>
        </p:txBody>
      </p:sp>
      <p:sp>
        <p:nvSpPr>
          <p:cNvPr id="265" name="Google Shape;265;p33"/>
          <p:cNvSpPr txBox="1">
            <a:spLocks noGrp="1"/>
          </p:cNvSpPr>
          <p:nvPr>
            <p:ph type="subTitle" idx="3"/>
          </p:nvPr>
        </p:nvSpPr>
        <p:spPr>
          <a:xfrm>
            <a:off x="2755474" y="2571750"/>
            <a:ext cx="2954732" cy="1376140"/>
          </a:xfrm>
          <a:prstGeom prst="rect">
            <a:avLst/>
          </a:prstGeom>
        </p:spPr>
        <p:txBody>
          <a:bodyPr spcFirstLastPara="1" wrap="square" lIns="91425" tIns="91425" rIns="91425" bIns="91425" anchor="ctr" anchorCtr="0">
            <a:noAutofit/>
          </a:bodyPr>
          <a:lstStyle/>
          <a:p>
            <a:pPr marL="0" lvl="0" indent="0"/>
            <a:r>
              <a:rPr lang="fr-FR" dirty="0">
                <a:solidFill>
                  <a:schemeClr val="tx1"/>
                </a:solidFill>
                <a:latin typeface="Montserrat" panose="020B0604020202020204" charset="0"/>
              </a:rPr>
              <a:t>Pygame est une bibliothèque Python utilisée pour créer des jeux 2D et des applications multimédia. Elle fournit des modules pour gérer l'affichage, le son, et les entrées utilisateur.</a:t>
            </a:r>
            <a:endParaRPr dirty="0">
              <a:solidFill>
                <a:schemeClr val="tx1"/>
              </a:solidFill>
              <a:latin typeface="Montserrat" panose="020B0604020202020204" charset="0"/>
            </a:endParaRPr>
          </a:p>
        </p:txBody>
      </p:sp>
    </p:spTree>
    <p:extLst>
      <p:ext uri="{BB962C8B-B14F-4D97-AF65-F5344CB8AC3E}">
        <p14:creationId xmlns:p14="http://schemas.microsoft.com/office/powerpoint/2010/main" val="18122773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wipe(down)">
                                      <p:cBhvr>
                                        <p:cTn id="7" dur="500"/>
                                        <p:tgtEl>
                                          <p:spTgt spid="268"/>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60"/>
                                        </p:tgtEl>
                                        <p:attrNameLst>
                                          <p:attrName>style.visibility</p:attrName>
                                        </p:attrNameLst>
                                      </p:cBhvr>
                                      <p:to>
                                        <p:strVal val="visible"/>
                                      </p:to>
                                    </p:set>
                                    <p:anim calcmode="lin" valueType="num">
                                      <p:cBhvr>
                                        <p:cTn id="12" dur="500" fill="hold"/>
                                        <p:tgtEl>
                                          <p:spTgt spid="260"/>
                                        </p:tgtEl>
                                        <p:attrNameLst>
                                          <p:attrName>ppt_w</p:attrName>
                                        </p:attrNameLst>
                                      </p:cBhvr>
                                      <p:tavLst>
                                        <p:tav tm="0">
                                          <p:val>
                                            <p:fltVal val="0"/>
                                          </p:val>
                                        </p:tav>
                                        <p:tav tm="100000">
                                          <p:val>
                                            <p:strVal val="#ppt_w"/>
                                          </p:val>
                                        </p:tav>
                                      </p:tavLst>
                                    </p:anim>
                                    <p:anim calcmode="lin" valueType="num">
                                      <p:cBhvr>
                                        <p:cTn id="13" dur="500" fill="hold"/>
                                        <p:tgtEl>
                                          <p:spTgt spid="260"/>
                                        </p:tgtEl>
                                        <p:attrNameLst>
                                          <p:attrName>ppt_h</p:attrName>
                                        </p:attrNameLst>
                                      </p:cBhvr>
                                      <p:tavLst>
                                        <p:tav tm="0">
                                          <p:val>
                                            <p:fltVal val="0"/>
                                          </p:val>
                                        </p:tav>
                                        <p:tav tm="100000">
                                          <p:val>
                                            <p:strVal val="#ppt_h"/>
                                          </p:val>
                                        </p:tav>
                                      </p:tavLst>
                                    </p:anim>
                                    <p:animEffect transition="in" filter="fade">
                                      <p:cBhvr>
                                        <p:cTn id="14" dur="500"/>
                                        <p:tgtEl>
                                          <p:spTgt spid="260"/>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66">
                                            <p:txEl>
                                              <p:pRg st="0" end="0"/>
                                            </p:txEl>
                                          </p:spTgt>
                                        </p:tgtEl>
                                        <p:attrNameLst>
                                          <p:attrName>style.visibility</p:attrName>
                                        </p:attrNameLst>
                                      </p:cBhvr>
                                      <p:to>
                                        <p:strVal val="visible"/>
                                      </p:to>
                                    </p:set>
                                    <p:anim calcmode="lin" valueType="num">
                                      <p:cBhvr additive="base">
                                        <p:cTn id="19" dur="500" fill="hold"/>
                                        <p:tgtEl>
                                          <p:spTgt spid="266">
                                            <p:txEl>
                                              <p:pRg st="0" end="0"/>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6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269"/>
                                        </p:tgtEl>
                                        <p:attrNameLst>
                                          <p:attrName>style.visibility</p:attrName>
                                        </p:attrNameLst>
                                      </p:cBhvr>
                                      <p:to>
                                        <p:strVal val="visible"/>
                                      </p:to>
                                    </p:set>
                                    <p:animEffect transition="in" filter="wheel(1)">
                                      <p:cBhvr>
                                        <p:cTn id="25" dur="2000"/>
                                        <p:tgtEl>
                                          <p:spTgt spid="269"/>
                                        </p:tgtEl>
                                      </p:cBhvr>
                                    </p:animEffect>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262"/>
                                        </p:tgtEl>
                                        <p:attrNameLst>
                                          <p:attrName>style.visibility</p:attrName>
                                        </p:attrNameLst>
                                      </p:cBhvr>
                                      <p:to>
                                        <p:strVal val="visible"/>
                                      </p:to>
                                    </p:set>
                                    <p:animEffect transition="in" filter="wipe(down)">
                                      <p:cBhvr>
                                        <p:cTn id="30" dur="580">
                                          <p:stCondLst>
                                            <p:cond delay="0"/>
                                          </p:stCondLst>
                                        </p:cTn>
                                        <p:tgtEl>
                                          <p:spTgt spid="262"/>
                                        </p:tgtEl>
                                      </p:cBhvr>
                                    </p:animEffect>
                                    <p:anim calcmode="lin" valueType="num">
                                      <p:cBhvr>
                                        <p:cTn id="31" dur="1822" tmFilter="0,0; 0.14,0.36; 0.43,0.73; 0.71,0.91; 1.0,1.0">
                                          <p:stCondLst>
                                            <p:cond delay="0"/>
                                          </p:stCondLst>
                                        </p:cTn>
                                        <p:tgtEl>
                                          <p:spTgt spid="262"/>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262"/>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262"/>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262"/>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262"/>
                                        </p:tgtEl>
                                        <p:attrNameLst>
                                          <p:attrName>ppt_y</p:attrName>
                                        </p:attrNameLst>
                                      </p:cBhvr>
                                      <p:tavLst>
                                        <p:tav tm="0" fmla="#ppt_y-sin(pi*$)/81">
                                          <p:val>
                                            <p:fltVal val="0"/>
                                          </p:val>
                                        </p:tav>
                                        <p:tav tm="100000">
                                          <p:val>
                                            <p:fltVal val="1"/>
                                          </p:val>
                                        </p:tav>
                                      </p:tavLst>
                                    </p:anim>
                                    <p:animScale>
                                      <p:cBhvr>
                                        <p:cTn id="36" dur="26">
                                          <p:stCondLst>
                                            <p:cond delay="650"/>
                                          </p:stCondLst>
                                        </p:cTn>
                                        <p:tgtEl>
                                          <p:spTgt spid="262"/>
                                        </p:tgtEl>
                                      </p:cBhvr>
                                      <p:to x="100000" y="60000"/>
                                    </p:animScale>
                                    <p:animScale>
                                      <p:cBhvr>
                                        <p:cTn id="37" dur="166" decel="50000">
                                          <p:stCondLst>
                                            <p:cond delay="676"/>
                                          </p:stCondLst>
                                        </p:cTn>
                                        <p:tgtEl>
                                          <p:spTgt spid="262"/>
                                        </p:tgtEl>
                                      </p:cBhvr>
                                      <p:to x="100000" y="100000"/>
                                    </p:animScale>
                                    <p:animScale>
                                      <p:cBhvr>
                                        <p:cTn id="38" dur="26">
                                          <p:stCondLst>
                                            <p:cond delay="1312"/>
                                          </p:stCondLst>
                                        </p:cTn>
                                        <p:tgtEl>
                                          <p:spTgt spid="262"/>
                                        </p:tgtEl>
                                      </p:cBhvr>
                                      <p:to x="100000" y="80000"/>
                                    </p:animScale>
                                    <p:animScale>
                                      <p:cBhvr>
                                        <p:cTn id="39" dur="166" decel="50000">
                                          <p:stCondLst>
                                            <p:cond delay="1338"/>
                                          </p:stCondLst>
                                        </p:cTn>
                                        <p:tgtEl>
                                          <p:spTgt spid="262"/>
                                        </p:tgtEl>
                                      </p:cBhvr>
                                      <p:to x="100000" y="100000"/>
                                    </p:animScale>
                                    <p:animScale>
                                      <p:cBhvr>
                                        <p:cTn id="40" dur="26">
                                          <p:stCondLst>
                                            <p:cond delay="1642"/>
                                          </p:stCondLst>
                                        </p:cTn>
                                        <p:tgtEl>
                                          <p:spTgt spid="262"/>
                                        </p:tgtEl>
                                      </p:cBhvr>
                                      <p:to x="100000" y="90000"/>
                                    </p:animScale>
                                    <p:animScale>
                                      <p:cBhvr>
                                        <p:cTn id="41" dur="166" decel="50000">
                                          <p:stCondLst>
                                            <p:cond delay="1668"/>
                                          </p:stCondLst>
                                        </p:cTn>
                                        <p:tgtEl>
                                          <p:spTgt spid="262"/>
                                        </p:tgtEl>
                                      </p:cBhvr>
                                      <p:to x="100000" y="100000"/>
                                    </p:animScale>
                                    <p:animScale>
                                      <p:cBhvr>
                                        <p:cTn id="42" dur="26">
                                          <p:stCondLst>
                                            <p:cond delay="1808"/>
                                          </p:stCondLst>
                                        </p:cTn>
                                        <p:tgtEl>
                                          <p:spTgt spid="262"/>
                                        </p:tgtEl>
                                      </p:cBhvr>
                                      <p:to x="100000" y="95000"/>
                                    </p:animScale>
                                    <p:animScale>
                                      <p:cBhvr>
                                        <p:cTn id="43" dur="166" decel="50000">
                                          <p:stCondLst>
                                            <p:cond delay="1834"/>
                                          </p:stCondLst>
                                        </p:cTn>
                                        <p:tgtEl>
                                          <p:spTgt spid="262"/>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65">
                                            <p:txEl>
                                              <p:pRg st="0" end="0"/>
                                            </p:txEl>
                                          </p:spTgt>
                                        </p:tgtEl>
                                        <p:attrNameLst>
                                          <p:attrName>style.visibility</p:attrName>
                                        </p:attrNameLst>
                                      </p:cBhvr>
                                      <p:to>
                                        <p:strVal val="visible"/>
                                      </p:to>
                                    </p:set>
                                    <p:anim calcmode="lin" valueType="num">
                                      <p:cBhvr additive="base">
                                        <p:cTn id="48" dur="500" fill="hold"/>
                                        <p:tgtEl>
                                          <p:spTgt spid="265">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6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animBg="1"/>
      <p:bldP spid="266" grpId="0" build="p"/>
      <p:bldP spid="268" grpId="0"/>
      <p:bldP spid="269" grpId="0" animBg="1"/>
      <p:bldP spid="26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p:nvPr/>
        </p:nvSpPr>
        <p:spPr>
          <a:xfrm>
            <a:off x="-18300" y="2152500"/>
            <a:ext cx="9180603" cy="1205053"/>
          </a:xfrm>
          <a:custGeom>
            <a:avLst/>
            <a:gdLst/>
            <a:ahLst/>
            <a:cxnLst/>
            <a:rect l="l" t="t" r="r" b="b"/>
            <a:pathLst>
              <a:path w="125038" h="28281" extrusionOk="0">
                <a:moveTo>
                  <a:pt x="73293" y="28281"/>
                </a:moveTo>
                <a:cubicBezTo>
                  <a:pt x="73316" y="28281"/>
                  <a:pt x="73361" y="28281"/>
                  <a:pt x="73384" y="28258"/>
                </a:cubicBezTo>
                <a:cubicBezTo>
                  <a:pt x="73361" y="28281"/>
                  <a:pt x="73316" y="28281"/>
                  <a:pt x="73293" y="28281"/>
                </a:cubicBezTo>
                <a:close/>
                <a:moveTo>
                  <a:pt x="72380" y="28235"/>
                </a:moveTo>
                <a:cubicBezTo>
                  <a:pt x="72311" y="28235"/>
                  <a:pt x="72243" y="28235"/>
                  <a:pt x="72174" y="28212"/>
                </a:cubicBezTo>
                <a:cubicBezTo>
                  <a:pt x="72243" y="28235"/>
                  <a:pt x="72311" y="28235"/>
                  <a:pt x="72380" y="28235"/>
                </a:cubicBezTo>
                <a:cubicBezTo>
                  <a:pt x="72426" y="28235"/>
                  <a:pt x="72448" y="28235"/>
                  <a:pt x="72471" y="28235"/>
                </a:cubicBezTo>
                <a:cubicBezTo>
                  <a:pt x="72448" y="28235"/>
                  <a:pt x="72403" y="28235"/>
                  <a:pt x="72380" y="28235"/>
                </a:cubicBezTo>
                <a:moveTo>
                  <a:pt x="73179" y="27938"/>
                </a:moveTo>
                <a:cubicBezTo>
                  <a:pt x="73156" y="27938"/>
                  <a:pt x="73087" y="27916"/>
                  <a:pt x="73042" y="27916"/>
                </a:cubicBezTo>
                <a:cubicBezTo>
                  <a:pt x="72973" y="27893"/>
                  <a:pt x="72905" y="27893"/>
                  <a:pt x="72814" y="27870"/>
                </a:cubicBezTo>
                <a:cubicBezTo>
                  <a:pt x="72745" y="27870"/>
                  <a:pt x="72699" y="27870"/>
                  <a:pt x="72631" y="27870"/>
                </a:cubicBezTo>
                <a:cubicBezTo>
                  <a:pt x="72585" y="27870"/>
                  <a:pt x="72540" y="27870"/>
                  <a:pt x="72494" y="27870"/>
                </a:cubicBezTo>
                <a:cubicBezTo>
                  <a:pt x="72471" y="27870"/>
                  <a:pt x="72426" y="27870"/>
                  <a:pt x="72380" y="27870"/>
                </a:cubicBezTo>
                <a:cubicBezTo>
                  <a:pt x="72334" y="27870"/>
                  <a:pt x="72289" y="27870"/>
                  <a:pt x="72243" y="27870"/>
                </a:cubicBezTo>
                <a:cubicBezTo>
                  <a:pt x="72197" y="27847"/>
                  <a:pt x="72152" y="27847"/>
                  <a:pt x="72106" y="27824"/>
                </a:cubicBezTo>
                <a:cubicBezTo>
                  <a:pt x="71901" y="27801"/>
                  <a:pt x="71718" y="27779"/>
                  <a:pt x="71581" y="27687"/>
                </a:cubicBezTo>
                <a:cubicBezTo>
                  <a:pt x="71421" y="27550"/>
                  <a:pt x="71261" y="27436"/>
                  <a:pt x="71147" y="27276"/>
                </a:cubicBezTo>
                <a:cubicBezTo>
                  <a:pt x="71033" y="27162"/>
                  <a:pt x="70942" y="27048"/>
                  <a:pt x="70828" y="26888"/>
                </a:cubicBezTo>
                <a:cubicBezTo>
                  <a:pt x="70600" y="26546"/>
                  <a:pt x="70326" y="26158"/>
                  <a:pt x="69846" y="25998"/>
                </a:cubicBezTo>
                <a:cubicBezTo>
                  <a:pt x="69778" y="25975"/>
                  <a:pt x="69709" y="25953"/>
                  <a:pt x="69664" y="25930"/>
                </a:cubicBezTo>
                <a:cubicBezTo>
                  <a:pt x="69595" y="25907"/>
                  <a:pt x="69481" y="25884"/>
                  <a:pt x="69458" y="25861"/>
                </a:cubicBezTo>
                <a:cubicBezTo>
                  <a:pt x="69458" y="25838"/>
                  <a:pt x="69435" y="25770"/>
                  <a:pt x="69435" y="25724"/>
                </a:cubicBezTo>
                <a:cubicBezTo>
                  <a:pt x="69435" y="25587"/>
                  <a:pt x="69413" y="25382"/>
                  <a:pt x="69253" y="25199"/>
                </a:cubicBezTo>
                <a:cubicBezTo>
                  <a:pt x="69025" y="24925"/>
                  <a:pt x="68682" y="24857"/>
                  <a:pt x="68408" y="24789"/>
                </a:cubicBezTo>
                <a:cubicBezTo>
                  <a:pt x="68317" y="24766"/>
                  <a:pt x="68226" y="24743"/>
                  <a:pt x="68157" y="24720"/>
                </a:cubicBezTo>
                <a:cubicBezTo>
                  <a:pt x="68043" y="24674"/>
                  <a:pt x="67929" y="24560"/>
                  <a:pt x="67792" y="24401"/>
                </a:cubicBezTo>
                <a:cubicBezTo>
                  <a:pt x="67655" y="24264"/>
                  <a:pt x="67495" y="24081"/>
                  <a:pt x="67290" y="23967"/>
                </a:cubicBezTo>
                <a:cubicBezTo>
                  <a:pt x="67062" y="23853"/>
                  <a:pt x="66788" y="23784"/>
                  <a:pt x="66559" y="23739"/>
                </a:cubicBezTo>
                <a:cubicBezTo>
                  <a:pt x="66468" y="23716"/>
                  <a:pt x="66354" y="23693"/>
                  <a:pt x="66263" y="23670"/>
                </a:cubicBezTo>
                <a:lnTo>
                  <a:pt x="66171" y="23647"/>
                </a:lnTo>
                <a:cubicBezTo>
                  <a:pt x="65989" y="23602"/>
                  <a:pt x="65806" y="23533"/>
                  <a:pt x="65601" y="23533"/>
                </a:cubicBezTo>
                <a:lnTo>
                  <a:pt x="65555" y="23533"/>
                </a:lnTo>
                <a:cubicBezTo>
                  <a:pt x="65281" y="23533"/>
                  <a:pt x="65030" y="23602"/>
                  <a:pt x="64779" y="23647"/>
                </a:cubicBezTo>
                <a:cubicBezTo>
                  <a:pt x="64596" y="23693"/>
                  <a:pt x="64437" y="23716"/>
                  <a:pt x="64277" y="23739"/>
                </a:cubicBezTo>
                <a:cubicBezTo>
                  <a:pt x="63775" y="23784"/>
                  <a:pt x="63158" y="23876"/>
                  <a:pt x="62565" y="24309"/>
                </a:cubicBezTo>
                <a:cubicBezTo>
                  <a:pt x="62405" y="24423"/>
                  <a:pt x="62245" y="24537"/>
                  <a:pt x="62108" y="24652"/>
                </a:cubicBezTo>
                <a:cubicBezTo>
                  <a:pt x="62017" y="24720"/>
                  <a:pt x="61949" y="24789"/>
                  <a:pt x="61880" y="24834"/>
                </a:cubicBezTo>
                <a:cubicBezTo>
                  <a:pt x="61812" y="24880"/>
                  <a:pt x="61743" y="24925"/>
                  <a:pt x="61698" y="24971"/>
                </a:cubicBezTo>
                <a:cubicBezTo>
                  <a:pt x="61515" y="25131"/>
                  <a:pt x="61355" y="25245"/>
                  <a:pt x="61150" y="25314"/>
                </a:cubicBezTo>
                <a:cubicBezTo>
                  <a:pt x="60830" y="25405"/>
                  <a:pt x="60534" y="25405"/>
                  <a:pt x="60191" y="25405"/>
                </a:cubicBezTo>
                <a:lnTo>
                  <a:pt x="60100" y="25405"/>
                </a:lnTo>
                <a:lnTo>
                  <a:pt x="60077" y="25405"/>
                </a:lnTo>
                <a:cubicBezTo>
                  <a:pt x="59849" y="25405"/>
                  <a:pt x="59643" y="25450"/>
                  <a:pt x="59438" y="25473"/>
                </a:cubicBezTo>
                <a:cubicBezTo>
                  <a:pt x="59255" y="25496"/>
                  <a:pt x="59073" y="25519"/>
                  <a:pt x="58890" y="25519"/>
                </a:cubicBezTo>
                <a:cubicBezTo>
                  <a:pt x="58799" y="25519"/>
                  <a:pt x="58685" y="25519"/>
                  <a:pt x="58593" y="25496"/>
                </a:cubicBezTo>
                <a:cubicBezTo>
                  <a:pt x="58479" y="25496"/>
                  <a:pt x="58365" y="25496"/>
                  <a:pt x="58274" y="25496"/>
                </a:cubicBezTo>
                <a:cubicBezTo>
                  <a:pt x="58046" y="25496"/>
                  <a:pt x="57886" y="25519"/>
                  <a:pt x="57726" y="25542"/>
                </a:cubicBezTo>
                <a:cubicBezTo>
                  <a:pt x="57429" y="25587"/>
                  <a:pt x="57178" y="25702"/>
                  <a:pt x="56950" y="25793"/>
                </a:cubicBezTo>
                <a:cubicBezTo>
                  <a:pt x="56790" y="25861"/>
                  <a:pt x="56653" y="25930"/>
                  <a:pt x="56516" y="25975"/>
                </a:cubicBezTo>
                <a:cubicBezTo>
                  <a:pt x="56265" y="26067"/>
                  <a:pt x="55991" y="26067"/>
                  <a:pt x="55695" y="26090"/>
                </a:cubicBezTo>
                <a:cubicBezTo>
                  <a:pt x="55421" y="26112"/>
                  <a:pt x="55147" y="26135"/>
                  <a:pt x="54850" y="26204"/>
                </a:cubicBezTo>
                <a:lnTo>
                  <a:pt x="54736" y="26249"/>
                </a:lnTo>
                <a:cubicBezTo>
                  <a:pt x="54394" y="26341"/>
                  <a:pt x="54074" y="26409"/>
                  <a:pt x="53732" y="26409"/>
                </a:cubicBezTo>
                <a:cubicBezTo>
                  <a:pt x="53686" y="26409"/>
                  <a:pt x="53640" y="26409"/>
                  <a:pt x="53595" y="26409"/>
                </a:cubicBezTo>
                <a:cubicBezTo>
                  <a:pt x="53229" y="26386"/>
                  <a:pt x="52819" y="26318"/>
                  <a:pt x="52431" y="26249"/>
                </a:cubicBezTo>
                <a:lnTo>
                  <a:pt x="52248" y="26204"/>
                </a:lnTo>
                <a:cubicBezTo>
                  <a:pt x="52111" y="26181"/>
                  <a:pt x="51951" y="26135"/>
                  <a:pt x="51791" y="26090"/>
                </a:cubicBezTo>
                <a:cubicBezTo>
                  <a:pt x="51563" y="25998"/>
                  <a:pt x="51312" y="25907"/>
                  <a:pt x="51015" y="25907"/>
                </a:cubicBezTo>
                <a:cubicBezTo>
                  <a:pt x="50993" y="25907"/>
                  <a:pt x="50947" y="25884"/>
                  <a:pt x="50878" y="25884"/>
                </a:cubicBezTo>
                <a:cubicBezTo>
                  <a:pt x="50833" y="25861"/>
                  <a:pt x="50741" y="25838"/>
                  <a:pt x="50650" y="25816"/>
                </a:cubicBezTo>
                <a:lnTo>
                  <a:pt x="50582" y="25816"/>
                </a:lnTo>
                <a:cubicBezTo>
                  <a:pt x="50445" y="25816"/>
                  <a:pt x="50262" y="25861"/>
                  <a:pt x="50102" y="25907"/>
                </a:cubicBezTo>
                <a:cubicBezTo>
                  <a:pt x="50057" y="25907"/>
                  <a:pt x="50011" y="25930"/>
                  <a:pt x="49965" y="25930"/>
                </a:cubicBezTo>
                <a:cubicBezTo>
                  <a:pt x="49623" y="25998"/>
                  <a:pt x="49326" y="25998"/>
                  <a:pt x="48938" y="25998"/>
                </a:cubicBezTo>
                <a:cubicBezTo>
                  <a:pt x="48824" y="25998"/>
                  <a:pt x="48733" y="25975"/>
                  <a:pt x="48619" y="25975"/>
                </a:cubicBezTo>
                <a:cubicBezTo>
                  <a:pt x="48482" y="25953"/>
                  <a:pt x="48345" y="25930"/>
                  <a:pt x="48208" y="25930"/>
                </a:cubicBezTo>
                <a:cubicBezTo>
                  <a:pt x="48094" y="25930"/>
                  <a:pt x="47980" y="25930"/>
                  <a:pt x="47866" y="25975"/>
                </a:cubicBezTo>
                <a:cubicBezTo>
                  <a:pt x="47797" y="25998"/>
                  <a:pt x="47706" y="25998"/>
                  <a:pt x="47614" y="25998"/>
                </a:cubicBezTo>
                <a:cubicBezTo>
                  <a:pt x="47523" y="25998"/>
                  <a:pt x="47409" y="26021"/>
                  <a:pt x="47295" y="26044"/>
                </a:cubicBezTo>
                <a:cubicBezTo>
                  <a:pt x="47112" y="26067"/>
                  <a:pt x="46975" y="26090"/>
                  <a:pt x="46747" y="26090"/>
                </a:cubicBezTo>
                <a:cubicBezTo>
                  <a:pt x="46564" y="26112"/>
                  <a:pt x="46405" y="26135"/>
                  <a:pt x="46245" y="26158"/>
                </a:cubicBezTo>
                <a:cubicBezTo>
                  <a:pt x="46131" y="26181"/>
                  <a:pt x="46017" y="26204"/>
                  <a:pt x="45925" y="26204"/>
                </a:cubicBezTo>
                <a:lnTo>
                  <a:pt x="45857" y="26204"/>
                </a:lnTo>
                <a:cubicBezTo>
                  <a:pt x="45629" y="26204"/>
                  <a:pt x="45378" y="26135"/>
                  <a:pt x="45149" y="26044"/>
                </a:cubicBezTo>
                <a:cubicBezTo>
                  <a:pt x="44830" y="25953"/>
                  <a:pt x="44579" y="25930"/>
                  <a:pt x="44328" y="25907"/>
                </a:cubicBezTo>
                <a:lnTo>
                  <a:pt x="44168" y="25907"/>
                </a:lnTo>
                <a:cubicBezTo>
                  <a:pt x="44031" y="25907"/>
                  <a:pt x="43894" y="25884"/>
                  <a:pt x="43757" y="25861"/>
                </a:cubicBezTo>
                <a:cubicBezTo>
                  <a:pt x="43597" y="25838"/>
                  <a:pt x="43415" y="25816"/>
                  <a:pt x="43232" y="25793"/>
                </a:cubicBezTo>
                <a:lnTo>
                  <a:pt x="43209" y="25793"/>
                </a:lnTo>
                <a:lnTo>
                  <a:pt x="43209" y="25793"/>
                </a:lnTo>
                <a:cubicBezTo>
                  <a:pt x="43118" y="25793"/>
                  <a:pt x="43027" y="25816"/>
                  <a:pt x="42935" y="25816"/>
                </a:cubicBezTo>
                <a:cubicBezTo>
                  <a:pt x="42844" y="25816"/>
                  <a:pt x="42775" y="25838"/>
                  <a:pt x="42684" y="25838"/>
                </a:cubicBezTo>
                <a:cubicBezTo>
                  <a:pt x="42616" y="25838"/>
                  <a:pt x="42570" y="25816"/>
                  <a:pt x="42547" y="25816"/>
                </a:cubicBezTo>
                <a:cubicBezTo>
                  <a:pt x="42502" y="25816"/>
                  <a:pt x="42433" y="25724"/>
                  <a:pt x="42387" y="25702"/>
                </a:cubicBezTo>
                <a:lnTo>
                  <a:pt x="42342" y="25656"/>
                </a:lnTo>
                <a:lnTo>
                  <a:pt x="42250" y="25587"/>
                </a:lnTo>
                <a:lnTo>
                  <a:pt x="42228" y="25565"/>
                </a:lnTo>
                <a:cubicBezTo>
                  <a:pt x="42205" y="25519"/>
                  <a:pt x="42182" y="25428"/>
                  <a:pt x="42091" y="25359"/>
                </a:cubicBezTo>
                <a:cubicBezTo>
                  <a:pt x="41954" y="25199"/>
                  <a:pt x="41748" y="25154"/>
                  <a:pt x="41634" y="25131"/>
                </a:cubicBezTo>
                <a:lnTo>
                  <a:pt x="41566" y="25108"/>
                </a:lnTo>
                <a:cubicBezTo>
                  <a:pt x="41360" y="25062"/>
                  <a:pt x="41178" y="24994"/>
                  <a:pt x="40995" y="24948"/>
                </a:cubicBezTo>
                <a:cubicBezTo>
                  <a:pt x="40835" y="24903"/>
                  <a:pt x="40698" y="24857"/>
                  <a:pt x="40561" y="24811"/>
                </a:cubicBezTo>
                <a:cubicBezTo>
                  <a:pt x="40470" y="24789"/>
                  <a:pt x="40402" y="24743"/>
                  <a:pt x="40310" y="24720"/>
                </a:cubicBezTo>
                <a:cubicBezTo>
                  <a:pt x="40173" y="24652"/>
                  <a:pt x="40014" y="24560"/>
                  <a:pt x="39831" y="24537"/>
                </a:cubicBezTo>
                <a:cubicBezTo>
                  <a:pt x="39785" y="24515"/>
                  <a:pt x="39740" y="24515"/>
                  <a:pt x="39694" y="24515"/>
                </a:cubicBezTo>
                <a:cubicBezTo>
                  <a:pt x="39557" y="24492"/>
                  <a:pt x="39466" y="24469"/>
                  <a:pt x="39352" y="24423"/>
                </a:cubicBezTo>
                <a:cubicBezTo>
                  <a:pt x="39055" y="24309"/>
                  <a:pt x="38781" y="24241"/>
                  <a:pt x="38439" y="24241"/>
                </a:cubicBezTo>
                <a:lnTo>
                  <a:pt x="38416" y="24241"/>
                </a:lnTo>
                <a:cubicBezTo>
                  <a:pt x="38302" y="24241"/>
                  <a:pt x="38210" y="24241"/>
                  <a:pt x="38096" y="24241"/>
                </a:cubicBezTo>
                <a:cubicBezTo>
                  <a:pt x="37982" y="24241"/>
                  <a:pt x="37845" y="24241"/>
                  <a:pt x="37731" y="24241"/>
                </a:cubicBezTo>
                <a:cubicBezTo>
                  <a:pt x="37412" y="24241"/>
                  <a:pt x="37046" y="24218"/>
                  <a:pt x="36704" y="24104"/>
                </a:cubicBezTo>
                <a:cubicBezTo>
                  <a:pt x="36567" y="24058"/>
                  <a:pt x="36407" y="23990"/>
                  <a:pt x="36247" y="23898"/>
                </a:cubicBezTo>
                <a:cubicBezTo>
                  <a:pt x="36065" y="23830"/>
                  <a:pt x="35882" y="23739"/>
                  <a:pt x="35677" y="23670"/>
                </a:cubicBezTo>
                <a:cubicBezTo>
                  <a:pt x="35494" y="23602"/>
                  <a:pt x="35312" y="23487"/>
                  <a:pt x="35129" y="23373"/>
                </a:cubicBezTo>
                <a:cubicBezTo>
                  <a:pt x="34946" y="23259"/>
                  <a:pt x="34718" y="23145"/>
                  <a:pt x="34490" y="23054"/>
                </a:cubicBezTo>
                <a:cubicBezTo>
                  <a:pt x="34147" y="22917"/>
                  <a:pt x="33714" y="22871"/>
                  <a:pt x="33508" y="22848"/>
                </a:cubicBezTo>
                <a:cubicBezTo>
                  <a:pt x="33486" y="22848"/>
                  <a:pt x="33440" y="22848"/>
                  <a:pt x="33394" y="22848"/>
                </a:cubicBezTo>
                <a:lnTo>
                  <a:pt x="33326" y="22848"/>
                </a:lnTo>
                <a:lnTo>
                  <a:pt x="33257" y="22848"/>
                </a:lnTo>
                <a:cubicBezTo>
                  <a:pt x="33189" y="22848"/>
                  <a:pt x="33166" y="22848"/>
                  <a:pt x="33143" y="22826"/>
                </a:cubicBezTo>
                <a:cubicBezTo>
                  <a:pt x="33029" y="22757"/>
                  <a:pt x="32915" y="22666"/>
                  <a:pt x="32801" y="22552"/>
                </a:cubicBezTo>
                <a:cubicBezTo>
                  <a:pt x="32664" y="22438"/>
                  <a:pt x="32550" y="22323"/>
                  <a:pt x="32367" y="22209"/>
                </a:cubicBezTo>
                <a:lnTo>
                  <a:pt x="32299" y="22164"/>
                </a:lnTo>
                <a:cubicBezTo>
                  <a:pt x="32139" y="22072"/>
                  <a:pt x="31933" y="21935"/>
                  <a:pt x="31796" y="21890"/>
                </a:cubicBezTo>
                <a:cubicBezTo>
                  <a:pt x="31705" y="21867"/>
                  <a:pt x="31637" y="21867"/>
                  <a:pt x="31545" y="21867"/>
                </a:cubicBezTo>
                <a:cubicBezTo>
                  <a:pt x="31340" y="21867"/>
                  <a:pt x="31157" y="21913"/>
                  <a:pt x="31020" y="21958"/>
                </a:cubicBezTo>
                <a:lnTo>
                  <a:pt x="30929" y="21981"/>
                </a:lnTo>
                <a:lnTo>
                  <a:pt x="30861" y="22004"/>
                </a:lnTo>
                <a:cubicBezTo>
                  <a:pt x="30564" y="22095"/>
                  <a:pt x="30267" y="22164"/>
                  <a:pt x="29993" y="22164"/>
                </a:cubicBezTo>
                <a:lnTo>
                  <a:pt x="29948" y="22164"/>
                </a:lnTo>
                <a:lnTo>
                  <a:pt x="29902" y="22164"/>
                </a:lnTo>
                <a:cubicBezTo>
                  <a:pt x="28852" y="22164"/>
                  <a:pt x="27985" y="22734"/>
                  <a:pt x="27163" y="23282"/>
                </a:cubicBezTo>
                <a:cubicBezTo>
                  <a:pt x="26843" y="23487"/>
                  <a:pt x="26547" y="23693"/>
                  <a:pt x="26250" y="23853"/>
                </a:cubicBezTo>
                <a:cubicBezTo>
                  <a:pt x="25862" y="24081"/>
                  <a:pt x="25497" y="24264"/>
                  <a:pt x="25177" y="24652"/>
                </a:cubicBezTo>
                <a:cubicBezTo>
                  <a:pt x="24995" y="24857"/>
                  <a:pt x="24835" y="25085"/>
                  <a:pt x="24675" y="25314"/>
                </a:cubicBezTo>
                <a:lnTo>
                  <a:pt x="24561" y="25473"/>
                </a:lnTo>
                <a:cubicBezTo>
                  <a:pt x="24447" y="25633"/>
                  <a:pt x="24196" y="25907"/>
                  <a:pt x="23830" y="25907"/>
                </a:cubicBezTo>
                <a:lnTo>
                  <a:pt x="23785" y="25907"/>
                </a:lnTo>
                <a:cubicBezTo>
                  <a:pt x="23648" y="25907"/>
                  <a:pt x="23534" y="25838"/>
                  <a:pt x="23374" y="25793"/>
                </a:cubicBezTo>
                <a:cubicBezTo>
                  <a:pt x="23305" y="25747"/>
                  <a:pt x="23237" y="25724"/>
                  <a:pt x="23169" y="25702"/>
                </a:cubicBezTo>
                <a:cubicBezTo>
                  <a:pt x="23100" y="25656"/>
                  <a:pt x="23032" y="25633"/>
                  <a:pt x="22986" y="25633"/>
                </a:cubicBezTo>
                <a:cubicBezTo>
                  <a:pt x="22803" y="25565"/>
                  <a:pt x="22735" y="25542"/>
                  <a:pt x="22621" y="25428"/>
                </a:cubicBezTo>
                <a:cubicBezTo>
                  <a:pt x="22392" y="25199"/>
                  <a:pt x="22164" y="25062"/>
                  <a:pt x="21936" y="24925"/>
                </a:cubicBezTo>
                <a:cubicBezTo>
                  <a:pt x="21776" y="24834"/>
                  <a:pt x="21616" y="24743"/>
                  <a:pt x="21479" y="24629"/>
                </a:cubicBezTo>
                <a:cubicBezTo>
                  <a:pt x="21206" y="24378"/>
                  <a:pt x="20886" y="24241"/>
                  <a:pt x="20589" y="24104"/>
                </a:cubicBezTo>
                <a:cubicBezTo>
                  <a:pt x="20384" y="24012"/>
                  <a:pt x="20201" y="23921"/>
                  <a:pt x="20019" y="23807"/>
                </a:cubicBezTo>
                <a:cubicBezTo>
                  <a:pt x="19973" y="23784"/>
                  <a:pt x="19950" y="23739"/>
                  <a:pt x="19905" y="23716"/>
                </a:cubicBezTo>
                <a:cubicBezTo>
                  <a:pt x="19768" y="23602"/>
                  <a:pt x="19631" y="23510"/>
                  <a:pt x="19448" y="23442"/>
                </a:cubicBezTo>
                <a:cubicBezTo>
                  <a:pt x="19334" y="23396"/>
                  <a:pt x="19220" y="23373"/>
                  <a:pt x="19106" y="23373"/>
                </a:cubicBezTo>
                <a:cubicBezTo>
                  <a:pt x="18991" y="23373"/>
                  <a:pt x="18877" y="23396"/>
                  <a:pt x="18786" y="23419"/>
                </a:cubicBezTo>
                <a:cubicBezTo>
                  <a:pt x="18718" y="23442"/>
                  <a:pt x="18649" y="23442"/>
                  <a:pt x="18603" y="23442"/>
                </a:cubicBezTo>
                <a:cubicBezTo>
                  <a:pt x="18535" y="23465"/>
                  <a:pt x="18467" y="23465"/>
                  <a:pt x="18421" y="23465"/>
                </a:cubicBezTo>
                <a:cubicBezTo>
                  <a:pt x="18261" y="23465"/>
                  <a:pt x="18078" y="23465"/>
                  <a:pt x="17850" y="23533"/>
                </a:cubicBezTo>
                <a:cubicBezTo>
                  <a:pt x="17736" y="23579"/>
                  <a:pt x="17622" y="23624"/>
                  <a:pt x="17508" y="23670"/>
                </a:cubicBezTo>
                <a:cubicBezTo>
                  <a:pt x="17417" y="23716"/>
                  <a:pt x="17302" y="23761"/>
                  <a:pt x="17211" y="23784"/>
                </a:cubicBezTo>
                <a:cubicBezTo>
                  <a:pt x="17097" y="23830"/>
                  <a:pt x="17006" y="23853"/>
                  <a:pt x="16892" y="23898"/>
                </a:cubicBezTo>
                <a:cubicBezTo>
                  <a:pt x="16572" y="24012"/>
                  <a:pt x="16252" y="24127"/>
                  <a:pt x="15979" y="24127"/>
                </a:cubicBezTo>
                <a:cubicBezTo>
                  <a:pt x="15933" y="24127"/>
                  <a:pt x="15864" y="24127"/>
                  <a:pt x="15819" y="24127"/>
                </a:cubicBezTo>
                <a:cubicBezTo>
                  <a:pt x="15727" y="24127"/>
                  <a:pt x="15659" y="24127"/>
                  <a:pt x="15568" y="24127"/>
                </a:cubicBezTo>
                <a:cubicBezTo>
                  <a:pt x="15499" y="24127"/>
                  <a:pt x="15431" y="24127"/>
                  <a:pt x="15385" y="24127"/>
                </a:cubicBezTo>
                <a:cubicBezTo>
                  <a:pt x="15271" y="24149"/>
                  <a:pt x="15180" y="24172"/>
                  <a:pt x="15111" y="24195"/>
                </a:cubicBezTo>
                <a:cubicBezTo>
                  <a:pt x="15066" y="24218"/>
                  <a:pt x="15020" y="24241"/>
                  <a:pt x="14997" y="24241"/>
                </a:cubicBezTo>
                <a:lnTo>
                  <a:pt x="14929" y="24241"/>
                </a:lnTo>
                <a:cubicBezTo>
                  <a:pt x="14883" y="24241"/>
                  <a:pt x="14860" y="24241"/>
                  <a:pt x="14814" y="24241"/>
                </a:cubicBezTo>
                <a:cubicBezTo>
                  <a:pt x="14746" y="24241"/>
                  <a:pt x="14700" y="24241"/>
                  <a:pt x="14632" y="24241"/>
                </a:cubicBezTo>
                <a:lnTo>
                  <a:pt x="14632" y="24241"/>
                </a:lnTo>
                <a:cubicBezTo>
                  <a:pt x="14472" y="24241"/>
                  <a:pt x="14358" y="24264"/>
                  <a:pt x="14267" y="24309"/>
                </a:cubicBezTo>
                <a:cubicBezTo>
                  <a:pt x="14244" y="24309"/>
                  <a:pt x="14198" y="24332"/>
                  <a:pt x="14175" y="24332"/>
                </a:cubicBezTo>
                <a:lnTo>
                  <a:pt x="14084" y="24332"/>
                </a:lnTo>
                <a:cubicBezTo>
                  <a:pt x="14016" y="24332"/>
                  <a:pt x="13924" y="24309"/>
                  <a:pt x="13833" y="24286"/>
                </a:cubicBezTo>
                <a:cubicBezTo>
                  <a:pt x="13696" y="24264"/>
                  <a:pt x="13559" y="24241"/>
                  <a:pt x="13376" y="24241"/>
                </a:cubicBezTo>
                <a:lnTo>
                  <a:pt x="13376" y="24241"/>
                </a:lnTo>
                <a:cubicBezTo>
                  <a:pt x="13308" y="24241"/>
                  <a:pt x="13240" y="24241"/>
                  <a:pt x="13171" y="24241"/>
                </a:cubicBezTo>
                <a:cubicBezTo>
                  <a:pt x="13080" y="24241"/>
                  <a:pt x="12988" y="24241"/>
                  <a:pt x="12897" y="24241"/>
                </a:cubicBezTo>
                <a:cubicBezTo>
                  <a:pt x="12692" y="24241"/>
                  <a:pt x="12555" y="24218"/>
                  <a:pt x="12441" y="24195"/>
                </a:cubicBezTo>
                <a:lnTo>
                  <a:pt x="12235" y="24104"/>
                </a:lnTo>
                <a:cubicBezTo>
                  <a:pt x="11984" y="24012"/>
                  <a:pt x="11733" y="23921"/>
                  <a:pt x="11505" y="23807"/>
                </a:cubicBezTo>
                <a:cubicBezTo>
                  <a:pt x="11436" y="23761"/>
                  <a:pt x="11368" y="23739"/>
                  <a:pt x="11299" y="23693"/>
                </a:cubicBezTo>
                <a:cubicBezTo>
                  <a:pt x="11094" y="23579"/>
                  <a:pt x="10866" y="23442"/>
                  <a:pt x="10500" y="23442"/>
                </a:cubicBezTo>
                <a:lnTo>
                  <a:pt x="10455" y="23442"/>
                </a:lnTo>
                <a:cubicBezTo>
                  <a:pt x="10318" y="23442"/>
                  <a:pt x="10181" y="23465"/>
                  <a:pt x="10044" y="23487"/>
                </a:cubicBezTo>
                <a:cubicBezTo>
                  <a:pt x="9930" y="23510"/>
                  <a:pt x="9793" y="23533"/>
                  <a:pt x="9679" y="23533"/>
                </a:cubicBezTo>
                <a:cubicBezTo>
                  <a:pt x="9496" y="23533"/>
                  <a:pt x="9473" y="23487"/>
                  <a:pt x="9451" y="23442"/>
                </a:cubicBezTo>
                <a:cubicBezTo>
                  <a:pt x="9428" y="23396"/>
                  <a:pt x="9405" y="23351"/>
                  <a:pt x="9405" y="23282"/>
                </a:cubicBezTo>
                <a:cubicBezTo>
                  <a:pt x="9336" y="23122"/>
                  <a:pt x="9268" y="22826"/>
                  <a:pt x="8926" y="22689"/>
                </a:cubicBezTo>
                <a:cubicBezTo>
                  <a:pt x="8834" y="22643"/>
                  <a:pt x="8743" y="22643"/>
                  <a:pt x="8652" y="22643"/>
                </a:cubicBezTo>
                <a:cubicBezTo>
                  <a:pt x="8309" y="22643"/>
                  <a:pt x="7921" y="22848"/>
                  <a:pt x="7647" y="23008"/>
                </a:cubicBezTo>
                <a:cubicBezTo>
                  <a:pt x="7579" y="23054"/>
                  <a:pt x="7533" y="23077"/>
                  <a:pt x="7488" y="23099"/>
                </a:cubicBezTo>
                <a:cubicBezTo>
                  <a:pt x="7442" y="23122"/>
                  <a:pt x="7419" y="23145"/>
                  <a:pt x="7396" y="23145"/>
                </a:cubicBezTo>
                <a:cubicBezTo>
                  <a:pt x="7328" y="23191"/>
                  <a:pt x="7236" y="23236"/>
                  <a:pt x="7191" y="23236"/>
                </a:cubicBezTo>
                <a:cubicBezTo>
                  <a:pt x="7191" y="23236"/>
                  <a:pt x="7191" y="23236"/>
                  <a:pt x="7145" y="23214"/>
                </a:cubicBezTo>
                <a:cubicBezTo>
                  <a:pt x="7008" y="23145"/>
                  <a:pt x="6894" y="23099"/>
                  <a:pt x="6734" y="23054"/>
                </a:cubicBezTo>
                <a:cubicBezTo>
                  <a:pt x="6666" y="23031"/>
                  <a:pt x="6575" y="22963"/>
                  <a:pt x="6483" y="22917"/>
                </a:cubicBezTo>
                <a:lnTo>
                  <a:pt x="6392" y="22871"/>
                </a:lnTo>
                <a:cubicBezTo>
                  <a:pt x="6369" y="22848"/>
                  <a:pt x="6346" y="22848"/>
                  <a:pt x="6301" y="22803"/>
                </a:cubicBezTo>
                <a:cubicBezTo>
                  <a:pt x="6278" y="22757"/>
                  <a:pt x="6232" y="22711"/>
                  <a:pt x="6164" y="22666"/>
                </a:cubicBezTo>
                <a:cubicBezTo>
                  <a:pt x="5890" y="22460"/>
                  <a:pt x="5616" y="22460"/>
                  <a:pt x="5388" y="22438"/>
                </a:cubicBezTo>
                <a:cubicBezTo>
                  <a:pt x="5228" y="22438"/>
                  <a:pt x="5114" y="22438"/>
                  <a:pt x="5022" y="22392"/>
                </a:cubicBezTo>
                <a:cubicBezTo>
                  <a:pt x="5000" y="22369"/>
                  <a:pt x="4954" y="22323"/>
                  <a:pt x="4908" y="22278"/>
                </a:cubicBezTo>
                <a:cubicBezTo>
                  <a:pt x="4840" y="22186"/>
                  <a:pt x="4749" y="22095"/>
                  <a:pt x="4634" y="22027"/>
                </a:cubicBezTo>
                <a:cubicBezTo>
                  <a:pt x="4475" y="21913"/>
                  <a:pt x="4292" y="21867"/>
                  <a:pt x="4132" y="21821"/>
                </a:cubicBezTo>
                <a:cubicBezTo>
                  <a:pt x="4087" y="21798"/>
                  <a:pt x="4041" y="21798"/>
                  <a:pt x="3995" y="21776"/>
                </a:cubicBezTo>
                <a:cubicBezTo>
                  <a:pt x="3927" y="21753"/>
                  <a:pt x="3835" y="21707"/>
                  <a:pt x="3767" y="21661"/>
                </a:cubicBezTo>
                <a:cubicBezTo>
                  <a:pt x="3676" y="21616"/>
                  <a:pt x="3584" y="21570"/>
                  <a:pt x="3493" y="21547"/>
                </a:cubicBezTo>
                <a:cubicBezTo>
                  <a:pt x="3356" y="21502"/>
                  <a:pt x="3219" y="21479"/>
                  <a:pt x="3128" y="21479"/>
                </a:cubicBezTo>
                <a:cubicBezTo>
                  <a:pt x="3059" y="21479"/>
                  <a:pt x="2991" y="21456"/>
                  <a:pt x="2945" y="21456"/>
                </a:cubicBezTo>
                <a:cubicBezTo>
                  <a:pt x="2512" y="21296"/>
                  <a:pt x="2192" y="21273"/>
                  <a:pt x="1781" y="21273"/>
                </a:cubicBezTo>
                <a:lnTo>
                  <a:pt x="1690" y="21273"/>
                </a:lnTo>
                <a:cubicBezTo>
                  <a:pt x="1302" y="21273"/>
                  <a:pt x="960" y="21159"/>
                  <a:pt x="594" y="21000"/>
                </a:cubicBezTo>
                <a:cubicBezTo>
                  <a:pt x="526" y="20977"/>
                  <a:pt x="435" y="20931"/>
                  <a:pt x="366" y="20908"/>
                </a:cubicBezTo>
                <a:lnTo>
                  <a:pt x="366" y="3493"/>
                </a:lnTo>
                <a:lnTo>
                  <a:pt x="412" y="3515"/>
                </a:lnTo>
                <a:cubicBezTo>
                  <a:pt x="503" y="3538"/>
                  <a:pt x="617" y="3584"/>
                  <a:pt x="777" y="3584"/>
                </a:cubicBezTo>
                <a:cubicBezTo>
                  <a:pt x="914" y="3607"/>
                  <a:pt x="1028" y="3607"/>
                  <a:pt x="1165" y="3630"/>
                </a:cubicBezTo>
                <a:cubicBezTo>
                  <a:pt x="1302" y="3652"/>
                  <a:pt x="1462" y="3675"/>
                  <a:pt x="1621" y="3698"/>
                </a:cubicBezTo>
                <a:lnTo>
                  <a:pt x="1713" y="3698"/>
                </a:lnTo>
                <a:cubicBezTo>
                  <a:pt x="1758" y="3698"/>
                  <a:pt x="1804" y="3698"/>
                  <a:pt x="1827" y="3698"/>
                </a:cubicBezTo>
                <a:lnTo>
                  <a:pt x="1918" y="3698"/>
                </a:lnTo>
                <a:cubicBezTo>
                  <a:pt x="2009" y="3698"/>
                  <a:pt x="2055" y="3698"/>
                  <a:pt x="2078" y="3721"/>
                </a:cubicBezTo>
                <a:cubicBezTo>
                  <a:pt x="2192" y="3789"/>
                  <a:pt x="2261" y="3881"/>
                  <a:pt x="2352" y="3972"/>
                </a:cubicBezTo>
                <a:cubicBezTo>
                  <a:pt x="2397" y="4018"/>
                  <a:pt x="2420" y="4063"/>
                  <a:pt x="2466" y="4109"/>
                </a:cubicBezTo>
                <a:cubicBezTo>
                  <a:pt x="2740" y="4428"/>
                  <a:pt x="3151" y="4588"/>
                  <a:pt x="3653" y="4588"/>
                </a:cubicBezTo>
                <a:lnTo>
                  <a:pt x="3721" y="4588"/>
                </a:lnTo>
                <a:cubicBezTo>
                  <a:pt x="3744" y="4565"/>
                  <a:pt x="3790" y="4565"/>
                  <a:pt x="3835" y="4565"/>
                </a:cubicBezTo>
                <a:lnTo>
                  <a:pt x="3927" y="4565"/>
                </a:lnTo>
                <a:lnTo>
                  <a:pt x="3972" y="4565"/>
                </a:lnTo>
                <a:lnTo>
                  <a:pt x="3972" y="4565"/>
                </a:lnTo>
                <a:lnTo>
                  <a:pt x="3995" y="4588"/>
                </a:lnTo>
                <a:cubicBezTo>
                  <a:pt x="4018" y="4634"/>
                  <a:pt x="4041" y="4657"/>
                  <a:pt x="4064" y="4702"/>
                </a:cubicBezTo>
                <a:cubicBezTo>
                  <a:pt x="4132" y="4794"/>
                  <a:pt x="4201" y="4908"/>
                  <a:pt x="4315" y="5045"/>
                </a:cubicBezTo>
                <a:cubicBezTo>
                  <a:pt x="4429" y="5159"/>
                  <a:pt x="4566" y="5296"/>
                  <a:pt x="4749" y="5387"/>
                </a:cubicBezTo>
                <a:cubicBezTo>
                  <a:pt x="4931" y="5478"/>
                  <a:pt x="5091" y="5524"/>
                  <a:pt x="5205" y="5524"/>
                </a:cubicBezTo>
                <a:cubicBezTo>
                  <a:pt x="5342" y="5547"/>
                  <a:pt x="5342" y="5570"/>
                  <a:pt x="5365" y="5592"/>
                </a:cubicBezTo>
                <a:lnTo>
                  <a:pt x="5433" y="5661"/>
                </a:lnTo>
                <a:lnTo>
                  <a:pt x="5433" y="5707"/>
                </a:lnTo>
                <a:cubicBezTo>
                  <a:pt x="5456" y="5798"/>
                  <a:pt x="5479" y="5889"/>
                  <a:pt x="5547" y="6003"/>
                </a:cubicBezTo>
                <a:cubicBezTo>
                  <a:pt x="5639" y="6117"/>
                  <a:pt x="5798" y="6277"/>
                  <a:pt x="6118" y="6277"/>
                </a:cubicBezTo>
                <a:cubicBezTo>
                  <a:pt x="6369" y="6277"/>
                  <a:pt x="6620" y="6186"/>
                  <a:pt x="6780" y="6140"/>
                </a:cubicBezTo>
                <a:cubicBezTo>
                  <a:pt x="6826" y="6140"/>
                  <a:pt x="6848" y="6117"/>
                  <a:pt x="6871" y="6117"/>
                </a:cubicBezTo>
                <a:cubicBezTo>
                  <a:pt x="7282" y="6026"/>
                  <a:pt x="7602" y="5798"/>
                  <a:pt x="7830" y="5592"/>
                </a:cubicBezTo>
                <a:cubicBezTo>
                  <a:pt x="7967" y="5478"/>
                  <a:pt x="8058" y="5364"/>
                  <a:pt x="8127" y="5250"/>
                </a:cubicBezTo>
                <a:cubicBezTo>
                  <a:pt x="8172" y="5182"/>
                  <a:pt x="8218" y="5136"/>
                  <a:pt x="8286" y="5090"/>
                </a:cubicBezTo>
                <a:cubicBezTo>
                  <a:pt x="8355" y="4999"/>
                  <a:pt x="8492" y="4885"/>
                  <a:pt x="8560" y="4862"/>
                </a:cubicBezTo>
                <a:lnTo>
                  <a:pt x="8652" y="4885"/>
                </a:lnTo>
                <a:cubicBezTo>
                  <a:pt x="8720" y="4931"/>
                  <a:pt x="8811" y="4953"/>
                  <a:pt x="8926" y="4976"/>
                </a:cubicBezTo>
                <a:cubicBezTo>
                  <a:pt x="8971" y="4976"/>
                  <a:pt x="8994" y="4976"/>
                  <a:pt x="9040" y="4976"/>
                </a:cubicBezTo>
                <a:cubicBezTo>
                  <a:pt x="9177" y="4976"/>
                  <a:pt x="9314" y="4931"/>
                  <a:pt x="9405" y="4908"/>
                </a:cubicBezTo>
                <a:cubicBezTo>
                  <a:pt x="9473" y="4885"/>
                  <a:pt x="9542" y="4862"/>
                  <a:pt x="9587" y="4862"/>
                </a:cubicBezTo>
                <a:cubicBezTo>
                  <a:pt x="9998" y="4862"/>
                  <a:pt x="10158" y="4725"/>
                  <a:pt x="10386" y="4428"/>
                </a:cubicBezTo>
                <a:cubicBezTo>
                  <a:pt x="10409" y="4383"/>
                  <a:pt x="10455" y="4314"/>
                  <a:pt x="10500" y="4246"/>
                </a:cubicBezTo>
                <a:cubicBezTo>
                  <a:pt x="10569" y="4155"/>
                  <a:pt x="10615" y="4040"/>
                  <a:pt x="10706" y="3995"/>
                </a:cubicBezTo>
                <a:cubicBezTo>
                  <a:pt x="10752" y="3926"/>
                  <a:pt x="10774" y="3926"/>
                  <a:pt x="10889" y="3903"/>
                </a:cubicBezTo>
                <a:cubicBezTo>
                  <a:pt x="10934" y="3881"/>
                  <a:pt x="10980" y="3881"/>
                  <a:pt x="11048" y="3858"/>
                </a:cubicBezTo>
                <a:cubicBezTo>
                  <a:pt x="11528" y="3675"/>
                  <a:pt x="12053" y="3424"/>
                  <a:pt x="12509" y="3150"/>
                </a:cubicBezTo>
                <a:lnTo>
                  <a:pt x="12623" y="3082"/>
                </a:lnTo>
                <a:cubicBezTo>
                  <a:pt x="12829" y="2945"/>
                  <a:pt x="13125" y="2762"/>
                  <a:pt x="13308" y="2717"/>
                </a:cubicBezTo>
                <a:cubicBezTo>
                  <a:pt x="13354" y="2694"/>
                  <a:pt x="13422" y="2694"/>
                  <a:pt x="13491" y="2694"/>
                </a:cubicBezTo>
                <a:cubicBezTo>
                  <a:pt x="13673" y="2694"/>
                  <a:pt x="13856" y="2739"/>
                  <a:pt x="14016" y="2762"/>
                </a:cubicBezTo>
                <a:lnTo>
                  <a:pt x="14061" y="2785"/>
                </a:lnTo>
                <a:cubicBezTo>
                  <a:pt x="14061" y="2808"/>
                  <a:pt x="14061" y="2831"/>
                  <a:pt x="14084" y="2876"/>
                </a:cubicBezTo>
                <a:cubicBezTo>
                  <a:pt x="14107" y="2899"/>
                  <a:pt x="14130" y="2945"/>
                  <a:pt x="14130" y="2990"/>
                </a:cubicBezTo>
                <a:lnTo>
                  <a:pt x="14175" y="3059"/>
                </a:lnTo>
                <a:cubicBezTo>
                  <a:pt x="14198" y="3105"/>
                  <a:pt x="14198" y="3127"/>
                  <a:pt x="14198" y="3196"/>
                </a:cubicBezTo>
                <a:cubicBezTo>
                  <a:pt x="14198" y="3241"/>
                  <a:pt x="14221" y="3333"/>
                  <a:pt x="14244" y="3424"/>
                </a:cubicBezTo>
                <a:cubicBezTo>
                  <a:pt x="14312" y="3721"/>
                  <a:pt x="14518" y="3881"/>
                  <a:pt x="14814" y="3881"/>
                </a:cubicBezTo>
                <a:cubicBezTo>
                  <a:pt x="14860" y="3881"/>
                  <a:pt x="14906" y="3881"/>
                  <a:pt x="14951" y="3858"/>
                </a:cubicBezTo>
                <a:cubicBezTo>
                  <a:pt x="15111" y="3835"/>
                  <a:pt x="15248" y="3789"/>
                  <a:pt x="15362" y="3744"/>
                </a:cubicBezTo>
                <a:cubicBezTo>
                  <a:pt x="15476" y="3698"/>
                  <a:pt x="15591" y="3652"/>
                  <a:pt x="15682" y="3652"/>
                </a:cubicBezTo>
                <a:lnTo>
                  <a:pt x="15750" y="3675"/>
                </a:lnTo>
                <a:lnTo>
                  <a:pt x="15819" y="3721"/>
                </a:lnTo>
                <a:cubicBezTo>
                  <a:pt x="15864" y="3789"/>
                  <a:pt x="15979" y="3926"/>
                  <a:pt x="16184" y="3972"/>
                </a:cubicBezTo>
                <a:lnTo>
                  <a:pt x="16230" y="3972"/>
                </a:lnTo>
                <a:lnTo>
                  <a:pt x="16275" y="3972"/>
                </a:lnTo>
                <a:cubicBezTo>
                  <a:pt x="16367" y="3972"/>
                  <a:pt x="16504" y="3926"/>
                  <a:pt x="16663" y="3881"/>
                </a:cubicBezTo>
                <a:lnTo>
                  <a:pt x="16732" y="3858"/>
                </a:lnTo>
                <a:cubicBezTo>
                  <a:pt x="16777" y="3835"/>
                  <a:pt x="16823" y="3812"/>
                  <a:pt x="16892" y="3812"/>
                </a:cubicBezTo>
                <a:cubicBezTo>
                  <a:pt x="16937" y="3789"/>
                  <a:pt x="16983" y="3766"/>
                  <a:pt x="17051" y="3766"/>
                </a:cubicBezTo>
                <a:cubicBezTo>
                  <a:pt x="17188" y="3721"/>
                  <a:pt x="17302" y="3698"/>
                  <a:pt x="17394" y="3698"/>
                </a:cubicBezTo>
                <a:cubicBezTo>
                  <a:pt x="17485" y="3698"/>
                  <a:pt x="17554" y="3721"/>
                  <a:pt x="17690" y="3812"/>
                </a:cubicBezTo>
                <a:cubicBezTo>
                  <a:pt x="17713" y="3835"/>
                  <a:pt x="17713" y="3881"/>
                  <a:pt x="17736" y="3972"/>
                </a:cubicBezTo>
                <a:cubicBezTo>
                  <a:pt x="17759" y="4040"/>
                  <a:pt x="17782" y="4109"/>
                  <a:pt x="17827" y="4177"/>
                </a:cubicBezTo>
                <a:cubicBezTo>
                  <a:pt x="18056" y="4657"/>
                  <a:pt x="18558" y="4657"/>
                  <a:pt x="18855" y="4657"/>
                </a:cubicBezTo>
                <a:cubicBezTo>
                  <a:pt x="18946" y="4657"/>
                  <a:pt x="19060" y="4657"/>
                  <a:pt x="19106" y="4679"/>
                </a:cubicBezTo>
                <a:cubicBezTo>
                  <a:pt x="19151" y="4702"/>
                  <a:pt x="19220" y="4725"/>
                  <a:pt x="19265" y="4771"/>
                </a:cubicBezTo>
                <a:cubicBezTo>
                  <a:pt x="19357" y="4839"/>
                  <a:pt x="19471" y="4885"/>
                  <a:pt x="19608" y="4931"/>
                </a:cubicBezTo>
                <a:cubicBezTo>
                  <a:pt x="19699" y="4953"/>
                  <a:pt x="19790" y="4976"/>
                  <a:pt x="19882" y="4976"/>
                </a:cubicBezTo>
                <a:cubicBezTo>
                  <a:pt x="20201" y="4976"/>
                  <a:pt x="20498" y="4839"/>
                  <a:pt x="20726" y="4748"/>
                </a:cubicBezTo>
                <a:lnTo>
                  <a:pt x="20749" y="4748"/>
                </a:lnTo>
                <a:cubicBezTo>
                  <a:pt x="21228" y="4543"/>
                  <a:pt x="21548" y="4132"/>
                  <a:pt x="21845" y="3789"/>
                </a:cubicBezTo>
                <a:lnTo>
                  <a:pt x="21959" y="3630"/>
                </a:lnTo>
                <a:lnTo>
                  <a:pt x="21959" y="3630"/>
                </a:lnTo>
                <a:cubicBezTo>
                  <a:pt x="22210" y="3333"/>
                  <a:pt x="22370" y="3127"/>
                  <a:pt x="22666" y="2968"/>
                </a:cubicBezTo>
                <a:cubicBezTo>
                  <a:pt x="22735" y="2922"/>
                  <a:pt x="22826" y="2876"/>
                  <a:pt x="22895" y="2853"/>
                </a:cubicBezTo>
                <a:cubicBezTo>
                  <a:pt x="22940" y="2808"/>
                  <a:pt x="22986" y="2785"/>
                  <a:pt x="23032" y="2762"/>
                </a:cubicBezTo>
                <a:cubicBezTo>
                  <a:pt x="23054" y="2739"/>
                  <a:pt x="23100" y="2739"/>
                  <a:pt x="23123" y="2717"/>
                </a:cubicBezTo>
                <a:cubicBezTo>
                  <a:pt x="23191" y="2694"/>
                  <a:pt x="23237" y="2671"/>
                  <a:pt x="23305" y="2648"/>
                </a:cubicBezTo>
                <a:cubicBezTo>
                  <a:pt x="23420" y="2602"/>
                  <a:pt x="23511" y="2557"/>
                  <a:pt x="23602" y="2488"/>
                </a:cubicBezTo>
                <a:cubicBezTo>
                  <a:pt x="23694" y="2420"/>
                  <a:pt x="23785" y="2374"/>
                  <a:pt x="23899" y="2351"/>
                </a:cubicBezTo>
                <a:cubicBezTo>
                  <a:pt x="24104" y="2283"/>
                  <a:pt x="24310" y="2237"/>
                  <a:pt x="24515" y="2169"/>
                </a:cubicBezTo>
                <a:lnTo>
                  <a:pt x="24743" y="2100"/>
                </a:lnTo>
                <a:cubicBezTo>
                  <a:pt x="24789" y="2077"/>
                  <a:pt x="24926" y="2055"/>
                  <a:pt x="24972" y="2032"/>
                </a:cubicBezTo>
                <a:lnTo>
                  <a:pt x="25040" y="2055"/>
                </a:lnTo>
                <a:lnTo>
                  <a:pt x="25086" y="2055"/>
                </a:lnTo>
                <a:cubicBezTo>
                  <a:pt x="25177" y="2077"/>
                  <a:pt x="25268" y="2100"/>
                  <a:pt x="25360" y="2100"/>
                </a:cubicBezTo>
                <a:cubicBezTo>
                  <a:pt x="25497" y="2100"/>
                  <a:pt x="25634" y="2077"/>
                  <a:pt x="25793" y="1986"/>
                </a:cubicBezTo>
                <a:cubicBezTo>
                  <a:pt x="25839" y="1963"/>
                  <a:pt x="25908" y="1940"/>
                  <a:pt x="25953" y="1895"/>
                </a:cubicBezTo>
                <a:cubicBezTo>
                  <a:pt x="26136" y="1804"/>
                  <a:pt x="26296" y="1712"/>
                  <a:pt x="26455" y="1712"/>
                </a:cubicBezTo>
                <a:lnTo>
                  <a:pt x="26524" y="1712"/>
                </a:lnTo>
                <a:cubicBezTo>
                  <a:pt x="26547" y="1712"/>
                  <a:pt x="26547" y="1712"/>
                  <a:pt x="26592" y="1758"/>
                </a:cubicBezTo>
                <a:cubicBezTo>
                  <a:pt x="26661" y="1826"/>
                  <a:pt x="26775" y="1940"/>
                  <a:pt x="26935" y="2009"/>
                </a:cubicBezTo>
                <a:cubicBezTo>
                  <a:pt x="27049" y="2032"/>
                  <a:pt x="27163" y="2055"/>
                  <a:pt x="27231" y="2055"/>
                </a:cubicBezTo>
                <a:cubicBezTo>
                  <a:pt x="27277" y="2055"/>
                  <a:pt x="27323" y="2055"/>
                  <a:pt x="27346" y="2055"/>
                </a:cubicBezTo>
                <a:cubicBezTo>
                  <a:pt x="27460" y="2100"/>
                  <a:pt x="27551" y="2146"/>
                  <a:pt x="27642" y="2169"/>
                </a:cubicBezTo>
                <a:lnTo>
                  <a:pt x="27642" y="2192"/>
                </a:lnTo>
                <a:lnTo>
                  <a:pt x="27688" y="2237"/>
                </a:lnTo>
                <a:cubicBezTo>
                  <a:pt x="27711" y="2306"/>
                  <a:pt x="27734" y="2374"/>
                  <a:pt x="27802" y="2465"/>
                </a:cubicBezTo>
                <a:cubicBezTo>
                  <a:pt x="28236" y="3105"/>
                  <a:pt x="29126" y="3150"/>
                  <a:pt x="29651" y="3196"/>
                </a:cubicBezTo>
                <a:cubicBezTo>
                  <a:pt x="29834" y="3196"/>
                  <a:pt x="29856" y="3241"/>
                  <a:pt x="29993" y="3584"/>
                </a:cubicBezTo>
                <a:cubicBezTo>
                  <a:pt x="30016" y="3675"/>
                  <a:pt x="30062" y="3766"/>
                  <a:pt x="30107" y="3858"/>
                </a:cubicBezTo>
                <a:cubicBezTo>
                  <a:pt x="30267" y="4223"/>
                  <a:pt x="30632" y="4428"/>
                  <a:pt x="31135" y="4428"/>
                </a:cubicBezTo>
                <a:cubicBezTo>
                  <a:pt x="31340" y="4428"/>
                  <a:pt x="31523" y="4406"/>
                  <a:pt x="31705" y="4383"/>
                </a:cubicBezTo>
                <a:lnTo>
                  <a:pt x="31774" y="4360"/>
                </a:lnTo>
                <a:cubicBezTo>
                  <a:pt x="32390" y="4269"/>
                  <a:pt x="33029" y="4109"/>
                  <a:pt x="33508" y="3881"/>
                </a:cubicBezTo>
                <a:cubicBezTo>
                  <a:pt x="33600" y="3835"/>
                  <a:pt x="33714" y="3789"/>
                  <a:pt x="33805" y="3744"/>
                </a:cubicBezTo>
                <a:cubicBezTo>
                  <a:pt x="34125" y="3607"/>
                  <a:pt x="34421" y="3470"/>
                  <a:pt x="34741" y="3378"/>
                </a:cubicBezTo>
                <a:lnTo>
                  <a:pt x="34878" y="3356"/>
                </a:lnTo>
                <a:cubicBezTo>
                  <a:pt x="35243" y="3241"/>
                  <a:pt x="35608" y="3150"/>
                  <a:pt x="35951" y="2739"/>
                </a:cubicBezTo>
                <a:lnTo>
                  <a:pt x="35996" y="2671"/>
                </a:lnTo>
                <a:cubicBezTo>
                  <a:pt x="36110" y="2511"/>
                  <a:pt x="36156" y="2465"/>
                  <a:pt x="36316" y="2397"/>
                </a:cubicBezTo>
                <a:cubicBezTo>
                  <a:pt x="36362" y="2374"/>
                  <a:pt x="36430" y="2351"/>
                  <a:pt x="36476" y="2328"/>
                </a:cubicBezTo>
                <a:cubicBezTo>
                  <a:pt x="36635" y="2260"/>
                  <a:pt x="36818" y="2192"/>
                  <a:pt x="36978" y="2009"/>
                </a:cubicBezTo>
                <a:cubicBezTo>
                  <a:pt x="37046" y="1963"/>
                  <a:pt x="37092" y="1918"/>
                  <a:pt x="37138" y="1872"/>
                </a:cubicBezTo>
                <a:cubicBezTo>
                  <a:pt x="37160" y="1826"/>
                  <a:pt x="37206" y="1804"/>
                  <a:pt x="37252" y="1758"/>
                </a:cubicBezTo>
                <a:cubicBezTo>
                  <a:pt x="37412" y="1575"/>
                  <a:pt x="37548" y="1552"/>
                  <a:pt x="37868" y="1507"/>
                </a:cubicBezTo>
                <a:lnTo>
                  <a:pt x="37959" y="1484"/>
                </a:lnTo>
                <a:cubicBezTo>
                  <a:pt x="38370" y="1415"/>
                  <a:pt x="38553" y="1370"/>
                  <a:pt x="38827" y="982"/>
                </a:cubicBezTo>
                <a:cubicBezTo>
                  <a:pt x="38941" y="822"/>
                  <a:pt x="39123" y="685"/>
                  <a:pt x="39260" y="639"/>
                </a:cubicBezTo>
                <a:cubicBezTo>
                  <a:pt x="39534" y="594"/>
                  <a:pt x="39808" y="548"/>
                  <a:pt x="40105" y="548"/>
                </a:cubicBezTo>
                <a:cubicBezTo>
                  <a:pt x="40356" y="548"/>
                  <a:pt x="40630" y="571"/>
                  <a:pt x="40927" y="617"/>
                </a:cubicBezTo>
                <a:cubicBezTo>
                  <a:pt x="40972" y="617"/>
                  <a:pt x="41041" y="639"/>
                  <a:pt x="41086" y="639"/>
                </a:cubicBezTo>
                <a:cubicBezTo>
                  <a:pt x="41360" y="639"/>
                  <a:pt x="41611" y="548"/>
                  <a:pt x="41840" y="480"/>
                </a:cubicBezTo>
                <a:cubicBezTo>
                  <a:pt x="42022" y="411"/>
                  <a:pt x="42182" y="343"/>
                  <a:pt x="42342" y="343"/>
                </a:cubicBezTo>
                <a:lnTo>
                  <a:pt x="42387" y="366"/>
                </a:lnTo>
                <a:lnTo>
                  <a:pt x="42502" y="411"/>
                </a:lnTo>
                <a:lnTo>
                  <a:pt x="42570" y="434"/>
                </a:lnTo>
                <a:cubicBezTo>
                  <a:pt x="42730" y="502"/>
                  <a:pt x="42867" y="548"/>
                  <a:pt x="43004" y="571"/>
                </a:cubicBezTo>
                <a:cubicBezTo>
                  <a:pt x="43072" y="594"/>
                  <a:pt x="43141" y="617"/>
                  <a:pt x="43209" y="639"/>
                </a:cubicBezTo>
                <a:cubicBezTo>
                  <a:pt x="43255" y="639"/>
                  <a:pt x="43300" y="685"/>
                  <a:pt x="43346" y="708"/>
                </a:cubicBezTo>
                <a:cubicBezTo>
                  <a:pt x="43437" y="754"/>
                  <a:pt x="43529" y="822"/>
                  <a:pt x="43643" y="845"/>
                </a:cubicBezTo>
                <a:cubicBezTo>
                  <a:pt x="43757" y="890"/>
                  <a:pt x="43871" y="890"/>
                  <a:pt x="43962" y="913"/>
                </a:cubicBezTo>
                <a:cubicBezTo>
                  <a:pt x="44054" y="936"/>
                  <a:pt x="44168" y="936"/>
                  <a:pt x="44213" y="959"/>
                </a:cubicBezTo>
                <a:lnTo>
                  <a:pt x="44236" y="1005"/>
                </a:lnTo>
                <a:cubicBezTo>
                  <a:pt x="44282" y="1050"/>
                  <a:pt x="44328" y="1096"/>
                  <a:pt x="44373" y="1142"/>
                </a:cubicBezTo>
                <a:cubicBezTo>
                  <a:pt x="44533" y="1279"/>
                  <a:pt x="44693" y="1324"/>
                  <a:pt x="44830" y="1370"/>
                </a:cubicBezTo>
                <a:cubicBezTo>
                  <a:pt x="44898" y="1393"/>
                  <a:pt x="44967" y="1393"/>
                  <a:pt x="44990" y="1415"/>
                </a:cubicBezTo>
                <a:lnTo>
                  <a:pt x="45012" y="1438"/>
                </a:lnTo>
                <a:cubicBezTo>
                  <a:pt x="45035" y="1484"/>
                  <a:pt x="45081" y="1552"/>
                  <a:pt x="45149" y="1621"/>
                </a:cubicBezTo>
                <a:cubicBezTo>
                  <a:pt x="45309" y="1804"/>
                  <a:pt x="45537" y="1849"/>
                  <a:pt x="45697" y="1872"/>
                </a:cubicBezTo>
                <a:lnTo>
                  <a:pt x="45788" y="1895"/>
                </a:lnTo>
                <a:cubicBezTo>
                  <a:pt x="46199" y="2009"/>
                  <a:pt x="46564" y="2214"/>
                  <a:pt x="46679" y="2374"/>
                </a:cubicBezTo>
                <a:cubicBezTo>
                  <a:pt x="46724" y="2420"/>
                  <a:pt x="46747" y="2465"/>
                  <a:pt x="46770" y="2511"/>
                </a:cubicBezTo>
                <a:cubicBezTo>
                  <a:pt x="46861" y="2671"/>
                  <a:pt x="46975" y="2853"/>
                  <a:pt x="47295" y="2990"/>
                </a:cubicBezTo>
                <a:cubicBezTo>
                  <a:pt x="47455" y="3059"/>
                  <a:pt x="47614" y="3082"/>
                  <a:pt x="47774" y="3127"/>
                </a:cubicBezTo>
                <a:cubicBezTo>
                  <a:pt x="47866" y="3150"/>
                  <a:pt x="47934" y="3150"/>
                  <a:pt x="48025" y="3173"/>
                </a:cubicBezTo>
                <a:cubicBezTo>
                  <a:pt x="48254" y="3264"/>
                  <a:pt x="48482" y="3310"/>
                  <a:pt x="48710" y="3333"/>
                </a:cubicBezTo>
                <a:lnTo>
                  <a:pt x="48801" y="3356"/>
                </a:lnTo>
                <a:cubicBezTo>
                  <a:pt x="48915" y="3378"/>
                  <a:pt x="49030" y="3424"/>
                  <a:pt x="49167" y="3493"/>
                </a:cubicBezTo>
                <a:cubicBezTo>
                  <a:pt x="49258" y="3538"/>
                  <a:pt x="49349" y="3561"/>
                  <a:pt x="49440" y="3607"/>
                </a:cubicBezTo>
                <a:cubicBezTo>
                  <a:pt x="49669" y="3675"/>
                  <a:pt x="49920" y="3721"/>
                  <a:pt x="50262" y="3721"/>
                </a:cubicBezTo>
                <a:cubicBezTo>
                  <a:pt x="50399" y="3721"/>
                  <a:pt x="50559" y="3698"/>
                  <a:pt x="50696" y="3698"/>
                </a:cubicBezTo>
                <a:cubicBezTo>
                  <a:pt x="50810" y="3698"/>
                  <a:pt x="50924" y="3698"/>
                  <a:pt x="51038" y="3698"/>
                </a:cubicBezTo>
                <a:cubicBezTo>
                  <a:pt x="51130" y="3698"/>
                  <a:pt x="51198" y="3698"/>
                  <a:pt x="51289" y="3675"/>
                </a:cubicBezTo>
                <a:cubicBezTo>
                  <a:pt x="51381" y="3675"/>
                  <a:pt x="51449" y="3675"/>
                  <a:pt x="51540" y="3675"/>
                </a:cubicBezTo>
                <a:cubicBezTo>
                  <a:pt x="51655" y="3675"/>
                  <a:pt x="51746" y="3675"/>
                  <a:pt x="51837" y="3698"/>
                </a:cubicBezTo>
                <a:lnTo>
                  <a:pt x="51974" y="3721"/>
                </a:lnTo>
                <a:cubicBezTo>
                  <a:pt x="52248" y="3789"/>
                  <a:pt x="52476" y="3835"/>
                  <a:pt x="52773" y="3835"/>
                </a:cubicBezTo>
                <a:cubicBezTo>
                  <a:pt x="52887" y="3835"/>
                  <a:pt x="53047" y="3812"/>
                  <a:pt x="53184" y="3789"/>
                </a:cubicBezTo>
                <a:cubicBezTo>
                  <a:pt x="53344" y="3766"/>
                  <a:pt x="53481" y="3744"/>
                  <a:pt x="53617" y="3721"/>
                </a:cubicBezTo>
                <a:cubicBezTo>
                  <a:pt x="54006" y="3652"/>
                  <a:pt x="54348" y="3584"/>
                  <a:pt x="54736" y="3584"/>
                </a:cubicBezTo>
                <a:lnTo>
                  <a:pt x="54759" y="3584"/>
                </a:lnTo>
                <a:cubicBezTo>
                  <a:pt x="54987" y="3584"/>
                  <a:pt x="55192" y="3584"/>
                  <a:pt x="55421" y="3584"/>
                </a:cubicBezTo>
                <a:cubicBezTo>
                  <a:pt x="55626" y="3584"/>
                  <a:pt x="55854" y="3584"/>
                  <a:pt x="56060" y="3584"/>
                </a:cubicBezTo>
                <a:cubicBezTo>
                  <a:pt x="56288" y="3584"/>
                  <a:pt x="56493" y="3584"/>
                  <a:pt x="56699" y="3584"/>
                </a:cubicBezTo>
                <a:lnTo>
                  <a:pt x="56745" y="3584"/>
                </a:lnTo>
                <a:cubicBezTo>
                  <a:pt x="57087" y="3584"/>
                  <a:pt x="57406" y="3538"/>
                  <a:pt x="57703" y="3493"/>
                </a:cubicBezTo>
                <a:cubicBezTo>
                  <a:pt x="57954" y="3447"/>
                  <a:pt x="58205" y="3401"/>
                  <a:pt x="58456" y="3401"/>
                </a:cubicBezTo>
                <a:cubicBezTo>
                  <a:pt x="58822" y="3378"/>
                  <a:pt x="59118" y="3356"/>
                  <a:pt x="59415" y="3310"/>
                </a:cubicBezTo>
                <a:lnTo>
                  <a:pt x="59506" y="3310"/>
                </a:lnTo>
                <a:cubicBezTo>
                  <a:pt x="59643" y="3310"/>
                  <a:pt x="59780" y="3333"/>
                  <a:pt x="59917" y="3401"/>
                </a:cubicBezTo>
                <a:lnTo>
                  <a:pt x="59963" y="3424"/>
                </a:lnTo>
                <a:cubicBezTo>
                  <a:pt x="60009" y="3470"/>
                  <a:pt x="60054" y="3493"/>
                  <a:pt x="60123" y="3538"/>
                </a:cubicBezTo>
                <a:cubicBezTo>
                  <a:pt x="60282" y="3607"/>
                  <a:pt x="60465" y="3630"/>
                  <a:pt x="60602" y="3652"/>
                </a:cubicBezTo>
                <a:cubicBezTo>
                  <a:pt x="60671" y="3652"/>
                  <a:pt x="60739" y="3652"/>
                  <a:pt x="60807" y="3675"/>
                </a:cubicBezTo>
                <a:cubicBezTo>
                  <a:pt x="60830" y="3698"/>
                  <a:pt x="60899" y="3744"/>
                  <a:pt x="60944" y="3789"/>
                </a:cubicBezTo>
                <a:cubicBezTo>
                  <a:pt x="61013" y="3835"/>
                  <a:pt x="61081" y="3903"/>
                  <a:pt x="61173" y="3949"/>
                </a:cubicBezTo>
                <a:cubicBezTo>
                  <a:pt x="61310" y="4018"/>
                  <a:pt x="61447" y="4063"/>
                  <a:pt x="61584" y="4109"/>
                </a:cubicBezTo>
                <a:cubicBezTo>
                  <a:pt x="61584" y="4177"/>
                  <a:pt x="61584" y="4246"/>
                  <a:pt x="61606" y="4314"/>
                </a:cubicBezTo>
                <a:cubicBezTo>
                  <a:pt x="61743" y="4657"/>
                  <a:pt x="62131" y="4816"/>
                  <a:pt x="62314" y="4862"/>
                </a:cubicBezTo>
                <a:cubicBezTo>
                  <a:pt x="62497" y="4908"/>
                  <a:pt x="62656" y="4931"/>
                  <a:pt x="62816" y="4931"/>
                </a:cubicBezTo>
                <a:cubicBezTo>
                  <a:pt x="62930" y="4953"/>
                  <a:pt x="63044" y="4953"/>
                  <a:pt x="63136" y="4976"/>
                </a:cubicBezTo>
                <a:cubicBezTo>
                  <a:pt x="63204" y="4999"/>
                  <a:pt x="63273" y="5022"/>
                  <a:pt x="63341" y="5045"/>
                </a:cubicBezTo>
                <a:cubicBezTo>
                  <a:pt x="63478" y="5113"/>
                  <a:pt x="63638" y="5159"/>
                  <a:pt x="63843" y="5159"/>
                </a:cubicBezTo>
                <a:cubicBezTo>
                  <a:pt x="63912" y="5159"/>
                  <a:pt x="63957" y="5159"/>
                  <a:pt x="64003" y="5159"/>
                </a:cubicBezTo>
                <a:cubicBezTo>
                  <a:pt x="64460" y="5090"/>
                  <a:pt x="64916" y="4908"/>
                  <a:pt x="65144" y="4794"/>
                </a:cubicBezTo>
                <a:cubicBezTo>
                  <a:pt x="65236" y="4748"/>
                  <a:pt x="65327" y="4702"/>
                  <a:pt x="65418" y="4657"/>
                </a:cubicBezTo>
                <a:cubicBezTo>
                  <a:pt x="65509" y="4588"/>
                  <a:pt x="65601" y="4543"/>
                  <a:pt x="65692" y="4520"/>
                </a:cubicBezTo>
                <a:cubicBezTo>
                  <a:pt x="65875" y="4451"/>
                  <a:pt x="66126" y="4428"/>
                  <a:pt x="66354" y="4406"/>
                </a:cubicBezTo>
                <a:cubicBezTo>
                  <a:pt x="66445" y="4406"/>
                  <a:pt x="66537" y="4406"/>
                  <a:pt x="66605" y="4383"/>
                </a:cubicBezTo>
                <a:cubicBezTo>
                  <a:pt x="67016" y="4337"/>
                  <a:pt x="67427" y="4291"/>
                  <a:pt x="67815" y="4223"/>
                </a:cubicBezTo>
                <a:cubicBezTo>
                  <a:pt x="68431" y="4132"/>
                  <a:pt x="69047" y="4040"/>
                  <a:pt x="69641" y="3995"/>
                </a:cubicBezTo>
                <a:cubicBezTo>
                  <a:pt x="69778" y="3972"/>
                  <a:pt x="69892" y="3949"/>
                  <a:pt x="70006" y="3926"/>
                </a:cubicBezTo>
                <a:cubicBezTo>
                  <a:pt x="70143" y="3903"/>
                  <a:pt x="70257" y="3903"/>
                  <a:pt x="70348" y="3903"/>
                </a:cubicBezTo>
                <a:cubicBezTo>
                  <a:pt x="70440" y="3903"/>
                  <a:pt x="70508" y="3903"/>
                  <a:pt x="70600" y="3949"/>
                </a:cubicBezTo>
                <a:cubicBezTo>
                  <a:pt x="70714" y="3972"/>
                  <a:pt x="70782" y="4040"/>
                  <a:pt x="70896" y="4109"/>
                </a:cubicBezTo>
                <a:cubicBezTo>
                  <a:pt x="70965" y="4155"/>
                  <a:pt x="71056" y="4200"/>
                  <a:pt x="71147" y="4246"/>
                </a:cubicBezTo>
                <a:cubicBezTo>
                  <a:pt x="71376" y="4360"/>
                  <a:pt x="71627" y="4406"/>
                  <a:pt x="71832" y="4451"/>
                </a:cubicBezTo>
                <a:cubicBezTo>
                  <a:pt x="71923" y="4474"/>
                  <a:pt x="71992" y="4474"/>
                  <a:pt x="72083" y="4497"/>
                </a:cubicBezTo>
                <a:cubicBezTo>
                  <a:pt x="72426" y="4588"/>
                  <a:pt x="72836" y="4611"/>
                  <a:pt x="73247" y="4611"/>
                </a:cubicBezTo>
                <a:cubicBezTo>
                  <a:pt x="74252" y="4611"/>
                  <a:pt x="75187" y="4383"/>
                  <a:pt x="75781" y="4177"/>
                </a:cubicBezTo>
                <a:lnTo>
                  <a:pt x="75963" y="4109"/>
                </a:lnTo>
                <a:cubicBezTo>
                  <a:pt x="76260" y="4018"/>
                  <a:pt x="76557" y="3926"/>
                  <a:pt x="76854" y="3881"/>
                </a:cubicBezTo>
                <a:lnTo>
                  <a:pt x="76876" y="3881"/>
                </a:lnTo>
                <a:lnTo>
                  <a:pt x="76968" y="3881"/>
                </a:lnTo>
                <a:cubicBezTo>
                  <a:pt x="77013" y="3881"/>
                  <a:pt x="77059" y="3881"/>
                  <a:pt x="77105" y="3881"/>
                </a:cubicBezTo>
                <a:lnTo>
                  <a:pt x="77150" y="3881"/>
                </a:lnTo>
                <a:cubicBezTo>
                  <a:pt x="77310" y="3881"/>
                  <a:pt x="77424" y="3858"/>
                  <a:pt x="77538" y="3812"/>
                </a:cubicBezTo>
                <a:lnTo>
                  <a:pt x="77630" y="3789"/>
                </a:lnTo>
                <a:cubicBezTo>
                  <a:pt x="77789" y="3744"/>
                  <a:pt x="77972" y="3744"/>
                  <a:pt x="78155" y="3721"/>
                </a:cubicBezTo>
                <a:cubicBezTo>
                  <a:pt x="78292" y="3698"/>
                  <a:pt x="78451" y="3675"/>
                  <a:pt x="78588" y="3652"/>
                </a:cubicBezTo>
                <a:cubicBezTo>
                  <a:pt x="78634" y="3652"/>
                  <a:pt x="78702" y="3630"/>
                  <a:pt x="78748" y="3630"/>
                </a:cubicBezTo>
                <a:cubicBezTo>
                  <a:pt x="78908" y="3607"/>
                  <a:pt x="79045" y="3584"/>
                  <a:pt x="79182" y="3584"/>
                </a:cubicBezTo>
                <a:cubicBezTo>
                  <a:pt x="79205" y="3584"/>
                  <a:pt x="79250" y="3584"/>
                  <a:pt x="79273" y="3584"/>
                </a:cubicBezTo>
                <a:cubicBezTo>
                  <a:pt x="79296" y="3584"/>
                  <a:pt x="79342" y="3607"/>
                  <a:pt x="79410" y="3630"/>
                </a:cubicBezTo>
                <a:cubicBezTo>
                  <a:pt x="79456" y="3675"/>
                  <a:pt x="79524" y="3698"/>
                  <a:pt x="79593" y="3721"/>
                </a:cubicBezTo>
                <a:cubicBezTo>
                  <a:pt x="79684" y="3766"/>
                  <a:pt x="79798" y="3789"/>
                  <a:pt x="79935" y="3789"/>
                </a:cubicBezTo>
                <a:cubicBezTo>
                  <a:pt x="80072" y="3789"/>
                  <a:pt x="80209" y="3744"/>
                  <a:pt x="80323" y="3721"/>
                </a:cubicBezTo>
                <a:cubicBezTo>
                  <a:pt x="80414" y="3698"/>
                  <a:pt x="80483" y="3698"/>
                  <a:pt x="80551" y="3698"/>
                </a:cubicBezTo>
                <a:cubicBezTo>
                  <a:pt x="80643" y="3675"/>
                  <a:pt x="80734" y="3675"/>
                  <a:pt x="80802" y="3675"/>
                </a:cubicBezTo>
                <a:cubicBezTo>
                  <a:pt x="81122" y="3675"/>
                  <a:pt x="81442" y="3675"/>
                  <a:pt x="81830" y="3447"/>
                </a:cubicBezTo>
                <a:cubicBezTo>
                  <a:pt x="81989" y="3356"/>
                  <a:pt x="82172" y="3310"/>
                  <a:pt x="82377" y="3241"/>
                </a:cubicBezTo>
                <a:lnTo>
                  <a:pt x="82514" y="3219"/>
                </a:lnTo>
                <a:cubicBezTo>
                  <a:pt x="82628" y="3173"/>
                  <a:pt x="82743" y="3127"/>
                  <a:pt x="82834" y="3082"/>
                </a:cubicBezTo>
                <a:cubicBezTo>
                  <a:pt x="82902" y="3059"/>
                  <a:pt x="82971" y="3036"/>
                  <a:pt x="83039" y="3013"/>
                </a:cubicBezTo>
                <a:cubicBezTo>
                  <a:pt x="83313" y="2922"/>
                  <a:pt x="83656" y="2899"/>
                  <a:pt x="83998" y="2876"/>
                </a:cubicBezTo>
                <a:cubicBezTo>
                  <a:pt x="84181" y="2853"/>
                  <a:pt x="84386" y="2831"/>
                  <a:pt x="84591" y="2808"/>
                </a:cubicBezTo>
                <a:lnTo>
                  <a:pt x="84660" y="2808"/>
                </a:lnTo>
                <a:lnTo>
                  <a:pt x="84774" y="2808"/>
                </a:lnTo>
                <a:cubicBezTo>
                  <a:pt x="84797" y="2808"/>
                  <a:pt x="84843" y="2808"/>
                  <a:pt x="84888" y="2808"/>
                </a:cubicBezTo>
                <a:cubicBezTo>
                  <a:pt x="84934" y="2808"/>
                  <a:pt x="84957" y="2808"/>
                  <a:pt x="85002" y="2808"/>
                </a:cubicBezTo>
                <a:cubicBezTo>
                  <a:pt x="85299" y="2785"/>
                  <a:pt x="85527" y="2625"/>
                  <a:pt x="85687" y="2488"/>
                </a:cubicBezTo>
                <a:cubicBezTo>
                  <a:pt x="85756" y="2420"/>
                  <a:pt x="85824" y="2351"/>
                  <a:pt x="85892" y="2328"/>
                </a:cubicBezTo>
                <a:cubicBezTo>
                  <a:pt x="86280" y="2123"/>
                  <a:pt x="86828" y="2123"/>
                  <a:pt x="87308" y="2123"/>
                </a:cubicBezTo>
                <a:lnTo>
                  <a:pt x="87467" y="2123"/>
                </a:lnTo>
                <a:lnTo>
                  <a:pt x="87650" y="2123"/>
                </a:lnTo>
                <a:lnTo>
                  <a:pt x="87741" y="2123"/>
                </a:lnTo>
                <a:lnTo>
                  <a:pt x="87810" y="2123"/>
                </a:lnTo>
                <a:cubicBezTo>
                  <a:pt x="87833" y="2123"/>
                  <a:pt x="87878" y="2123"/>
                  <a:pt x="87901" y="2123"/>
                </a:cubicBezTo>
                <a:cubicBezTo>
                  <a:pt x="88038" y="2123"/>
                  <a:pt x="88107" y="2123"/>
                  <a:pt x="88152" y="2146"/>
                </a:cubicBezTo>
                <a:cubicBezTo>
                  <a:pt x="88175" y="2169"/>
                  <a:pt x="88221" y="2214"/>
                  <a:pt x="88266" y="2283"/>
                </a:cubicBezTo>
                <a:cubicBezTo>
                  <a:pt x="88312" y="2374"/>
                  <a:pt x="88403" y="2488"/>
                  <a:pt x="88563" y="2602"/>
                </a:cubicBezTo>
                <a:cubicBezTo>
                  <a:pt x="88677" y="2671"/>
                  <a:pt x="88814" y="2717"/>
                  <a:pt x="88951" y="2739"/>
                </a:cubicBezTo>
                <a:cubicBezTo>
                  <a:pt x="89020" y="2762"/>
                  <a:pt x="89134" y="2808"/>
                  <a:pt x="89179" y="2831"/>
                </a:cubicBezTo>
                <a:lnTo>
                  <a:pt x="89179" y="2899"/>
                </a:lnTo>
                <a:cubicBezTo>
                  <a:pt x="89202" y="2990"/>
                  <a:pt x="89225" y="3082"/>
                  <a:pt x="89271" y="3196"/>
                </a:cubicBezTo>
                <a:cubicBezTo>
                  <a:pt x="89339" y="3333"/>
                  <a:pt x="89408" y="3447"/>
                  <a:pt x="89476" y="3584"/>
                </a:cubicBezTo>
                <a:cubicBezTo>
                  <a:pt x="89499" y="3630"/>
                  <a:pt x="89545" y="3698"/>
                  <a:pt x="89567" y="3744"/>
                </a:cubicBezTo>
                <a:cubicBezTo>
                  <a:pt x="89818" y="4200"/>
                  <a:pt x="90343" y="4223"/>
                  <a:pt x="90731" y="4246"/>
                </a:cubicBezTo>
                <a:cubicBezTo>
                  <a:pt x="90868" y="4246"/>
                  <a:pt x="91028" y="4269"/>
                  <a:pt x="91119" y="4291"/>
                </a:cubicBezTo>
                <a:cubicBezTo>
                  <a:pt x="91165" y="4291"/>
                  <a:pt x="91188" y="4314"/>
                  <a:pt x="91234" y="4337"/>
                </a:cubicBezTo>
                <a:cubicBezTo>
                  <a:pt x="91279" y="4383"/>
                  <a:pt x="91371" y="4428"/>
                  <a:pt x="91439" y="4451"/>
                </a:cubicBezTo>
                <a:cubicBezTo>
                  <a:pt x="91553" y="4474"/>
                  <a:pt x="91644" y="4497"/>
                  <a:pt x="91781" y="4497"/>
                </a:cubicBezTo>
                <a:cubicBezTo>
                  <a:pt x="91873" y="4497"/>
                  <a:pt x="91941" y="4497"/>
                  <a:pt x="92032" y="4497"/>
                </a:cubicBezTo>
                <a:cubicBezTo>
                  <a:pt x="92078" y="4474"/>
                  <a:pt x="92147" y="4474"/>
                  <a:pt x="92192" y="4474"/>
                </a:cubicBezTo>
                <a:lnTo>
                  <a:pt x="92238" y="4474"/>
                </a:lnTo>
                <a:cubicBezTo>
                  <a:pt x="92284" y="4474"/>
                  <a:pt x="92306" y="4497"/>
                  <a:pt x="92375" y="4520"/>
                </a:cubicBezTo>
                <a:cubicBezTo>
                  <a:pt x="92421" y="4543"/>
                  <a:pt x="92489" y="4565"/>
                  <a:pt x="92580" y="4588"/>
                </a:cubicBezTo>
                <a:cubicBezTo>
                  <a:pt x="92740" y="4634"/>
                  <a:pt x="92900" y="4657"/>
                  <a:pt x="93014" y="4657"/>
                </a:cubicBezTo>
                <a:cubicBezTo>
                  <a:pt x="93311" y="4657"/>
                  <a:pt x="93585" y="4588"/>
                  <a:pt x="93767" y="4520"/>
                </a:cubicBezTo>
                <a:cubicBezTo>
                  <a:pt x="93904" y="4451"/>
                  <a:pt x="94041" y="4360"/>
                  <a:pt x="94132" y="4269"/>
                </a:cubicBezTo>
                <a:cubicBezTo>
                  <a:pt x="94201" y="4223"/>
                  <a:pt x="94247" y="4177"/>
                  <a:pt x="94292" y="4155"/>
                </a:cubicBezTo>
                <a:cubicBezTo>
                  <a:pt x="94383" y="4109"/>
                  <a:pt x="94498" y="4063"/>
                  <a:pt x="94612" y="4018"/>
                </a:cubicBezTo>
                <a:cubicBezTo>
                  <a:pt x="94657" y="3995"/>
                  <a:pt x="94703" y="3972"/>
                  <a:pt x="94772" y="3949"/>
                </a:cubicBezTo>
                <a:cubicBezTo>
                  <a:pt x="95068" y="3835"/>
                  <a:pt x="95274" y="3744"/>
                  <a:pt x="95548" y="3675"/>
                </a:cubicBezTo>
                <a:cubicBezTo>
                  <a:pt x="95821" y="3630"/>
                  <a:pt x="96118" y="3607"/>
                  <a:pt x="96483" y="3607"/>
                </a:cubicBezTo>
                <a:cubicBezTo>
                  <a:pt x="96712" y="3607"/>
                  <a:pt x="96963" y="3607"/>
                  <a:pt x="97191" y="3607"/>
                </a:cubicBezTo>
                <a:cubicBezTo>
                  <a:pt x="97419" y="3630"/>
                  <a:pt x="97670" y="3630"/>
                  <a:pt x="97899" y="3630"/>
                </a:cubicBezTo>
                <a:cubicBezTo>
                  <a:pt x="97967" y="3630"/>
                  <a:pt x="98036" y="3630"/>
                  <a:pt x="98081" y="3630"/>
                </a:cubicBezTo>
                <a:cubicBezTo>
                  <a:pt x="98195" y="3630"/>
                  <a:pt x="98287" y="3607"/>
                  <a:pt x="98378" y="3584"/>
                </a:cubicBezTo>
                <a:cubicBezTo>
                  <a:pt x="98446" y="3584"/>
                  <a:pt x="98515" y="3561"/>
                  <a:pt x="98561" y="3561"/>
                </a:cubicBezTo>
                <a:cubicBezTo>
                  <a:pt x="98629" y="3607"/>
                  <a:pt x="98743" y="3881"/>
                  <a:pt x="98789" y="4132"/>
                </a:cubicBezTo>
                <a:lnTo>
                  <a:pt x="98789" y="4200"/>
                </a:lnTo>
                <a:cubicBezTo>
                  <a:pt x="98812" y="4383"/>
                  <a:pt x="98812" y="4634"/>
                  <a:pt x="98994" y="4771"/>
                </a:cubicBezTo>
                <a:cubicBezTo>
                  <a:pt x="99063" y="4862"/>
                  <a:pt x="99222" y="4931"/>
                  <a:pt x="99428" y="4931"/>
                </a:cubicBezTo>
                <a:cubicBezTo>
                  <a:pt x="99588" y="4931"/>
                  <a:pt x="99770" y="4885"/>
                  <a:pt x="99884" y="4839"/>
                </a:cubicBezTo>
                <a:cubicBezTo>
                  <a:pt x="99930" y="4839"/>
                  <a:pt x="99976" y="4816"/>
                  <a:pt x="99999" y="4816"/>
                </a:cubicBezTo>
                <a:cubicBezTo>
                  <a:pt x="100044" y="4794"/>
                  <a:pt x="100090" y="4794"/>
                  <a:pt x="100135" y="4794"/>
                </a:cubicBezTo>
                <a:cubicBezTo>
                  <a:pt x="100204" y="4794"/>
                  <a:pt x="100295" y="4816"/>
                  <a:pt x="100387" y="4839"/>
                </a:cubicBezTo>
                <a:cubicBezTo>
                  <a:pt x="100455" y="4839"/>
                  <a:pt x="100501" y="4862"/>
                  <a:pt x="100569" y="4862"/>
                </a:cubicBezTo>
                <a:cubicBezTo>
                  <a:pt x="100706" y="4885"/>
                  <a:pt x="100934" y="4908"/>
                  <a:pt x="101185" y="4908"/>
                </a:cubicBezTo>
                <a:cubicBezTo>
                  <a:pt x="101802" y="4908"/>
                  <a:pt x="102007" y="4794"/>
                  <a:pt x="102121" y="4702"/>
                </a:cubicBezTo>
                <a:cubicBezTo>
                  <a:pt x="102235" y="4611"/>
                  <a:pt x="102304" y="4497"/>
                  <a:pt x="102327" y="4428"/>
                </a:cubicBezTo>
                <a:cubicBezTo>
                  <a:pt x="102372" y="4383"/>
                  <a:pt x="102372" y="4360"/>
                  <a:pt x="102395" y="4337"/>
                </a:cubicBezTo>
                <a:cubicBezTo>
                  <a:pt x="102509" y="4269"/>
                  <a:pt x="102738" y="4246"/>
                  <a:pt x="102943" y="4223"/>
                </a:cubicBezTo>
                <a:cubicBezTo>
                  <a:pt x="103057" y="4200"/>
                  <a:pt x="103171" y="4200"/>
                  <a:pt x="103263" y="4177"/>
                </a:cubicBezTo>
                <a:cubicBezTo>
                  <a:pt x="103788" y="4086"/>
                  <a:pt x="104358" y="3972"/>
                  <a:pt x="104906" y="3835"/>
                </a:cubicBezTo>
                <a:cubicBezTo>
                  <a:pt x="105134" y="3789"/>
                  <a:pt x="105340" y="3789"/>
                  <a:pt x="105591" y="3789"/>
                </a:cubicBezTo>
                <a:lnTo>
                  <a:pt x="105750" y="3789"/>
                </a:lnTo>
                <a:cubicBezTo>
                  <a:pt x="105842" y="3789"/>
                  <a:pt x="105933" y="3835"/>
                  <a:pt x="106047" y="3903"/>
                </a:cubicBezTo>
                <a:cubicBezTo>
                  <a:pt x="106161" y="3949"/>
                  <a:pt x="106275" y="4018"/>
                  <a:pt x="106435" y="4063"/>
                </a:cubicBezTo>
                <a:cubicBezTo>
                  <a:pt x="106572" y="4086"/>
                  <a:pt x="106732" y="4109"/>
                  <a:pt x="106937" y="4109"/>
                </a:cubicBezTo>
                <a:cubicBezTo>
                  <a:pt x="107052" y="4109"/>
                  <a:pt x="107188" y="4109"/>
                  <a:pt x="107303" y="4086"/>
                </a:cubicBezTo>
                <a:cubicBezTo>
                  <a:pt x="107394" y="4086"/>
                  <a:pt x="107508" y="4086"/>
                  <a:pt x="107577" y="4086"/>
                </a:cubicBezTo>
                <a:lnTo>
                  <a:pt x="107622" y="4086"/>
                </a:lnTo>
                <a:cubicBezTo>
                  <a:pt x="107873" y="4086"/>
                  <a:pt x="108033" y="4040"/>
                  <a:pt x="108261" y="3995"/>
                </a:cubicBezTo>
                <a:cubicBezTo>
                  <a:pt x="108375" y="3972"/>
                  <a:pt x="108490" y="3972"/>
                  <a:pt x="108649" y="3972"/>
                </a:cubicBezTo>
                <a:cubicBezTo>
                  <a:pt x="108763" y="3972"/>
                  <a:pt x="108878" y="3972"/>
                  <a:pt x="108969" y="3972"/>
                </a:cubicBezTo>
                <a:cubicBezTo>
                  <a:pt x="109037" y="3995"/>
                  <a:pt x="109106" y="3995"/>
                  <a:pt x="109174" y="4018"/>
                </a:cubicBezTo>
                <a:cubicBezTo>
                  <a:pt x="109266" y="4040"/>
                  <a:pt x="109357" y="4086"/>
                  <a:pt x="109471" y="4086"/>
                </a:cubicBezTo>
                <a:lnTo>
                  <a:pt x="109631" y="4109"/>
                </a:lnTo>
                <a:cubicBezTo>
                  <a:pt x="110019" y="4132"/>
                  <a:pt x="110361" y="4155"/>
                  <a:pt x="110658" y="4337"/>
                </a:cubicBezTo>
                <a:lnTo>
                  <a:pt x="110704" y="4360"/>
                </a:lnTo>
                <a:cubicBezTo>
                  <a:pt x="110909" y="4474"/>
                  <a:pt x="111092" y="4588"/>
                  <a:pt x="111411" y="4588"/>
                </a:cubicBezTo>
                <a:lnTo>
                  <a:pt x="111502" y="4588"/>
                </a:lnTo>
                <a:cubicBezTo>
                  <a:pt x="111594" y="4565"/>
                  <a:pt x="111708" y="4543"/>
                  <a:pt x="111822" y="4520"/>
                </a:cubicBezTo>
                <a:cubicBezTo>
                  <a:pt x="111913" y="4497"/>
                  <a:pt x="112005" y="4474"/>
                  <a:pt x="112073" y="4474"/>
                </a:cubicBezTo>
                <a:lnTo>
                  <a:pt x="112096" y="4474"/>
                </a:lnTo>
                <a:lnTo>
                  <a:pt x="112096" y="4474"/>
                </a:lnTo>
                <a:lnTo>
                  <a:pt x="112119" y="4565"/>
                </a:lnTo>
                <a:cubicBezTo>
                  <a:pt x="112119" y="4657"/>
                  <a:pt x="112164" y="4771"/>
                  <a:pt x="112233" y="4908"/>
                </a:cubicBezTo>
                <a:cubicBezTo>
                  <a:pt x="112370" y="5113"/>
                  <a:pt x="112552" y="5182"/>
                  <a:pt x="112667" y="5250"/>
                </a:cubicBezTo>
                <a:cubicBezTo>
                  <a:pt x="112735" y="5273"/>
                  <a:pt x="112735" y="5273"/>
                  <a:pt x="112735" y="5296"/>
                </a:cubicBezTo>
                <a:cubicBezTo>
                  <a:pt x="112758" y="5319"/>
                  <a:pt x="112758" y="5364"/>
                  <a:pt x="112781" y="5410"/>
                </a:cubicBezTo>
                <a:cubicBezTo>
                  <a:pt x="112826" y="5547"/>
                  <a:pt x="112895" y="5729"/>
                  <a:pt x="113100" y="5889"/>
                </a:cubicBezTo>
                <a:cubicBezTo>
                  <a:pt x="113260" y="6026"/>
                  <a:pt x="113511" y="6072"/>
                  <a:pt x="113831" y="6072"/>
                </a:cubicBezTo>
                <a:cubicBezTo>
                  <a:pt x="113990" y="6072"/>
                  <a:pt x="114127" y="6072"/>
                  <a:pt x="114242" y="6072"/>
                </a:cubicBezTo>
                <a:lnTo>
                  <a:pt x="114310" y="6049"/>
                </a:lnTo>
                <a:cubicBezTo>
                  <a:pt x="114447" y="6049"/>
                  <a:pt x="114538" y="6026"/>
                  <a:pt x="114630" y="5981"/>
                </a:cubicBezTo>
                <a:cubicBezTo>
                  <a:pt x="114698" y="5981"/>
                  <a:pt x="114766" y="5958"/>
                  <a:pt x="114812" y="5958"/>
                </a:cubicBezTo>
                <a:lnTo>
                  <a:pt x="114812" y="5958"/>
                </a:lnTo>
                <a:cubicBezTo>
                  <a:pt x="114903" y="5958"/>
                  <a:pt x="115018" y="6026"/>
                  <a:pt x="115132" y="6072"/>
                </a:cubicBezTo>
                <a:cubicBezTo>
                  <a:pt x="115269" y="6140"/>
                  <a:pt x="115451" y="6209"/>
                  <a:pt x="115634" y="6254"/>
                </a:cubicBezTo>
                <a:cubicBezTo>
                  <a:pt x="115816" y="6277"/>
                  <a:pt x="115976" y="6300"/>
                  <a:pt x="116182" y="6300"/>
                </a:cubicBezTo>
                <a:cubicBezTo>
                  <a:pt x="116273" y="6300"/>
                  <a:pt x="116387" y="6300"/>
                  <a:pt x="116524" y="6277"/>
                </a:cubicBezTo>
                <a:cubicBezTo>
                  <a:pt x="116661" y="6254"/>
                  <a:pt x="116775" y="6254"/>
                  <a:pt x="116912" y="6254"/>
                </a:cubicBezTo>
                <a:cubicBezTo>
                  <a:pt x="117026" y="6254"/>
                  <a:pt x="117163" y="6232"/>
                  <a:pt x="117300" y="6232"/>
                </a:cubicBezTo>
                <a:cubicBezTo>
                  <a:pt x="117369" y="6209"/>
                  <a:pt x="117437" y="6209"/>
                  <a:pt x="117506" y="6186"/>
                </a:cubicBezTo>
                <a:lnTo>
                  <a:pt x="117620" y="6346"/>
                </a:lnTo>
                <a:lnTo>
                  <a:pt x="117848" y="6323"/>
                </a:lnTo>
                <a:cubicBezTo>
                  <a:pt x="118236" y="6254"/>
                  <a:pt x="118578" y="6117"/>
                  <a:pt x="118921" y="6003"/>
                </a:cubicBezTo>
                <a:cubicBezTo>
                  <a:pt x="119195" y="5912"/>
                  <a:pt x="119423" y="5821"/>
                  <a:pt x="119674" y="5752"/>
                </a:cubicBezTo>
                <a:cubicBezTo>
                  <a:pt x="119811" y="5729"/>
                  <a:pt x="119971" y="5707"/>
                  <a:pt x="120108" y="5684"/>
                </a:cubicBezTo>
                <a:cubicBezTo>
                  <a:pt x="120313" y="5638"/>
                  <a:pt x="120541" y="5615"/>
                  <a:pt x="120747" y="5547"/>
                </a:cubicBezTo>
                <a:cubicBezTo>
                  <a:pt x="120929" y="5478"/>
                  <a:pt x="121135" y="5478"/>
                  <a:pt x="121340" y="5456"/>
                </a:cubicBezTo>
                <a:cubicBezTo>
                  <a:pt x="121568" y="5433"/>
                  <a:pt x="121820" y="5433"/>
                  <a:pt x="122071" y="5341"/>
                </a:cubicBezTo>
                <a:cubicBezTo>
                  <a:pt x="122253" y="5296"/>
                  <a:pt x="122413" y="5227"/>
                  <a:pt x="122573" y="5182"/>
                </a:cubicBezTo>
                <a:cubicBezTo>
                  <a:pt x="122824" y="5068"/>
                  <a:pt x="123029" y="4976"/>
                  <a:pt x="123303" y="4976"/>
                </a:cubicBezTo>
                <a:cubicBezTo>
                  <a:pt x="123554" y="4953"/>
                  <a:pt x="123737" y="4885"/>
                  <a:pt x="123942" y="4839"/>
                </a:cubicBezTo>
                <a:cubicBezTo>
                  <a:pt x="124011" y="4816"/>
                  <a:pt x="124079" y="4794"/>
                  <a:pt x="124148" y="4771"/>
                </a:cubicBezTo>
                <a:cubicBezTo>
                  <a:pt x="124330" y="4725"/>
                  <a:pt x="124513" y="4702"/>
                  <a:pt x="124673" y="4679"/>
                </a:cubicBezTo>
                <a:lnTo>
                  <a:pt x="124673" y="22004"/>
                </a:lnTo>
                <a:cubicBezTo>
                  <a:pt x="124239" y="22141"/>
                  <a:pt x="123805" y="22301"/>
                  <a:pt x="123372" y="22483"/>
                </a:cubicBezTo>
                <a:cubicBezTo>
                  <a:pt x="122961" y="22643"/>
                  <a:pt x="122527" y="22689"/>
                  <a:pt x="122071" y="22734"/>
                </a:cubicBezTo>
                <a:cubicBezTo>
                  <a:pt x="121660" y="22780"/>
                  <a:pt x="121272" y="22803"/>
                  <a:pt x="120861" y="22917"/>
                </a:cubicBezTo>
                <a:cubicBezTo>
                  <a:pt x="120199" y="23122"/>
                  <a:pt x="119560" y="23373"/>
                  <a:pt x="118989" y="23716"/>
                </a:cubicBezTo>
                <a:cubicBezTo>
                  <a:pt x="118921" y="23761"/>
                  <a:pt x="118829" y="23807"/>
                  <a:pt x="118761" y="23830"/>
                </a:cubicBezTo>
                <a:cubicBezTo>
                  <a:pt x="118441" y="24012"/>
                  <a:pt x="118099" y="24195"/>
                  <a:pt x="117825" y="24515"/>
                </a:cubicBezTo>
                <a:cubicBezTo>
                  <a:pt x="117711" y="24446"/>
                  <a:pt x="117574" y="24378"/>
                  <a:pt x="117414" y="24378"/>
                </a:cubicBezTo>
                <a:cubicBezTo>
                  <a:pt x="117163" y="24378"/>
                  <a:pt x="116958" y="24537"/>
                  <a:pt x="116844" y="24652"/>
                </a:cubicBezTo>
                <a:lnTo>
                  <a:pt x="116821" y="24674"/>
                </a:lnTo>
                <a:cubicBezTo>
                  <a:pt x="116661" y="24811"/>
                  <a:pt x="116661" y="24811"/>
                  <a:pt x="116570" y="24834"/>
                </a:cubicBezTo>
                <a:lnTo>
                  <a:pt x="116410" y="24834"/>
                </a:lnTo>
                <a:cubicBezTo>
                  <a:pt x="116341" y="24834"/>
                  <a:pt x="116250" y="24834"/>
                  <a:pt x="116182" y="24834"/>
                </a:cubicBezTo>
                <a:cubicBezTo>
                  <a:pt x="116068" y="24834"/>
                  <a:pt x="115976" y="24834"/>
                  <a:pt x="115885" y="24811"/>
                </a:cubicBezTo>
                <a:cubicBezTo>
                  <a:pt x="115839" y="24811"/>
                  <a:pt x="115771" y="24766"/>
                  <a:pt x="115702" y="24743"/>
                </a:cubicBezTo>
                <a:cubicBezTo>
                  <a:pt x="115588" y="24697"/>
                  <a:pt x="115428" y="24629"/>
                  <a:pt x="115246" y="24629"/>
                </a:cubicBezTo>
                <a:lnTo>
                  <a:pt x="115223" y="24629"/>
                </a:lnTo>
                <a:cubicBezTo>
                  <a:pt x="115063" y="24629"/>
                  <a:pt x="114949" y="24652"/>
                  <a:pt x="114835" y="24674"/>
                </a:cubicBezTo>
                <a:cubicBezTo>
                  <a:pt x="114789" y="24697"/>
                  <a:pt x="114744" y="24720"/>
                  <a:pt x="114698" y="24720"/>
                </a:cubicBezTo>
                <a:cubicBezTo>
                  <a:pt x="114652" y="24720"/>
                  <a:pt x="114584" y="24743"/>
                  <a:pt x="114515" y="24743"/>
                </a:cubicBezTo>
                <a:cubicBezTo>
                  <a:pt x="114401" y="24743"/>
                  <a:pt x="114287" y="24720"/>
                  <a:pt x="114150" y="24720"/>
                </a:cubicBezTo>
                <a:cubicBezTo>
                  <a:pt x="114013" y="24697"/>
                  <a:pt x="113876" y="24697"/>
                  <a:pt x="113739" y="24697"/>
                </a:cubicBezTo>
                <a:cubicBezTo>
                  <a:pt x="113534" y="24697"/>
                  <a:pt x="113374" y="24720"/>
                  <a:pt x="113214" y="24766"/>
                </a:cubicBezTo>
                <a:cubicBezTo>
                  <a:pt x="113032" y="24811"/>
                  <a:pt x="112872" y="24903"/>
                  <a:pt x="112712" y="24994"/>
                </a:cubicBezTo>
                <a:cubicBezTo>
                  <a:pt x="112530" y="25085"/>
                  <a:pt x="112370" y="25154"/>
                  <a:pt x="112210" y="25199"/>
                </a:cubicBezTo>
                <a:cubicBezTo>
                  <a:pt x="112164" y="25199"/>
                  <a:pt x="112142" y="25199"/>
                  <a:pt x="112096" y="25199"/>
                </a:cubicBezTo>
                <a:cubicBezTo>
                  <a:pt x="111959" y="25199"/>
                  <a:pt x="111822" y="25177"/>
                  <a:pt x="111685" y="25154"/>
                </a:cubicBezTo>
                <a:cubicBezTo>
                  <a:pt x="111594" y="25131"/>
                  <a:pt x="111525" y="25131"/>
                  <a:pt x="111457" y="25108"/>
                </a:cubicBezTo>
                <a:cubicBezTo>
                  <a:pt x="111320" y="25085"/>
                  <a:pt x="111206" y="25062"/>
                  <a:pt x="111069" y="25040"/>
                </a:cubicBezTo>
                <a:cubicBezTo>
                  <a:pt x="110863" y="24971"/>
                  <a:pt x="110658" y="24925"/>
                  <a:pt x="110407" y="24925"/>
                </a:cubicBezTo>
                <a:cubicBezTo>
                  <a:pt x="110293" y="24925"/>
                  <a:pt x="110201" y="24925"/>
                  <a:pt x="110110" y="24948"/>
                </a:cubicBezTo>
                <a:cubicBezTo>
                  <a:pt x="109791" y="25017"/>
                  <a:pt x="109471" y="25131"/>
                  <a:pt x="109174" y="25245"/>
                </a:cubicBezTo>
                <a:cubicBezTo>
                  <a:pt x="109083" y="25291"/>
                  <a:pt x="108992" y="25336"/>
                  <a:pt x="108900" y="25359"/>
                </a:cubicBezTo>
                <a:lnTo>
                  <a:pt x="108855" y="25382"/>
                </a:lnTo>
                <a:cubicBezTo>
                  <a:pt x="108558" y="25473"/>
                  <a:pt x="108375" y="25542"/>
                  <a:pt x="108147" y="25542"/>
                </a:cubicBezTo>
                <a:cubicBezTo>
                  <a:pt x="108101" y="25542"/>
                  <a:pt x="108033" y="25542"/>
                  <a:pt x="107965" y="25519"/>
                </a:cubicBezTo>
                <a:cubicBezTo>
                  <a:pt x="107896" y="25519"/>
                  <a:pt x="107828" y="25519"/>
                  <a:pt x="107782" y="25519"/>
                </a:cubicBezTo>
                <a:cubicBezTo>
                  <a:pt x="107622" y="25519"/>
                  <a:pt x="107508" y="25542"/>
                  <a:pt x="107371" y="25565"/>
                </a:cubicBezTo>
                <a:lnTo>
                  <a:pt x="107303" y="25565"/>
                </a:lnTo>
                <a:cubicBezTo>
                  <a:pt x="107257" y="25587"/>
                  <a:pt x="107188" y="25587"/>
                  <a:pt x="107143" y="25587"/>
                </a:cubicBezTo>
                <a:cubicBezTo>
                  <a:pt x="106892" y="25587"/>
                  <a:pt x="106709" y="25496"/>
                  <a:pt x="106458" y="25405"/>
                </a:cubicBezTo>
                <a:cubicBezTo>
                  <a:pt x="106298" y="25336"/>
                  <a:pt x="106116" y="25268"/>
                  <a:pt x="105910" y="25199"/>
                </a:cubicBezTo>
                <a:cubicBezTo>
                  <a:pt x="105796" y="25177"/>
                  <a:pt x="105682" y="25108"/>
                  <a:pt x="105545" y="25062"/>
                </a:cubicBezTo>
                <a:cubicBezTo>
                  <a:pt x="105294" y="24925"/>
                  <a:pt x="105020" y="24811"/>
                  <a:pt x="104678" y="24811"/>
                </a:cubicBezTo>
                <a:lnTo>
                  <a:pt x="104678" y="24811"/>
                </a:lnTo>
                <a:cubicBezTo>
                  <a:pt x="104609" y="24811"/>
                  <a:pt x="104518" y="24811"/>
                  <a:pt x="104449" y="24811"/>
                </a:cubicBezTo>
                <a:cubicBezTo>
                  <a:pt x="104016" y="24903"/>
                  <a:pt x="103856" y="25245"/>
                  <a:pt x="103742" y="25450"/>
                </a:cubicBezTo>
                <a:cubicBezTo>
                  <a:pt x="103719" y="25542"/>
                  <a:pt x="103673" y="25610"/>
                  <a:pt x="103628" y="25656"/>
                </a:cubicBezTo>
                <a:cubicBezTo>
                  <a:pt x="103536" y="25816"/>
                  <a:pt x="103126" y="25816"/>
                  <a:pt x="102874" y="25816"/>
                </a:cubicBezTo>
                <a:cubicBezTo>
                  <a:pt x="102852" y="25816"/>
                  <a:pt x="102829" y="25816"/>
                  <a:pt x="102783" y="25816"/>
                </a:cubicBezTo>
                <a:cubicBezTo>
                  <a:pt x="102715" y="25793"/>
                  <a:pt x="102646" y="25793"/>
                  <a:pt x="102578" y="25793"/>
                </a:cubicBezTo>
                <a:cubicBezTo>
                  <a:pt x="102441" y="25793"/>
                  <a:pt x="102327" y="25816"/>
                  <a:pt x="102235" y="25884"/>
                </a:cubicBezTo>
                <a:cubicBezTo>
                  <a:pt x="102144" y="25930"/>
                  <a:pt x="102098" y="25998"/>
                  <a:pt x="102053" y="26044"/>
                </a:cubicBezTo>
                <a:cubicBezTo>
                  <a:pt x="102007" y="26044"/>
                  <a:pt x="101939" y="26044"/>
                  <a:pt x="101825" y="26044"/>
                </a:cubicBezTo>
                <a:cubicBezTo>
                  <a:pt x="101688" y="26044"/>
                  <a:pt x="101482" y="26044"/>
                  <a:pt x="101277" y="26021"/>
                </a:cubicBezTo>
                <a:cubicBezTo>
                  <a:pt x="101208" y="25998"/>
                  <a:pt x="101163" y="25975"/>
                  <a:pt x="101094" y="25953"/>
                </a:cubicBezTo>
                <a:cubicBezTo>
                  <a:pt x="101048" y="25930"/>
                  <a:pt x="100980" y="25907"/>
                  <a:pt x="100912" y="25884"/>
                </a:cubicBezTo>
                <a:cubicBezTo>
                  <a:pt x="100797" y="25838"/>
                  <a:pt x="100683" y="25838"/>
                  <a:pt x="100592" y="25838"/>
                </a:cubicBezTo>
                <a:lnTo>
                  <a:pt x="100569" y="25838"/>
                </a:lnTo>
                <a:cubicBezTo>
                  <a:pt x="100523" y="25770"/>
                  <a:pt x="100501" y="25724"/>
                  <a:pt x="100432" y="25679"/>
                </a:cubicBezTo>
                <a:cubicBezTo>
                  <a:pt x="100272" y="25565"/>
                  <a:pt x="100044" y="25542"/>
                  <a:pt x="99816" y="25519"/>
                </a:cubicBezTo>
                <a:lnTo>
                  <a:pt x="99770" y="25519"/>
                </a:lnTo>
                <a:cubicBezTo>
                  <a:pt x="99725" y="25519"/>
                  <a:pt x="99656" y="25496"/>
                  <a:pt x="99588" y="25496"/>
                </a:cubicBezTo>
                <a:cubicBezTo>
                  <a:pt x="99291" y="25473"/>
                  <a:pt x="98857" y="25428"/>
                  <a:pt x="98652" y="25291"/>
                </a:cubicBezTo>
                <a:lnTo>
                  <a:pt x="98629" y="25268"/>
                </a:lnTo>
                <a:cubicBezTo>
                  <a:pt x="98583" y="25222"/>
                  <a:pt x="98538" y="25154"/>
                  <a:pt x="98446" y="25085"/>
                </a:cubicBezTo>
                <a:cubicBezTo>
                  <a:pt x="98150" y="24880"/>
                  <a:pt x="97488" y="24811"/>
                  <a:pt x="97145" y="24811"/>
                </a:cubicBezTo>
                <a:cubicBezTo>
                  <a:pt x="97031" y="24811"/>
                  <a:pt x="96940" y="24811"/>
                  <a:pt x="96871" y="24811"/>
                </a:cubicBezTo>
                <a:cubicBezTo>
                  <a:pt x="96757" y="24834"/>
                  <a:pt x="96666" y="24880"/>
                  <a:pt x="96620" y="24903"/>
                </a:cubicBezTo>
                <a:lnTo>
                  <a:pt x="96552" y="24925"/>
                </a:lnTo>
                <a:lnTo>
                  <a:pt x="96483" y="24948"/>
                </a:lnTo>
                <a:lnTo>
                  <a:pt x="96461" y="24948"/>
                </a:lnTo>
                <a:lnTo>
                  <a:pt x="96438" y="24948"/>
                </a:lnTo>
                <a:cubicBezTo>
                  <a:pt x="96324" y="24948"/>
                  <a:pt x="96210" y="24948"/>
                  <a:pt x="96073" y="24994"/>
                </a:cubicBezTo>
                <a:cubicBezTo>
                  <a:pt x="95844" y="25085"/>
                  <a:pt x="95137" y="25428"/>
                  <a:pt x="94817" y="25907"/>
                </a:cubicBezTo>
                <a:lnTo>
                  <a:pt x="94772" y="25975"/>
                </a:lnTo>
                <a:cubicBezTo>
                  <a:pt x="94703" y="25998"/>
                  <a:pt x="94589" y="25998"/>
                  <a:pt x="94498" y="25998"/>
                </a:cubicBezTo>
                <a:lnTo>
                  <a:pt x="94406" y="26021"/>
                </a:lnTo>
                <a:lnTo>
                  <a:pt x="94383" y="26021"/>
                </a:lnTo>
                <a:cubicBezTo>
                  <a:pt x="94292" y="26021"/>
                  <a:pt x="94155" y="25998"/>
                  <a:pt x="94041" y="25998"/>
                </a:cubicBezTo>
                <a:cubicBezTo>
                  <a:pt x="93904" y="25975"/>
                  <a:pt x="93744" y="25975"/>
                  <a:pt x="93585" y="25975"/>
                </a:cubicBezTo>
                <a:cubicBezTo>
                  <a:pt x="93311" y="25975"/>
                  <a:pt x="93082" y="26021"/>
                  <a:pt x="92900" y="26090"/>
                </a:cubicBezTo>
                <a:cubicBezTo>
                  <a:pt x="92603" y="26249"/>
                  <a:pt x="92238" y="26546"/>
                  <a:pt x="92078" y="26911"/>
                </a:cubicBezTo>
                <a:cubicBezTo>
                  <a:pt x="91713" y="26957"/>
                  <a:pt x="91348" y="27003"/>
                  <a:pt x="91005" y="27003"/>
                </a:cubicBezTo>
                <a:lnTo>
                  <a:pt x="90914" y="27003"/>
                </a:lnTo>
                <a:cubicBezTo>
                  <a:pt x="90709" y="27003"/>
                  <a:pt x="90526" y="27003"/>
                  <a:pt x="90298" y="27117"/>
                </a:cubicBezTo>
                <a:lnTo>
                  <a:pt x="90229" y="27140"/>
                </a:lnTo>
                <a:cubicBezTo>
                  <a:pt x="90138" y="27185"/>
                  <a:pt x="90115" y="27185"/>
                  <a:pt x="90092" y="27185"/>
                </a:cubicBezTo>
                <a:lnTo>
                  <a:pt x="90047" y="27185"/>
                </a:lnTo>
                <a:cubicBezTo>
                  <a:pt x="89955" y="27185"/>
                  <a:pt x="89887" y="27140"/>
                  <a:pt x="89773" y="27048"/>
                </a:cubicBezTo>
                <a:cubicBezTo>
                  <a:pt x="89659" y="26980"/>
                  <a:pt x="89545" y="26888"/>
                  <a:pt x="89385" y="26820"/>
                </a:cubicBezTo>
                <a:lnTo>
                  <a:pt x="89339" y="26820"/>
                </a:lnTo>
                <a:cubicBezTo>
                  <a:pt x="89088" y="26729"/>
                  <a:pt x="88791" y="26615"/>
                  <a:pt x="88540" y="26592"/>
                </a:cubicBezTo>
                <a:cubicBezTo>
                  <a:pt x="88495" y="26592"/>
                  <a:pt x="88449" y="26592"/>
                  <a:pt x="88403" y="26592"/>
                </a:cubicBezTo>
                <a:cubicBezTo>
                  <a:pt x="88335" y="26592"/>
                  <a:pt x="88289" y="26592"/>
                  <a:pt x="88221" y="26592"/>
                </a:cubicBezTo>
                <a:cubicBezTo>
                  <a:pt x="88175" y="26592"/>
                  <a:pt x="88129" y="26592"/>
                  <a:pt x="88084" y="26592"/>
                </a:cubicBezTo>
                <a:lnTo>
                  <a:pt x="88038" y="26592"/>
                </a:lnTo>
                <a:cubicBezTo>
                  <a:pt x="87833" y="26523"/>
                  <a:pt x="87536" y="26341"/>
                  <a:pt x="87376" y="26181"/>
                </a:cubicBezTo>
                <a:cubicBezTo>
                  <a:pt x="87285" y="26112"/>
                  <a:pt x="87171" y="26044"/>
                  <a:pt x="87079" y="25975"/>
                </a:cubicBezTo>
                <a:cubicBezTo>
                  <a:pt x="86988" y="25930"/>
                  <a:pt x="86920" y="25861"/>
                  <a:pt x="86851" y="25816"/>
                </a:cubicBezTo>
                <a:lnTo>
                  <a:pt x="86851" y="25816"/>
                </a:lnTo>
                <a:cubicBezTo>
                  <a:pt x="86828" y="25747"/>
                  <a:pt x="86805" y="25610"/>
                  <a:pt x="86669" y="25496"/>
                </a:cubicBezTo>
                <a:cubicBezTo>
                  <a:pt x="86532" y="25359"/>
                  <a:pt x="86280" y="25336"/>
                  <a:pt x="85915" y="25291"/>
                </a:cubicBezTo>
                <a:lnTo>
                  <a:pt x="85870" y="25291"/>
                </a:lnTo>
                <a:lnTo>
                  <a:pt x="85847" y="25291"/>
                </a:lnTo>
                <a:lnTo>
                  <a:pt x="85801" y="25291"/>
                </a:lnTo>
                <a:cubicBezTo>
                  <a:pt x="85847" y="24652"/>
                  <a:pt x="85048" y="24469"/>
                  <a:pt x="84660" y="24378"/>
                </a:cubicBezTo>
                <a:lnTo>
                  <a:pt x="84637" y="24355"/>
                </a:lnTo>
                <a:cubicBezTo>
                  <a:pt x="84477" y="24332"/>
                  <a:pt x="84318" y="24309"/>
                  <a:pt x="84181" y="24309"/>
                </a:cubicBezTo>
                <a:cubicBezTo>
                  <a:pt x="83564" y="24309"/>
                  <a:pt x="83108" y="24583"/>
                  <a:pt x="82674" y="24834"/>
                </a:cubicBezTo>
                <a:cubicBezTo>
                  <a:pt x="82491" y="24948"/>
                  <a:pt x="82309" y="25062"/>
                  <a:pt x="82103" y="25154"/>
                </a:cubicBezTo>
                <a:cubicBezTo>
                  <a:pt x="81784" y="25291"/>
                  <a:pt x="81487" y="25519"/>
                  <a:pt x="81213" y="25724"/>
                </a:cubicBezTo>
                <a:cubicBezTo>
                  <a:pt x="80917" y="25930"/>
                  <a:pt x="80643" y="26135"/>
                  <a:pt x="80346" y="26249"/>
                </a:cubicBezTo>
                <a:cubicBezTo>
                  <a:pt x="80209" y="26295"/>
                  <a:pt x="80072" y="26341"/>
                  <a:pt x="79912" y="26386"/>
                </a:cubicBezTo>
                <a:cubicBezTo>
                  <a:pt x="79479" y="26500"/>
                  <a:pt x="78976" y="26637"/>
                  <a:pt x="78634" y="27003"/>
                </a:cubicBezTo>
                <a:lnTo>
                  <a:pt x="78543" y="27094"/>
                </a:lnTo>
                <a:cubicBezTo>
                  <a:pt x="78451" y="27185"/>
                  <a:pt x="78451" y="27185"/>
                  <a:pt x="78360" y="27185"/>
                </a:cubicBezTo>
                <a:lnTo>
                  <a:pt x="78292" y="27208"/>
                </a:lnTo>
                <a:cubicBezTo>
                  <a:pt x="78155" y="27208"/>
                  <a:pt x="77995" y="27162"/>
                  <a:pt x="77789" y="27117"/>
                </a:cubicBezTo>
                <a:cubicBezTo>
                  <a:pt x="77561" y="27025"/>
                  <a:pt x="77379" y="27025"/>
                  <a:pt x="77242" y="27025"/>
                </a:cubicBezTo>
                <a:cubicBezTo>
                  <a:pt x="77173" y="27025"/>
                  <a:pt x="77105" y="27025"/>
                  <a:pt x="77036" y="27025"/>
                </a:cubicBezTo>
                <a:cubicBezTo>
                  <a:pt x="76968" y="27025"/>
                  <a:pt x="76922" y="27025"/>
                  <a:pt x="76854" y="27025"/>
                </a:cubicBezTo>
                <a:cubicBezTo>
                  <a:pt x="76808" y="27025"/>
                  <a:pt x="76762" y="27025"/>
                  <a:pt x="76717" y="27025"/>
                </a:cubicBezTo>
                <a:cubicBezTo>
                  <a:pt x="76648" y="27025"/>
                  <a:pt x="76603" y="27025"/>
                  <a:pt x="76534" y="27003"/>
                </a:cubicBezTo>
                <a:cubicBezTo>
                  <a:pt x="76443" y="27003"/>
                  <a:pt x="76351" y="26980"/>
                  <a:pt x="76237" y="26980"/>
                </a:cubicBezTo>
                <a:cubicBezTo>
                  <a:pt x="76146" y="26980"/>
                  <a:pt x="76055" y="27003"/>
                  <a:pt x="75986" y="27003"/>
                </a:cubicBezTo>
                <a:cubicBezTo>
                  <a:pt x="75598" y="27094"/>
                  <a:pt x="75187" y="27391"/>
                  <a:pt x="75050" y="27528"/>
                </a:cubicBezTo>
                <a:cubicBezTo>
                  <a:pt x="75005" y="27550"/>
                  <a:pt x="74982" y="27573"/>
                  <a:pt x="74936" y="27619"/>
                </a:cubicBezTo>
                <a:lnTo>
                  <a:pt x="74868" y="27687"/>
                </a:lnTo>
                <a:lnTo>
                  <a:pt x="74845" y="27687"/>
                </a:lnTo>
                <a:cubicBezTo>
                  <a:pt x="74822" y="27687"/>
                  <a:pt x="74754" y="27665"/>
                  <a:pt x="74708" y="27642"/>
                </a:cubicBezTo>
                <a:cubicBezTo>
                  <a:pt x="74617" y="27619"/>
                  <a:pt x="74503" y="27573"/>
                  <a:pt x="74366" y="27573"/>
                </a:cubicBezTo>
                <a:lnTo>
                  <a:pt x="74297" y="27573"/>
                </a:lnTo>
                <a:cubicBezTo>
                  <a:pt x="74069" y="27596"/>
                  <a:pt x="73841" y="27687"/>
                  <a:pt x="73612" y="27779"/>
                </a:cubicBezTo>
                <a:cubicBezTo>
                  <a:pt x="73498" y="27847"/>
                  <a:pt x="73384" y="27893"/>
                  <a:pt x="73270" y="27916"/>
                </a:cubicBezTo>
                <a:cubicBezTo>
                  <a:pt x="73224" y="27938"/>
                  <a:pt x="73202" y="27938"/>
                  <a:pt x="73179" y="27938"/>
                </a:cubicBezTo>
                <a:moveTo>
                  <a:pt x="74366" y="27938"/>
                </a:moveTo>
                <a:lnTo>
                  <a:pt x="74366" y="27938"/>
                </a:lnTo>
                <a:lnTo>
                  <a:pt x="74366" y="27938"/>
                </a:lnTo>
                <a:lnTo>
                  <a:pt x="74366" y="27938"/>
                </a:lnTo>
                <a:lnTo>
                  <a:pt x="74366" y="27938"/>
                </a:lnTo>
                <a:close/>
                <a:moveTo>
                  <a:pt x="78292" y="27550"/>
                </a:moveTo>
                <a:cubicBezTo>
                  <a:pt x="78086" y="27550"/>
                  <a:pt x="77881" y="27505"/>
                  <a:pt x="77675" y="27459"/>
                </a:cubicBezTo>
                <a:cubicBezTo>
                  <a:pt x="77881" y="27505"/>
                  <a:pt x="78086" y="27550"/>
                  <a:pt x="78292" y="27550"/>
                </a:cubicBezTo>
                <a:cubicBezTo>
                  <a:pt x="78314" y="27550"/>
                  <a:pt x="78360" y="27550"/>
                  <a:pt x="78383" y="27550"/>
                </a:cubicBezTo>
                <a:cubicBezTo>
                  <a:pt x="78360" y="27550"/>
                  <a:pt x="78314" y="27550"/>
                  <a:pt x="78292" y="27550"/>
                </a:cubicBezTo>
                <a:moveTo>
                  <a:pt x="90184" y="27550"/>
                </a:moveTo>
                <a:lnTo>
                  <a:pt x="90184" y="27550"/>
                </a:lnTo>
                <a:lnTo>
                  <a:pt x="90184" y="27550"/>
                </a:lnTo>
                <a:close/>
                <a:moveTo>
                  <a:pt x="90184" y="27550"/>
                </a:moveTo>
                <a:lnTo>
                  <a:pt x="90184" y="27550"/>
                </a:lnTo>
                <a:lnTo>
                  <a:pt x="90184" y="27550"/>
                </a:lnTo>
                <a:close/>
                <a:moveTo>
                  <a:pt x="90184" y="27550"/>
                </a:moveTo>
                <a:cubicBezTo>
                  <a:pt x="90184" y="27550"/>
                  <a:pt x="90184" y="27550"/>
                  <a:pt x="90184" y="27550"/>
                </a:cubicBezTo>
                <a:cubicBezTo>
                  <a:pt x="90184" y="27550"/>
                  <a:pt x="90184" y="27550"/>
                  <a:pt x="90184" y="27550"/>
                </a:cubicBezTo>
                <a:close/>
                <a:moveTo>
                  <a:pt x="90184" y="27550"/>
                </a:moveTo>
                <a:cubicBezTo>
                  <a:pt x="90184" y="27550"/>
                  <a:pt x="90184" y="27550"/>
                  <a:pt x="90184" y="27550"/>
                </a:cubicBezTo>
                <a:cubicBezTo>
                  <a:pt x="90184" y="27550"/>
                  <a:pt x="90184" y="27550"/>
                  <a:pt x="90184" y="27550"/>
                </a:cubicBezTo>
                <a:close/>
                <a:moveTo>
                  <a:pt x="90184" y="27550"/>
                </a:moveTo>
                <a:cubicBezTo>
                  <a:pt x="90206" y="27550"/>
                  <a:pt x="90229" y="27528"/>
                  <a:pt x="90229" y="27528"/>
                </a:cubicBezTo>
                <a:cubicBezTo>
                  <a:pt x="90229" y="27528"/>
                  <a:pt x="90206" y="27550"/>
                  <a:pt x="90184" y="27550"/>
                </a:cubicBezTo>
                <a:close/>
                <a:moveTo>
                  <a:pt x="90229" y="27528"/>
                </a:moveTo>
                <a:cubicBezTo>
                  <a:pt x="90229" y="27528"/>
                  <a:pt x="90229" y="27528"/>
                  <a:pt x="90252" y="27528"/>
                </a:cubicBezTo>
                <a:cubicBezTo>
                  <a:pt x="90229" y="27528"/>
                  <a:pt x="90229" y="27528"/>
                  <a:pt x="90229" y="27528"/>
                </a:cubicBezTo>
                <a:close/>
                <a:moveTo>
                  <a:pt x="90252" y="27528"/>
                </a:moveTo>
                <a:cubicBezTo>
                  <a:pt x="90252" y="27528"/>
                  <a:pt x="90252" y="27528"/>
                  <a:pt x="90252" y="27528"/>
                </a:cubicBezTo>
                <a:cubicBezTo>
                  <a:pt x="90252" y="27528"/>
                  <a:pt x="90252" y="27528"/>
                  <a:pt x="90252" y="27528"/>
                </a:cubicBezTo>
                <a:close/>
                <a:moveTo>
                  <a:pt x="70873" y="27528"/>
                </a:moveTo>
                <a:cubicBezTo>
                  <a:pt x="70508" y="27117"/>
                  <a:pt x="70257" y="26523"/>
                  <a:pt x="69709" y="26318"/>
                </a:cubicBezTo>
                <a:cubicBezTo>
                  <a:pt x="70257" y="26523"/>
                  <a:pt x="70508" y="27117"/>
                  <a:pt x="70873" y="27528"/>
                </a:cubicBezTo>
                <a:close/>
                <a:moveTo>
                  <a:pt x="90252" y="27528"/>
                </a:moveTo>
                <a:lnTo>
                  <a:pt x="90252" y="27528"/>
                </a:lnTo>
                <a:lnTo>
                  <a:pt x="90252" y="27528"/>
                </a:lnTo>
                <a:close/>
                <a:moveTo>
                  <a:pt x="90435" y="27459"/>
                </a:moveTo>
                <a:cubicBezTo>
                  <a:pt x="90572" y="27391"/>
                  <a:pt x="90686" y="27368"/>
                  <a:pt x="90800" y="27345"/>
                </a:cubicBezTo>
                <a:cubicBezTo>
                  <a:pt x="90686" y="27368"/>
                  <a:pt x="90572" y="27391"/>
                  <a:pt x="90435" y="27459"/>
                </a:cubicBezTo>
                <a:close/>
                <a:moveTo>
                  <a:pt x="77675" y="27459"/>
                </a:moveTo>
                <a:cubicBezTo>
                  <a:pt x="77584" y="27413"/>
                  <a:pt x="77516" y="27413"/>
                  <a:pt x="77424" y="27391"/>
                </a:cubicBezTo>
                <a:cubicBezTo>
                  <a:pt x="77516" y="27413"/>
                  <a:pt x="77584" y="27413"/>
                  <a:pt x="77675" y="27459"/>
                </a:cubicBezTo>
                <a:close/>
                <a:moveTo>
                  <a:pt x="76694" y="27391"/>
                </a:moveTo>
                <a:cubicBezTo>
                  <a:pt x="76534" y="27391"/>
                  <a:pt x="76397" y="27345"/>
                  <a:pt x="76237" y="27345"/>
                </a:cubicBezTo>
                <a:cubicBezTo>
                  <a:pt x="76192" y="27345"/>
                  <a:pt x="76146" y="27345"/>
                  <a:pt x="76100" y="27345"/>
                </a:cubicBezTo>
                <a:cubicBezTo>
                  <a:pt x="76146" y="27345"/>
                  <a:pt x="76192" y="27345"/>
                  <a:pt x="76237" y="27345"/>
                </a:cubicBezTo>
                <a:cubicBezTo>
                  <a:pt x="76397" y="27345"/>
                  <a:pt x="76534" y="27391"/>
                  <a:pt x="76694" y="27391"/>
                </a:cubicBezTo>
                <a:moveTo>
                  <a:pt x="76100" y="27345"/>
                </a:moveTo>
                <a:cubicBezTo>
                  <a:pt x="76100" y="27345"/>
                  <a:pt x="76100" y="27345"/>
                  <a:pt x="76100" y="27345"/>
                </a:cubicBezTo>
                <a:cubicBezTo>
                  <a:pt x="76100" y="27345"/>
                  <a:pt x="76100" y="27345"/>
                  <a:pt x="76100" y="27345"/>
                </a:cubicBezTo>
                <a:close/>
                <a:moveTo>
                  <a:pt x="88175" y="26957"/>
                </a:moveTo>
                <a:cubicBezTo>
                  <a:pt x="88243" y="26957"/>
                  <a:pt x="88335" y="26934"/>
                  <a:pt x="88403" y="26934"/>
                </a:cubicBezTo>
                <a:lnTo>
                  <a:pt x="88403" y="26934"/>
                </a:lnTo>
                <a:lnTo>
                  <a:pt x="88403" y="26934"/>
                </a:lnTo>
                <a:cubicBezTo>
                  <a:pt x="88358" y="26934"/>
                  <a:pt x="88312" y="26957"/>
                  <a:pt x="88243" y="26957"/>
                </a:cubicBezTo>
                <a:cubicBezTo>
                  <a:pt x="88221" y="26957"/>
                  <a:pt x="88198" y="26957"/>
                  <a:pt x="88175" y="26957"/>
                </a:cubicBezTo>
                <a:close/>
                <a:moveTo>
                  <a:pt x="54827" y="26592"/>
                </a:moveTo>
                <a:cubicBezTo>
                  <a:pt x="54873" y="26592"/>
                  <a:pt x="54896" y="26569"/>
                  <a:pt x="54941" y="26569"/>
                </a:cubicBezTo>
                <a:cubicBezTo>
                  <a:pt x="54896" y="26569"/>
                  <a:pt x="54873" y="26592"/>
                  <a:pt x="54827" y="26592"/>
                </a:cubicBezTo>
                <a:close/>
                <a:moveTo>
                  <a:pt x="45857" y="26569"/>
                </a:moveTo>
                <a:cubicBezTo>
                  <a:pt x="45560" y="26569"/>
                  <a:pt x="45309" y="26478"/>
                  <a:pt x="45012" y="26386"/>
                </a:cubicBezTo>
                <a:cubicBezTo>
                  <a:pt x="45309" y="26478"/>
                  <a:pt x="45560" y="26569"/>
                  <a:pt x="45857" y="26569"/>
                </a:cubicBezTo>
                <a:lnTo>
                  <a:pt x="45948" y="26569"/>
                </a:lnTo>
                <a:cubicBezTo>
                  <a:pt x="45925" y="26569"/>
                  <a:pt x="45880" y="26569"/>
                  <a:pt x="45857" y="26569"/>
                </a:cubicBezTo>
                <a:moveTo>
                  <a:pt x="52157" y="26546"/>
                </a:moveTo>
                <a:cubicBezTo>
                  <a:pt x="51769" y="26478"/>
                  <a:pt x="51403" y="26272"/>
                  <a:pt x="51015" y="26272"/>
                </a:cubicBezTo>
                <a:cubicBezTo>
                  <a:pt x="50856" y="26249"/>
                  <a:pt x="50741" y="26204"/>
                  <a:pt x="50627" y="26181"/>
                </a:cubicBezTo>
                <a:cubicBezTo>
                  <a:pt x="50741" y="26204"/>
                  <a:pt x="50856" y="26249"/>
                  <a:pt x="51015" y="26272"/>
                </a:cubicBezTo>
                <a:cubicBezTo>
                  <a:pt x="51403" y="26272"/>
                  <a:pt x="51769" y="26478"/>
                  <a:pt x="52157" y="26546"/>
                </a:cubicBezTo>
                <a:close/>
                <a:moveTo>
                  <a:pt x="101825" y="26409"/>
                </a:moveTo>
                <a:cubicBezTo>
                  <a:pt x="101619" y="26409"/>
                  <a:pt x="101391" y="26386"/>
                  <a:pt x="101231" y="26363"/>
                </a:cubicBezTo>
                <a:cubicBezTo>
                  <a:pt x="101391" y="26386"/>
                  <a:pt x="101619" y="26409"/>
                  <a:pt x="101825" y="26409"/>
                </a:cubicBezTo>
                <a:cubicBezTo>
                  <a:pt x="101984" y="26409"/>
                  <a:pt x="102121" y="26409"/>
                  <a:pt x="102213" y="26363"/>
                </a:cubicBezTo>
                <a:cubicBezTo>
                  <a:pt x="102121" y="26409"/>
                  <a:pt x="101984" y="26409"/>
                  <a:pt x="101825" y="26409"/>
                </a:cubicBezTo>
                <a:close/>
                <a:moveTo>
                  <a:pt x="94383" y="26363"/>
                </a:moveTo>
                <a:lnTo>
                  <a:pt x="94406" y="26363"/>
                </a:lnTo>
                <a:cubicBezTo>
                  <a:pt x="94406" y="26363"/>
                  <a:pt x="94406" y="26363"/>
                  <a:pt x="94383" y="26363"/>
                </a:cubicBezTo>
                <a:close/>
                <a:moveTo>
                  <a:pt x="48938" y="26363"/>
                </a:moveTo>
                <a:cubicBezTo>
                  <a:pt x="48915" y="26363"/>
                  <a:pt x="48893" y="26363"/>
                  <a:pt x="48870" y="26363"/>
                </a:cubicBezTo>
                <a:cubicBezTo>
                  <a:pt x="48893" y="26363"/>
                  <a:pt x="48915" y="26363"/>
                  <a:pt x="48938" y="26363"/>
                </a:cubicBezTo>
                <a:lnTo>
                  <a:pt x="48938" y="26363"/>
                </a:lnTo>
                <a:cubicBezTo>
                  <a:pt x="48938" y="26363"/>
                  <a:pt x="48938" y="26363"/>
                  <a:pt x="48938" y="26363"/>
                </a:cubicBezTo>
                <a:close/>
                <a:moveTo>
                  <a:pt x="93242" y="26363"/>
                </a:moveTo>
                <a:cubicBezTo>
                  <a:pt x="93356" y="26341"/>
                  <a:pt x="93470" y="26341"/>
                  <a:pt x="93585" y="26341"/>
                </a:cubicBezTo>
                <a:cubicBezTo>
                  <a:pt x="93676" y="26341"/>
                  <a:pt x="93744" y="26341"/>
                  <a:pt x="93836" y="26341"/>
                </a:cubicBezTo>
                <a:cubicBezTo>
                  <a:pt x="93744" y="26341"/>
                  <a:pt x="93676" y="26341"/>
                  <a:pt x="93585" y="26341"/>
                </a:cubicBezTo>
                <a:cubicBezTo>
                  <a:pt x="93470" y="26341"/>
                  <a:pt x="93356" y="26341"/>
                  <a:pt x="93242" y="26363"/>
                </a:cubicBezTo>
                <a:close/>
                <a:moveTo>
                  <a:pt x="47957" y="26318"/>
                </a:moveTo>
                <a:cubicBezTo>
                  <a:pt x="48048" y="26295"/>
                  <a:pt x="48117" y="26295"/>
                  <a:pt x="48208" y="26295"/>
                </a:cubicBezTo>
                <a:cubicBezTo>
                  <a:pt x="48299" y="26295"/>
                  <a:pt x="48368" y="26295"/>
                  <a:pt x="48459" y="26318"/>
                </a:cubicBezTo>
                <a:cubicBezTo>
                  <a:pt x="48368" y="26295"/>
                  <a:pt x="48299" y="26295"/>
                  <a:pt x="48208" y="26295"/>
                </a:cubicBezTo>
                <a:cubicBezTo>
                  <a:pt x="48117" y="26295"/>
                  <a:pt x="48048" y="26295"/>
                  <a:pt x="47957" y="26318"/>
                </a:cubicBezTo>
                <a:close/>
                <a:moveTo>
                  <a:pt x="50034" y="26295"/>
                </a:moveTo>
                <a:cubicBezTo>
                  <a:pt x="50102" y="26272"/>
                  <a:pt x="50194" y="26249"/>
                  <a:pt x="50308" y="26227"/>
                </a:cubicBezTo>
                <a:cubicBezTo>
                  <a:pt x="50194" y="26249"/>
                  <a:pt x="50102" y="26272"/>
                  <a:pt x="50034" y="26295"/>
                </a:cubicBezTo>
                <a:close/>
                <a:moveTo>
                  <a:pt x="23830" y="26272"/>
                </a:moveTo>
                <a:cubicBezTo>
                  <a:pt x="23808" y="26272"/>
                  <a:pt x="23785" y="26272"/>
                  <a:pt x="23739" y="26272"/>
                </a:cubicBezTo>
                <a:lnTo>
                  <a:pt x="23830" y="26272"/>
                </a:lnTo>
                <a:cubicBezTo>
                  <a:pt x="24264" y="26272"/>
                  <a:pt x="24607" y="26021"/>
                  <a:pt x="24858" y="25679"/>
                </a:cubicBezTo>
                <a:cubicBezTo>
                  <a:pt x="24607" y="26021"/>
                  <a:pt x="24264" y="26272"/>
                  <a:pt x="23830" y="26272"/>
                </a:cubicBezTo>
                <a:close/>
                <a:moveTo>
                  <a:pt x="42684" y="26204"/>
                </a:moveTo>
                <a:cubicBezTo>
                  <a:pt x="42661" y="26204"/>
                  <a:pt x="42616" y="26181"/>
                  <a:pt x="42593" y="26181"/>
                </a:cubicBezTo>
                <a:cubicBezTo>
                  <a:pt x="42616" y="26181"/>
                  <a:pt x="42661" y="26204"/>
                  <a:pt x="42684" y="26204"/>
                </a:cubicBezTo>
                <a:cubicBezTo>
                  <a:pt x="42798" y="26204"/>
                  <a:pt x="42912" y="26181"/>
                  <a:pt x="43004" y="26181"/>
                </a:cubicBezTo>
                <a:cubicBezTo>
                  <a:pt x="43004" y="26181"/>
                  <a:pt x="42981" y="26181"/>
                  <a:pt x="42958" y="26181"/>
                </a:cubicBezTo>
                <a:cubicBezTo>
                  <a:pt x="42867" y="26181"/>
                  <a:pt x="42775" y="26204"/>
                  <a:pt x="42684" y="26204"/>
                </a:cubicBezTo>
                <a:moveTo>
                  <a:pt x="102418" y="26181"/>
                </a:moveTo>
                <a:cubicBezTo>
                  <a:pt x="102464" y="26158"/>
                  <a:pt x="102532" y="26158"/>
                  <a:pt x="102578" y="26158"/>
                </a:cubicBezTo>
                <a:cubicBezTo>
                  <a:pt x="102692" y="26158"/>
                  <a:pt x="102806" y="26181"/>
                  <a:pt x="102874" y="26181"/>
                </a:cubicBezTo>
                <a:lnTo>
                  <a:pt x="102897" y="26181"/>
                </a:lnTo>
                <a:cubicBezTo>
                  <a:pt x="102897" y="26181"/>
                  <a:pt x="102874" y="26181"/>
                  <a:pt x="102874" y="26181"/>
                </a:cubicBezTo>
                <a:cubicBezTo>
                  <a:pt x="102829" y="26181"/>
                  <a:pt x="102783" y="26158"/>
                  <a:pt x="102738" y="26158"/>
                </a:cubicBezTo>
                <a:cubicBezTo>
                  <a:pt x="102692" y="26158"/>
                  <a:pt x="102646" y="26158"/>
                  <a:pt x="102578" y="26158"/>
                </a:cubicBezTo>
                <a:cubicBezTo>
                  <a:pt x="102532" y="26158"/>
                  <a:pt x="102464" y="26158"/>
                  <a:pt x="102418" y="26181"/>
                </a:cubicBezTo>
                <a:moveTo>
                  <a:pt x="107348" y="25930"/>
                </a:moveTo>
                <a:cubicBezTo>
                  <a:pt x="107508" y="25907"/>
                  <a:pt x="107645" y="25884"/>
                  <a:pt x="107782" y="25884"/>
                </a:cubicBezTo>
                <a:cubicBezTo>
                  <a:pt x="107828" y="25884"/>
                  <a:pt x="107873" y="25884"/>
                  <a:pt x="107919" y="25884"/>
                </a:cubicBezTo>
                <a:cubicBezTo>
                  <a:pt x="107873" y="25884"/>
                  <a:pt x="107828" y="25884"/>
                  <a:pt x="107782" y="25884"/>
                </a:cubicBezTo>
                <a:cubicBezTo>
                  <a:pt x="107645" y="25884"/>
                  <a:pt x="107508" y="25907"/>
                  <a:pt x="107348" y="25930"/>
                </a:cubicBezTo>
                <a:close/>
                <a:moveTo>
                  <a:pt x="58890" y="25884"/>
                </a:moveTo>
                <a:cubicBezTo>
                  <a:pt x="58685" y="25884"/>
                  <a:pt x="58479" y="25861"/>
                  <a:pt x="58274" y="25861"/>
                </a:cubicBezTo>
                <a:cubicBezTo>
                  <a:pt x="58183" y="25861"/>
                  <a:pt x="58114" y="25861"/>
                  <a:pt x="58046" y="25861"/>
                </a:cubicBezTo>
                <a:cubicBezTo>
                  <a:pt x="58114" y="25861"/>
                  <a:pt x="58183" y="25861"/>
                  <a:pt x="58274" y="25861"/>
                </a:cubicBezTo>
                <a:cubicBezTo>
                  <a:pt x="58479" y="25861"/>
                  <a:pt x="58685" y="25884"/>
                  <a:pt x="58890" y="25884"/>
                </a:cubicBezTo>
                <a:close/>
                <a:moveTo>
                  <a:pt x="60191" y="25770"/>
                </a:moveTo>
                <a:cubicBezTo>
                  <a:pt x="60168" y="25770"/>
                  <a:pt x="60168" y="25770"/>
                  <a:pt x="60146" y="25770"/>
                </a:cubicBezTo>
                <a:cubicBezTo>
                  <a:pt x="60168" y="25770"/>
                  <a:pt x="60191" y="25770"/>
                  <a:pt x="60191" y="25770"/>
                </a:cubicBezTo>
                <a:cubicBezTo>
                  <a:pt x="60237" y="25770"/>
                  <a:pt x="60282" y="25770"/>
                  <a:pt x="60305" y="25770"/>
                </a:cubicBezTo>
                <a:cubicBezTo>
                  <a:pt x="60282" y="25770"/>
                  <a:pt x="60237" y="25770"/>
                  <a:pt x="60191" y="25770"/>
                </a:cubicBezTo>
                <a:close/>
                <a:moveTo>
                  <a:pt x="109015" y="25702"/>
                </a:moveTo>
                <a:cubicBezTo>
                  <a:pt x="109243" y="25610"/>
                  <a:pt x="109471" y="25519"/>
                  <a:pt x="109722" y="25428"/>
                </a:cubicBezTo>
                <a:cubicBezTo>
                  <a:pt x="109471" y="25519"/>
                  <a:pt x="109243" y="25610"/>
                  <a:pt x="109015" y="25702"/>
                </a:cubicBezTo>
                <a:close/>
                <a:moveTo>
                  <a:pt x="112301" y="25542"/>
                </a:moveTo>
                <a:cubicBezTo>
                  <a:pt x="112667" y="25450"/>
                  <a:pt x="112986" y="25199"/>
                  <a:pt x="113328" y="25108"/>
                </a:cubicBezTo>
                <a:cubicBezTo>
                  <a:pt x="112986" y="25199"/>
                  <a:pt x="112667" y="25450"/>
                  <a:pt x="112301" y="25542"/>
                </a:cubicBezTo>
                <a:close/>
                <a:moveTo>
                  <a:pt x="85367" y="25428"/>
                </a:moveTo>
                <a:cubicBezTo>
                  <a:pt x="85367" y="25382"/>
                  <a:pt x="85436" y="25382"/>
                  <a:pt x="85436" y="25291"/>
                </a:cubicBezTo>
                <a:cubicBezTo>
                  <a:pt x="85436" y="25268"/>
                  <a:pt x="85436" y="25245"/>
                  <a:pt x="85436" y="25245"/>
                </a:cubicBezTo>
                <a:cubicBezTo>
                  <a:pt x="85436" y="25245"/>
                  <a:pt x="85436" y="25268"/>
                  <a:pt x="85436" y="25291"/>
                </a:cubicBezTo>
                <a:cubicBezTo>
                  <a:pt x="85436" y="25382"/>
                  <a:pt x="85367" y="25382"/>
                  <a:pt x="85367" y="25428"/>
                </a:cubicBezTo>
                <a:close/>
                <a:moveTo>
                  <a:pt x="110818" y="25336"/>
                </a:moveTo>
                <a:cubicBezTo>
                  <a:pt x="110818" y="25336"/>
                  <a:pt x="110818" y="25336"/>
                  <a:pt x="110795" y="25336"/>
                </a:cubicBezTo>
                <a:cubicBezTo>
                  <a:pt x="110818" y="25336"/>
                  <a:pt x="110818" y="25336"/>
                  <a:pt x="110818" y="25336"/>
                </a:cubicBezTo>
                <a:close/>
                <a:moveTo>
                  <a:pt x="110795" y="25336"/>
                </a:moveTo>
                <a:cubicBezTo>
                  <a:pt x="110681" y="25314"/>
                  <a:pt x="110544" y="25291"/>
                  <a:pt x="110407" y="25291"/>
                </a:cubicBezTo>
                <a:cubicBezTo>
                  <a:pt x="110338" y="25291"/>
                  <a:pt x="110293" y="25291"/>
                  <a:pt x="110247" y="25291"/>
                </a:cubicBezTo>
                <a:cubicBezTo>
                  <a:pt x="110293" y="25291"/>
                  <a:pt x="110338" y="25291"/>
                  <a:pt x="110407" y="25291"/>
                </a:cubicBezTo>
                <a:cubicBezTo>
                  <a:pt x="110544" y="25291"/>
                  <a:pt x="110681" y="25314"/>
                  <a:pt x="110795" y="25336"/>
                </a:cubicBezTo>
                <a:moveTo>
                  <a:pt x="105248" y="25314"/>
                </a:moveTo>
                <a:cubicBezTo>
                  <a:pt x="105066" y="25222"/>
                  <a:pt x="104883" y="25154"/>
                  <a:pt x="104678" y="25154"/>
                </a:cubicBezTo>
                <a:cubicBezTo>
                  <a:pt x="104632" y="25154"/>
                  <a:pt x="104564" y="25177"/>
                  <a:pt x="104518" y="25177"/>
                </a:cubicBezTo>
                <a:cubicBezTo>
                  <a:pt x="104564" y="25177"/>
                  <a:pt x="104632" y="25154"/>
                  <a:pt x="104678" y="25154"/>
                </a:cubicBezTo>
                <a:cubicBezTo>
                  <a:pt x="104883" y="25154"/>
                  <a:pt x="105066" y="25222"/>
                  <a:pt x="105248" y="25314"/>
                </a:cubicBezTo>
                <a:close/>
                <a:moveTo>
                  <a:pt x="116478" y="25177"/>
                </a:moveTo>
                <a:cubicBezTo>
                  <a:pt x="116501" y="25177"/>
                  <a:pt x="116547" y="25177"/>
                  <a:pt x="116570" y="25177"/>
                </a:cubicBezTo>
                <a:cubicBezTo>
                  <a:pt x="116798" y="25177"/>
                  <a:pt x="116889" y="25108"/>
                  <a:pt x="117049" y="24948"/>
                </a:cubicBezTo>
                <a:cubicBezTo>
                  <a:pt x="116889" y="25108"/>
                  <a:pt x="116798" y="25177"/>
                  <a:pt x="116570" y="25177"/>
                </a:cubicBezTo>
                <a:cubicBezTo>
                  <a:pt x="116547" y="25177"/>
                  <a:pt x="116501" y="25177"/>
                  <a:pt x="116478" y="25177"/>
                </a:cubicBezTo>
                <a:close/>
                <a:moveTo>
                  <a:pt x="115931" y="25177"/>
                </a:moveTo>
                <a:cubicBezTo>
                  <a:pt x="115908" y="25177"/>
                  <a:pt x="115862" y="25177"/>
                  <a:pt x="115839" y="25177"/>
                </a:cubicBezTo>
                <a:cubicBezTo>
                  <a:pt x="115862" y="25177"/>
                  <a:pt x="115908" y="25177"/>
                  <a:pt x="115931" y="25177"/>
                </a:cubicBezTo>
                <a:close/>
                <a:moveTo>
                  <a:pt x="96917" y="25177"/>
                </a:moveTo>
                <a:cubicBezTo>
                  <a:pt x="96940" y="25177"/>
                  <a:pt x="96940" y="25177"/>
                  <a:pt x="96940" y="25177"/>
                </a:cubicBezTo>
                <a:cubicBezTo>
                  <a:pt x="96940" y="25177"/>
                  <a:pt x="96940" y="25177"/>
                  <a:pt x="96917" y="25177"/>
                </a:cubicBezTo>
                <a:close/>
                <a:moveTo>
                  <a:pt x="113374" y="25085"/>
                </a:moveTo>
                <a:lnTo>
                  <a:pt x="113374" y="25085"/>
                </a:lnTo>
                <a:lnTo>
                  <a:pt x="113374" y="25085"/>
                </a:lnTo>
                <a:close/>
                <a:moveTo>
                  <a:pt x="113374" y="25085"/>
                </a:moveTo>
                <a:lnTo>
                  <a:pt x="113374" y="25085"/>
                </a:lnTo>
                <a:lnTo>
                  <a:pt x="113374" y="25085"/>
                </a:lnTo>
                <a:close/>
                <a:moveTo>
                  <a:pt x="113397" y="25085"/>
                </a:moveTo>
                <a:cubicBezTo>
                  <a:pt x="113397" y="25085"/>
                  <a:pt x="113397" y="25085"/>
                  <a:pt x="113397" y="25085"/>
                </a:cubicBezTo>
                <a:cubicBezTo>
                  <a:pt x="113397" y="25085"/>
                  <a:pt x="113397" y="25085"/>
                  <a:pt x="113397" y="25085"/>
                </a:cubicBezTo>
                <a:close/>
                <a:moveTo>
                  <a:pt x="113397" y="25085"/>
                </a:moveTo>
                <a:cubicBezTo>
                  <a:pt x="113397" y="25085"/>
                  <a:pt x="113397" y="25085"/>
                  <a:pt x="113397" y="25085"/>
                </a:cubicBezTo>
                <a:cubicBezTo>
                  <a:pt x="113397" y="25085"/>
                  <a:pt x="113397" y="25085"/>
                  <a:pt x="113397" y="25085"/>
                </a:cubicBezTo>
                <a:close/>
                <a:moveTo>
                  <a:pt x="113420" y="25085"/>
                </a:moveTo>
                <a:lnTo>
                  <a:pt x="113420" y="25085"/>
                </a:lnTo>
                <a:lnTo>
                  <a:pt x="113420" y="25085"/>
                </a:lnTo>
                <a:close/>
                <a:moveTo>
                  <a:pt x="113420" y="25085"/>
                </a:moveTo>
                <a:lnTo>
                  <a:pt x="113420" y="25085"/>
                </a:lnTo>
                <a:lnTo>
                  <a:pt x="113420" y="25085"/>
                </a:lnTo>
                <a:close/>
                <a:moveTo>
                  <a:pt x="114903" y="25040"/>
                </a:moveTo>
                <a:cubicBezTo>
                  <a:pt x="114995" y="25017"/>
                  <a:pt x="115109" y="24971"/>
                  <a:pt x="115223" y="24971"/>
                </a:cubicBezTo>
                <a:lnTo>
                  <a:pt x="115223" y="24971"/>
                </a:lnTo>
                <a:cubicBezTo>
                  <a:pt x="115223" y="24971"/>
                  <a:pt x="115223" y="24971"/>
                  <a:pt x="115223" y="24971"/>
                </a:cubicBezTo>
                <a:cubicBezTo>
                  <a:pt x="115109" y="24971"/>
                  <a:pt x="114995" y="25017"/>
                  <a:pt x="114903" y="25040"/>
                </a:cubicBezTo>
                <a:close/>
                <a:moveTo>
                  <a:pt x="117825" y="24925"/>
                </a:moveTo>
                <a:cubicBezTo>
                  <a:pt x="117642" y="24834"/>
                  <a:pt x="117528" y="24743"/>
                  <a:pt x="117414" y="24743"/>
                </a:cubicBezTo>
                <a:cubicBezTo>
                  <a:pt x="117323" y="24743"/>
                  <a:pt x="117232" y="24789"/>
                  <a:pt x="117095" y="24903"/>
                </a:cubicBezTo>
                <a:cubicBezTo>
                  <a:pt x="117232" y="24789"/>
                  <a:pt x="117323" y="24743"/>
                  <a:pt x="117414" y="24743"/>
                </a:cubicBezTo>
                <a:cubicBezTo>
                  <a:pt x="117528" y="24743"/>
                  <a:pt x="117642" y="24834"/>
                  <a:pt x="117825" y="24925"/>
                </a:cubicBezTo>
                <a:close/>
                <a:moveTo>
                  <a:pt x="83450" y="24834"/>
                </a:moveTo>
                <a:cubicBezTo>
                  <a:pt x="83678" y="24720"/>
                  <a:pt x="83907" y="24674"/>
                  <a:pt x="84181" y="24674"/>
                </a:cubicBezTo>
                <a:cubicBezTo>
                  <a:pt x="84181" y="24674"/>
                  <a:pt x="84203" y="24674"/>
                  <a:pt x="84226" y="24674"/>
                </a:cubicBezTo>
                <a:cubicBezTo>
                  <a:pt x="84203" y="24674"/>
                  <a:pt x="84181" y="24674"/>
                  <a:pt x="84181" y="24674"/>
                </a:cubicBezTo>
                <a:cubicBezTo>
                  <a:pt x="83907" y="24674"/>
                  <a:pt x="83678" y="24720"/>
                  <a:pt x="83450" y="24834"/>
                </a:cubicBezTo>
                <a:close/>
                <a:moveTo>
                  <a:pt x="39215" y="24766"/>
                </a:moveTo>
                <a:cubicBezTo>
                  <a:pt x="38941" y="24674"/>
                  <a:pt x="38713" y="24606"/>
                  <a:pt x="38439" y="24606"/>
                </a:cubicBezTo>
                <a:lnTo>
                  <a:pt x="38416" y="24606"/>
                </a:lnTo>
                <a:lnTo>
                  <a:pt x="38439" y="24583"/>
                </a:lnTo>
                <a:cubicBezTo>
                  <a:pt x="38713" y="24583"/>
                  <a:pt x="38941" y="24674"/>
                  <a:pt x="39215" y="24766"/>
                </a:cubicBezTo>
                <a:close/>
                <a:moveTo>
                  <a:pt x="14084" y="24697"/>
                </a:moveTo>
                <a:cubicBezTo>
                  <a:pt x="13993" y="24697"/>
                  <a:pt x="13901" y="24674"/>
                  <a:pt x="13810" y="24674"/>
                </a:cubicBezTo>
                <a:cubicBezTo>
                  <a:pt x="13901" y="24674"/>
                  <a:pt x="13993" y="24697"/>
                  <a:pt x="14084" y="24697"/>
                </a:cubicBezTo>
                <a:cubicBezTo>
                  <a:pt x="14107" y="24697"/>
                  <a:pt x="14130" y="24697"/>
                  <a:pt x="14130" y="24697"/>
                </a:cubicBezTo>
                <a:cubicBezTo>
                  <a:pt x="14130" y="24697"/>
                  <a:pt x="14107" y="24697"/>
                  <a:pt x="14084" y="24697"/>
                </a:cubicBezTo>
                <a:close/>
                <a:moveTo>
                  <a:pt x="14244" y="24674"/>
                </a:moveTo>
                <a:cubicBezTo>
                  <a:pt x="14404" y="24652"/>
                  <a:pt x="14472" y="24606"/>
                  <a:pt x="14632" y="24583"/>
                </a:cubicBezTo>
                <a:cubicBezTo>
                  <a:pt x="14472" y="24606"/>
                  <a:pt x="14404" y="24652"/>
                  <a:pt x="14244" y="24674"/>
                </a:cubicBezTo>
                <a:close/>
                <a:moveTo>
                  <a:pt x="37731" y="24606"/>
                </a:moveTo>
                <a:cubicBezTo>
                  <a:pt x="37343" y="24606"/>
                  <a:pt x="36978" y="24583"/>
                  <a:pt x="36635" y="24469"/>
                </a:cubicBezTo>
                <a:cubicBezTo>
                  <a:pt x="36978" y="24583"/>
                  <a:pt x="37343" y="24606"/>
                  <a:pt x="37731" y="24606"/>
                </a:cubicBezTo>
                <a:cubicBezTo>
                  <a:pt x="37959" y="24606"/>
                  <a:pt x="38188" y="24606"/>
                  <a:pt x="38416" y="24606"/>
                </a:cubicBezTo>
                <a:cubicBezTo>
                  <a:pt x="38188" y="24606"/>
                  <a:pt x="37959" y="24606"/>
                  <a:pt x="37731" y="24606"/>
                </a:cubicBezTo>
                <a:moveTo>
                  <a:pt x="14929" y="24606"/>
                </a:moveTo>
                <a:lnTo>
                  <a:pt x="15043" y="24606"/>
                </a:lnTo>
                <a:cubicBezTo>
                  <a:pt x="14997" y="24606"/>
                  <a:pt x="14974" y="24606"/>
                  <a:pt x="14929" y="24606"/>
                </a:cubicBezTo>
                <a:close/>
                <a:moveTo>
                  <a:pt x="14678" y="24583"/>
                </a:moveTo>
                <a:lnTo>
                  <a:pt x="14678" y="24583"/>
                </a:lnTo>
                <a:lnTo>
                  <a:pt x="14678" y="24583"/>
                </a:lnTo>
                <a:close/>
                <a:moveTo>
                  <a:pt x="14678" y="24583"/>
                </a:moveTo>
                <a:cubicBezTo>
                  <a:pt x="14678" y="24583"/>
                  <a:pt x="14678" y="24583"/>
                  <a:pt x="14678" y="24583"/>
                </a:cubicBezTo>
                <a:cubicBezTo>
                  <a:pt x="14678" y="24583"/>
                  <a:pt x="14678" y="24583"/>
                  <a:pt x="14678" y="24583"/>
                </a:cubicBezTo>
                <a:close/>
                <a:moveTo>
                  <a:pt x="14655" y="24583"/>
                </a:moveTo>
                <a:lnTo>
                  <a:pt x="14655" y="24583"/>
                </a:lnTo>
                <a:lnTo>
                  <a:pt x="14655" y="24583"/>
                </a:lnTo>
                <a:close/>
                <a:moveTo>
                  <a:pt x="14655" y="24583"/>
                </a:moveTo>
                <a:cubicBezTo>
                  <a:pt x="14655" y="24583"/>
                  <a:pt x="14655" y="24583"/>
                  <a:pt x="14655" y="24583"/>
                </a:cubicBezTo>
                <a:cubicBezTo>
                  <a:pt x="14655" y="24583"/>
                  <a:pt x="14655" y="24583"/>
                  <a:pt x="14655" y="24583"/>
                </a:cubicBezTo>
                <a:close/>
                <a:moveTo>
                  <a:pt x="14655" y="24583"/>
                </a:moveTo>
                <a:lnTo>
                  <a:pt x="14632" y="24583"/>
                </a:lnTo>
                <a:lnTo>
                  <a:pt x="14655" y="24583"/>
                </a:lnTo>
                <a:close/>
                <a:moveTo>
                  <a:pt x="15979" y="24492"/>
                </a:moveTo>
                <a:cubicBezTo>
                  <a:pt x="15842" y="24492"/>
                  <a:pt x="15705" y="24492"/>
                  <a:pt x="15568" y="24492"/>
                </a:cubicBezTo>
                <a:cubicBezTo>
                  <a:pt x="15522" y="24492"/>
                  <a:pt x="15476" y="24492"/>
                  <a:pt x="15431" y="24492"/>
                </a:cubicBezTo>
                <a:cubicBezTo>
                  <a:pt x="15476" y="24492"/>
                  <a:pt x="15522" y="24492"/>
                  <a:pt x="15568" y="24492"/>
                </a:cubicBezTo>
                <a:cubicBezTo>
                  <a:pt x="15705" y="24492"/>
                  <a:pt x="15842" y="24492"/>
                  <a:pt x="15979" y="24492"/>
                </a:cubicBezTo>
                <a:close/>
                <a:moveTo>
                  <a:pt x="36613" y="24469"/>
                </a:moveTo>
                <a:cubicBezTo>
                  <a:pt x="36613" y="24446"/>
                  <a:pt x="36613" y="24446"/>
                  <a:pt x="36590" y="24446"/>
                </a:cubicBezTo>
                <a:cubicBezTo>
                  <a:pt x="36613" y="24446"/>
                  <a:pt x="36613" y="24446"/>
                  <a:pt x="36613" y="24469"/>
                </a:cubicBezTo>
                <a:close/>
                <a:moveTo>
                  <a:pt x="19699" y="24012"/>
                </a:moveTo>
                <a:cubicBezTo>
                  <a:pt x="19585" y="23921"/>
                  <a:pt x="19471" y="23830"/>
                  <a:pt x="19334" y="23784"/>
                </a:cubicBezTo>
                <a:cubicBezTo>
                  <a:pt x="19471" y="23830"/>
                  <a:pt x="19585" y="23921"/>
                  <a:pt x="19699" y="24012"/>
                </a:cubicBezTo>
                <a:close/>
                <a:moveTo>
                  <a:pt x="65304" y="23921"/>
                </a:moveTo>
                <a:cubicBezTo>
                  <a:pt x="65395" y="23898"/>
                  <a:pt x="65487" y="23898"/>
                  <a:pt x="65555" y="23898"/>
                </a:cubicBezTo>
                <a:lnTo>
                  <a:pt x="65578" y="23898"/>
                </a:lnTo>
                <a:lnTo>
                  <a:pt x="65555" y="23898"/>
                </a:lnTo>
                <a:cubicBezTo>
                  <a:pt x="65487" y="23898"/>
                  <a:pt x="65395" y="23898"/>
                  <a:pt x="65304" y="23921"/>
                </a:cubicBezTo>
                <a:moveTo>
                  <a:pt x="9816" y="23898"/>
                </a:moveTo>
                <a:cubicBezTo>
                  <a:pt x="9884" y="23876"/>
                  <a:pt x="9953" y="23876"/>
                  <a:pt x="10021" y="23853"/>
                </a:cubicBezTo>
                <a:cubicBezTo>
                  <a:pt x="9953" y="23876"/>
                  <a:pt x="9884" y="23876"/>
                  <a:pt x="9816" y="23898"/>
                </a:cubicBezTo>
                <a:close/>
                <a:moveTo>
                  <a:pt x="10021" y="23853"/>
                </a:moveTo>
                <a:lnTo>
                  <a:pt x="10021" y="23853"/>
                </a:lnTo>
                <a:lnTo>
                  <a:pt x="10021" y="23853"/>
                </a:lnTo>
                <a:close/>
                <a:moveTo>
                  <a:pt x="7191" y="23602"/>
                </a:moveTo>
                <a:cubicBezTo>
                  <a:pt x="7168" y="23602"/>
                  <a:pt x="7122" y="23579"/>
                  <a:pt x="7077" y="23579"/>
                </a:cubicBezTo>
                <a:cubicBezTo>
                  <a:pt x="7122" y="23579"/>
                  <a:pt x="7168" y="23602"/>
                  <a:pt x="7191" y="23602"/>
                </a:cubicBezTo>
                <a:cubicBezTo>
                  <a:pt x="7214" y="23602"/>
                  <a:pt x="7214" y="23602"/>
                  <a:pt x="7236" y="23602"/>
                </a:cubicBezTo>
                <a:cubicBezTo>
                  <a:pt x="7214" y="23602"/>
                  <a:pt x="7214" y="23602"/>
                  <a:pt x="7191" y="23602"/>
                </a:cubicBezTo>
                <a:close/>
                <a:moveTo>
                  <a:pt x="6985" y="23533"/>
                </a:moveTo>
                <a:cubicBezTo>
                  <a:pt x="6894" y="23487"/>
                  <a:pt x="6803" y="23465"/>
                  <a:pt x="6711" y="23419"/>
                </a:cubicBezTo>
                <a:cubicBezTo>
                  <a:pt x="6803" y="23465"/>
                  <a:pt x="6894" y="23487"/>
                  <a:pt x="6985" y="23533"/>
                </a:cubicBezTo>
                <a:close/>
                <a:moveTo>
                  <a:pt x="27893" y="23236"/>
                </a:moveTo>
                <a:cubicBezTo>
                  <a:pt x="28510" y="22848"/>
                  <a:pt x="29172" y="22529"/>
                  <a:pt x="29902" y="22529"/>
                </a:cubicBezTo>
                <a:lnTo>
                  <a:pt x="29902" y="22529"/>
                </a:lnTo>
                <a:lnTo>
                  <a:pt x="29902" y="22529"/>
                </a:lnTo>
                <a:cubicBezTo>
                  <a:pt x="29172" y="22529"/>
                  <a:pt x="28510" y="22848"/>
                  <a:pt x="27893" y="23236"/>
                </a:cubicBezTo>
                <a:close/>
                <a:moveTo>
                  <a:pt x="33486" y="23214"/>
                </a:moveTo>
                <a:cubicBezTo>
                  <a:pt x="33463" y="23214"/>
                  <a:pt x="33417" y="23214"/>
                  <a:pt x="33394" y="23214"/>
                </a:cubicBezTo>
                <a:cubicBezTo>
                  <a:pt x="33417" y="23214"/>
                  <a:pt x="33463" y="23214"/>
                  <a:pt x="33486" y="23214"/>
                </a:cubicBezTo>
                <a:close/>
                <a:moveTo>
                  <a:pt x="33052" y="23191"/>
                </a:moveTo>
                <a:cubicBezTo>
                  <a:pt x="33029" y="23168"/>
                  <a:pt x="33006" y="23168"/>
                  <a:pt x="32983" y="23145"/>
                </a:cubicBezTo>
                <a:cubicBezTo>
                  <a:pt x="33006" y="23168"/>
                  <a:pt x="33029" y="23168"/>
                  <a:pt x="33052" y="23191"/>
                </a:cubicBezTo>
                <a:close/>
                <a:moveTo>
                  <a:pt x="8789" y="23008"/>
                </a:moveTo>
                <a:cubicBezTo>
                  <a:pt x="8743" y="23008"/>
                  <a:pt x="8720" y="23008"/>
                  <a:pt x="8674" y="22985"/>
                </a:cubicBezTo>
                <a:cubicBezTo>
                  <a:pt x="8720" y="23008"/>
                  <a:pt x="8743" y="23008"/>
                  <a:pt x="8789" y="23008"/>
                </a:cubicBezTo>
                <a:close/>
                <a:moveTo>
                  <a:pt x="29970" y="22529"/>
                </a:moveTo>
                <a:lnTo>
                  <a:pt x="29948" y="22529"/>
                </a:lnTo>
                <a:lnTo>
                  <a:pt x="29970" y="22529"/>
                </a:lnTo>
                <a:close/>
                <a:moveTo>
                  <a:pt x="30244" y="22506"/>
                </a:moveTo>
                <a:cubicBezTo>
                  <a:pt x="30495" y="22483"/>
                  <a:pt x="30769" y="22392"/>
                  <a:pt x="31020" y="22323"/>
                </a:cubicBezTo>
                <a:cubicBezTo>
                  <a:pt x="30769" y="22392"/>
                  <a:pt x="30495" y="22483"/>
                  <a:pt x="30244" y="22506"/>
                </a:cubicBezTo>
                <a:close/>
                <a:moveTo>
                  <a:pt x="4406" y="22323"/>
                </a:moveTo>
                <a:cubicBezTo>
                  <a:pt x="4246" y="22209"/>
                  <a:pt x="4041" y="22164"/>
                  <a:pt x="3858" y="22118"/>
                </a:cubicBezTo>
                <a:cubicBezTo>
                  <a:pt x="3699" y="22050"/>
                  <a:pt x="3539" y="21958"/>
                  <a:pt x="3402" y="21890"/>
                </a:cubicBezTo>
                <a:cubicBezTo>
                  <a:pt x="3539" y="21958"/>
                  <a:pt x="3699" y="22050"/>
                  <a:pt x="3858" y="22118"/>
                </a:cubicBezTo>
                <a:cubicBezTo>
                  <a:pt x="4041" y="22164"/>
                  <a:pt x="4246" y="22209"/>
                  <a:pt x="4406" y="22323"/>
                </a:cubicBezTo>
                <a:close/>
                <a:moveTo>
                  <a:pt x="31203" y="22278"/>
                </a:moveTo>
                <a:lnTo>
                  <a:pt x="31203" y="22278"/>
                </a:lnTo>
                <a:lnTo>
                  <a:pt x="31203" y="22278"/>
                </a:lnTo>
                <a:close/>
                <a:moveTo>
                  <a:pt x="31203" y="22278"/>
                </a:moveTo>
                <a:cubicBezTo>
                  <a:pt x="31317" y="22255"/>
                  <a:pt x="31431" y="22209"/>
                  <a:pt x="31545" y="22209"/>
                </a:cubicBezTo>
                <a:cubicBezTo>
                  <a:pt x="31568" y="22209"/>
                  <a:pt x="31591" y="22209"/>
                  <a:pt x="31637" y="22232"/>
                </a:cubicBezTo>
                <a:cubicBezTo>
                  <a:pt x="31591" y="22209"/>
                  <a:pt x="31568" y="22209"/>
                  <a:pt x="31545" y="22209"/>
                </a:cubicBezTo>
                <a:cubicBezTo>
                  <a:pt x="31431" y="22209"/>
                  <a:pt x="31317" y="22255"/>
                  <a:pt x="31203" y="22278"/>
                </a:cubicBezTo>
                <a:close/>
                <a:moveTo>
                  <a:pt x="2831" y="21798"/>
                </a:moveTo>
                <a:cubicBezTo>
                  <a:pt x="2649" y="21730"/>
                  <a:pt x="2489" y="21684"/>
                  <a:pt x="2306" y="21661"/>
                </a:cubicBezTo>
                <a:cubicBezTo>
                  <a:pt x="2489" y="21684"/>
                  <a:pt x="2649" y="21730"/>
                  <a:pt x="2831" y="21798"/>
                </a:cubicBezTo>
                <a:close/>
                <a:moveTo>
                  <a:pt x="2306" y="21661"/>
                </a:moveTo>
                <a:cubicBezTo>
                  <a:pt x="2306" y="21661"/>
                  <a:pt x="2306" y="21661"/>
                  <a:pt x="2306" y="21661"/>
                </a:cubicBezTo>
                <a:cubicBezTo>
                  <a:pt x="2306" y="21661"/>
                  <a:pt x="2306" y="21661"/>
                  <a:pt x="2306" y="21661"/>
                </a:cubicBezTo>
                <a:close/>
                <a:moveTo>
                  <a:pt x="1690" y="21639"/>
                </a:moveTo>
                <a:cubicBezTo>
                  <a:pt x="1644" y="21639"/>
                  <a:pt x="1621" y="21639"/>
                  <a:pt x="1576" y="21639"/>
                </a:cubicBezTo>
                <a:cubicBezTo>
                  <a:pt x="1621" y="21639"/>
                  <a:pt x="1644" y="21639"/>
                  <a:pt x="1690" y="21639"/>
                </a:cubicBezTo>
                <a:lnTo>
                  <a:pt x="1713" y="21639"/>
                </a:lnTo>
                <a:lnTo>
                  <a:pt x="1758" y="21639"/>
                </a:lnTo>
                <a:lnTo>
                  <a:pt x="1713" y="21639"/>
                </a:lnTo>
                <a:cubicBezTo>
                  <a:pt x="1690" y="21639"/>
                  <a:pt x="1690" y="21639"/>
                  <a:pt x="1690" y="21639"/>
                </a:cubicBezTo>
                <a:close/>
                <a:moveTo>
                  <a:pt x="1" y="21159"/>
                </a:moveTo>
                <a:lnTo>
                  <a:pt x="1" y="21159"/>
                </a:lnTo>
                <a:lnTo>
                  <a:pt x="1" y="3219"/>
                </a:lnTo>
                <a:cubicBezTo>
                  <a:pt x="92" y="3173"/>
                  <a:pt x="183" y="3127"/>
                  <a:pt x="298" y="3127"/>
                </a:cubicBezTo>
                <a:cubicBezTo>
                  <a:pt x="320" y="3127"/>
                  <a:pt x="343" y="3127"/>
                  <a:pt x="366" y="3127"/>
                </a:cubicBezTo>
                <a:cubicBezTo>
                  <a:pt x="549" y="3173"/>
                  <a:pt x="617" y="3219"/>
                  <a:pt x="800" y="3241"/>
                </a:cubicBezTo>
                <a:cubicBezTo>
                  <a:pt x="1096" y="3241"/>
                  <a:pt x="1370" y="3310"/>
                  <a:pt x="1644" y="3333"/>
                </a:cubicBezTo>
                <a:lnTo>
                  <a:pt x="1644" y="3333"/>
                </a:lnTo>
                <a:cubicBezTo>
                  <a:pt x="1370" y="3310"/>
                  <a:pt x="1096" y="3241"/>
                  <a:pt x="800" y="3241"/>
                </a:cubicBezTo>
                <a:cubicBezTo>
                  <a:pt x="617" y="3219"/>
                  <a:pt x="549" y="3173"/>
                  <a:pt x="366" y="3127"/>
                </a:cubicBezTo>
                <a:lnTo>
                  <a:pt x="298" y="3127"/>
                </a:lnTo>
                <a:cubicBezTo>
                  <a:pt x="183" y="3127"/>
                  <a:pt x="92" y="3173"/>
                  <a:pt x="1" y="3219"/>
                </a:cubicBezTo>
                <a:lnTo>
                  <a:pt x="1" y="21159"/>
                </a:lnTo>
                <a:close/>
                <a:moveTo>
                  <a:pt x="117779" y="5958"/>
                </a:moveTo>
                <a:cubicBezTo>
                  <a:pt x="117757" y="5935"/>
                  <a:pt x="117757" y="5912"/>
                  <a:pt x="117757" y="5889"/>
                </a:cubicBezTo>
                <a:cubicBezTo>
                  <a:pt x="117757" y="5912"/>
                  <a:pt x="117757" y="5935"/>
                  <a:pt x="117779" y="5958"/>
                </a:cubicBezTo>
                <a:cubicBezTo>
                  <a:pt x="118419" y="5844"/>
                  <a:pt x="118966" y="5570"/>
                  <a:pt x="119605" y="5410"/>
                </a:cubicBezTo>
                <a:cubicBezTo>
                  <a:pt x="119948" y="5319"/>
                  <a:pt x="120313" y="5296"/>
                  <a:pt x="120655" y="5204"/>
                </a:cubicBezTo>
                <a:cubicBezTo>
                  <a:pt x="121089" y="5068"/>
                  <a:pt x="121523" y="5136"/>
                  <a:pt x="121979" y="4999"/>
                </a:cubicBezTo>
                <a:cubicBezTo>
                  <a:pt x="122436" y="4862"/>
                  <a:pt x="122778" y="4634"/>
                  <a:pt x="123280" y="4611"/>
                </a:cubicBezTo>
                <a:cubicBezTo>
                  <a:pt x="123554" y="4588"/>
                  <a:pt x="123782" y="4497"/>
                  <a:pt x="124056" y="4406"/>
                </a:cubicBezTo>
                <a:cubicBezTo>
                  <a:pt x="124376" y="4360"/>
                  <a:pt x="124718" y="4291"/>
                  <a:pt x="125038" y="4269"/>
                </a:cubicBezTo>
                <a:lnTo>
                  <a:pt x="125038" y="4269"/>
                </a:lnTo>
                <a:cubicBezTo>
                  <a:pt x="124718" y="4291"/>
                  <a:pt x="124376" y="4360"/>
                  <a:pt x="124056" y="4406"/>
                </a:cubicBezTo>
                <a:cubicBezTo>
                  <a:pt x="123782" y="4497"/>
                  <a:pt x="123554" y="4588"/>
                  <a:pt x="123280" y="4611"/>
                </a:cubicBezTo>
                <a:cubicBezTo>
                  <a:pt x="122778" y="4634"/>
                  <a:pt x="122436" y="4862"/>
                  <a:pt x="121979" y="4999"/>
                </a:cubicBezTo>
                <a:cubicBezTo>
                  <a:pt x="121523" y="5136"/>
                  <a:pt x="121089" y="5068"/>
                  <a:pt x="120655" y="5204"/>
                </a:cubicBezTo>
                <a:cubicBezTo>
                  <a:pt x="120313" y="5296"/>
                  <a:pt x="119948" y="5319"/>
                  <a:pt x="119605" y="5410"/>
                </a:cubicBezTo>
                <a:cubicBezTo>
                  <a:pt x="118966" y="5570"/>
                  <a:pt x="118419" y="5844"/>
                  <a:pt x="117779" y="5958"/>
                </a:cubicBezTo>
                <a:moveTo>
                  <a:pt x="115976" y="5935"/>
                </a:moveTo>
                <a:cubicBezTo>
                  <a:pt x="115885" y="5912"/>
                  <a:pt x="115794" y="5912"/>
                  <a:pt x="115702" y="5889"/>
                </a:cubicBezTo>
                <a:cubicBezTo>
                  <a:pt x="115406" y="5844"/>
                  <a:pt x="115132" y="5638"/>
                  <a:pt x="114858" y="5592"/>
                </a:cubicBezTo>
                <a:lnTo>
                  <a:pt x="114812" y="5592"/>
                </a:lnTo>
                <a:cubicBezTo>
                  <a:pt x="114812" y="5592"/>
                  <a:pt x="114835" y="5592"/>
                  <a:pt x="114858" y="5592"/>
                </a:cubicBezTo>
                <a:cubicBezTo>
                  <a:pt x="115132" y="5638"/>
                  <a:pt x="115406" y="5844"/>
                  <a:pt x="115702" y="5889"/>
                </a:cubicBezTo>
                <a:cubicBezTo>
                  <a:pt x="115794" y="5912"/>
                  <a:pt x="115885" y="5912"/>
                  <a:pt x="115976" y="5935"/>
                </a:cubicBezTo>
                <a:close/>
                <a:moveTo>
                  <a:pt x="6118" y="5912"/>
                </a:moveTo>
                <a:cubicBezTo>
                  <a:pt x="6072" y="5912"/>
                  <a:pt x="6004" y="5912"/>
                  <a:pt x="5958" y="5889"/>
                </a:cubicBezTo>
                <a:cubicBezTo>
                  <a:pt x="6004" y="5912"/>
                  <a:pt x="6072" y="5912"/>
                  <a:pt x="6118" y="5912"/>
                </a:cubicBezTo>
                <a:cubicBezTo>
                  <a:pt x="6369" y="5912"/>
                  <a:pt x="6643" y="5798"/>
                  <a:pt x="6780" y="5775"/>
                </a:cubicBezTo>
                <a:cubicBezTo>
                  <a:pt x="7100" y="5684"/>
                  <a:pt x="7373" y="5524"/>
                  <a:pt x="7602" y="5319"/>
                </a:cubicBezTo>
                <a:cubicBezTo>
                  <a:pt x="7784" y="5182"/>
                  <a:pt x="7853" y="4976"/>
                  <a:pt x="8013" y="4839"/>
                </a:cubicBezTo>
                <a:cubicBezTo>
                  <a:pt x="8104" y="4748"/>
                  <a:pt x="8309" y="4565"/>
                  <a:pt x="8401" y="4520"/>
                </a:cubicBezTo>
                <a:cubicBezTo>
                  <a:pt x="8469" y="4520"/>
                  <a:pt x="8515" y="4497"/>
                  <a:pt x="8560" y="4497"/>
                </a:cubicBezTo>
                <a:cubicBezTo>
                  <a:pt x="8697" y="4497"/>
                  <a:pt x="8811" y="4588"/>
                  <a:pt x="8971" y="4611"/>
                </a:cubicBezTo>
                <a:lnTo>
                  <a:pt x="8971" y="4611"/>
                </a:lnTo>
                <a:cubicBezTo>
                  <a:pt x="8811" y="4588"/>
                  <a:pt x="8697" y="4497"/>
                  <a:pt x="8560" y="4497"/>
                </a:cubicBezTo>
                <a:cubicBezTo>
                  <a:pt x="8515" y="4497"/>
                  <a:pt x="8469" y="4520"/>
                  <a:pt x="8401" y="4520"/>
                </a:cubicBezTo>
                <a:cubicBezTo>
                  <a:pt x="8309" y="4565"/>
                  <a:pt x="8104" y="4748"/>
                  <a:pt x="8013" y="4839"/>
                </a:cubicBezTo>
                <a:cubicBezTo>
                  <a:pt x="7853" y="4976"/>
                  <a:pt x="7784" y="5182"/>
                  <a:pt x="7602" y="5319"/>
                </a:cubicBezTo>
                <a:cubicBezTo>
                  <a:pt x="7373" y="5524"/>
                  <a:pt x="7100" y="5684"/>
                  <a:pt x="6780" y="5775"/>
                </a:cubicBezTo>
                <a:cubicBezTo>
                  <a:pt x="6643" y="5798"/>
                  <a:pt x="6369" y="5912"/>
                  <a:pt x="6118" y="5912"/>
                </a:cubicBezTo>
                <a:close/>
                <a:moveTo>
                  <a:pt x="117460" y="5821"/>
                </a:moveTo>
                <a:cubicBezTo>
                  <a:pt x="117551" y="5798"/>
                  <a:pt x="117620" y="5775"/>
                  <a:pt x="117711" y="5775"/>
                </a:cubicBezTo>
                <a:cubicBezTo>
                  <a:pt x="117734" y="5775"/>
                  <a:pt x="117779" y="5775"/>
                  <a:pt x="117802" y="5798"/>
                </a:cubicBezTo>
                <a:cubicBezTo>
                  <a:pt x="117779" y="5775"/>
                  <a:pt x="117734" y="5775"/>
                  <a:pt x="117711" y="5775"/>
                </a:cubicBezTo>
                <a:cubicBezTo>
                  <a:pt x="117620" y="5775"/>
                  <a:pt x="117551" y="5798"/>
                  <a:pt x="117460" y="5821"/>
                </a:cubicBezTo>
                <a:close/>
                <a:moveTo>
                  <a:pt x="5844" y="5798"/>
                </a:moveTo>
                <a:lnTo>
                  <a:pt x="5844" y="5798"/>
                </a:lnTo>
                <a:cubicBezTo>
                  <a:pt x="5798" y="5729"/>
                  <a:pt x="5798" y="5570"/>
                  <a:pt x="5753" y="5501"/>
                </a:cubicBezTo>
                <a:cubicBezTo>
                  <a:pt x="5730" y="5433"/>
                  <a:pt x="5684" y="5410"/>
                  <a:pt x="5662" y="5364"/>
                </a:cubicBezTo>
                <a:cubicBezTo>
                  <a:pt x="5479" y="5113"/>
                  <a:pt x="5205" y="5227"/>
                  <a:pt x="4931" y="5068"/>
                </a:cubicBezTo>
                <a:cubicBezTo>
                  <a:pt x="4794" y="4999"/>
                  <a:pt x="4680" y="4885"/>
                  <a:pt x="4566" y="4771"/>
                </a:cubicBezTo>
                <a:cubicBezTo>
                  <a:pt x="4452" y="4657"/>
                  <a:pt x="4383" y="4520"/>
                  <a:pt x="4292" y="4383"/>
                </a:cubicBezTo>
                <a:cubicBezTo>
                  <a:pt x="4178" y="4246"/>
                  <a:pt x="4064" y="4200"/>
                  <a:pt x="3927" y="4200"/>
                </a:cubicBezTo>
                <a:cubicBezTo>
                  <a:pt x="3858" y="4200"/>
                  <a:pt x="3790" y="4223"/>
                  <a:pt x="3699" y="4223"/>
                </a:cubicBezTo>
                <a:lnTo>
                  <a:pt x="3699" y="4223"/>
                </a:lnTo>
                <a:lnTo>
                  <a:pt x="3699" y="4223"/>
                </a:lnTo>
                <a:cubicBezTo>
                  <a:pt x="3790" y="4223"/>
                  <a:pt x="3858" y="4200"/>
                  <a:pt x="3927" y="4200"/>
                </a:cubicBezTo>
                <a:cubicBezTo>
                  <a:pt x="4064" y="4200"/>
                  <a:pt x="4178" y="4246"/>
                  <a:pt x="4292" y="4383"/>
                </a:cubicBezTo>
                <a:cubicBezTo>
                  <a:pt x="4383" y="4520"/>
                  <a:pt x="4452" y="4657"/>
                  <a:pt x="4566" y="4771"/>
                </a:cubicBezTo>
                <a:cubicBezTo>
                  <a:pt x="4680" y="4885"/>
                  <a:pt x="4794" y="4999"/>
                  <a:pt x="4931" y="5068"/>
                </a:cubicBezTo>
                <a:cubicBezTo>
                  <a:pt x="5205" y="5227"/>
                  <a:pt x="5479" y="5113"/>
                  <a:pt x="5662" y="5364"/>
                </a:cubicBezTo>
                <a:cubicBezTo>
                  <a:pt x="5684" y="5410"/>
                  <a:pt x="5730" y="5433"/>
                  <a:pt x="5753" y="5501"/>
                </a:cubicBezTo>
                <a:cubicBezTo>
                  <a:pt x="5798" y="5570"/>
                  <a:pt x="5798" y="5729"/>
                  <a:pt x="5844" y="5798"/>
                </a:cubicBezTo>
                <a:lnTo>
                  <a:pt x="5844" y="5798"/>
                </a:lnTo>
                <a:close/>
                <a:moveTo>
                  <a:pt x="117802" y="5798"/>
                </a:moveTo>
                <a:cubicBezTo>
                  <a:pt x="117802" y="5798"/>
                  <a:pt x="117802" y="5798"/>
                  <a:pt x="117802" y="5798"/>
                </a:cubicBezTo>
                <a:cubicBezTo>
                  <a:pt x="117802" y="5798"/>
                  <a:pt x="117802" y="5798"/>
                  <a:pt x="117802" y="5798"/>
                </a:cubicBezTo>
                <a:close/>
                <a:moveTo>
                  <a:pt x="113831" y="5729"/>
                </a:moveTo>
                <a:cubicBezTo>
                  <a:pt x="113717" y="5729"/>
                  <a:pt x="113580" y="5707"/>
                  <a:pt x="113465" y="5684"/>
                </a:cubicBezTo>
                <a:cubicBezTo>
                  <a:pt x="113580" y="5707"/>
                  <a:pt x="113717" y="5729"/>
                  <a:pt x="113831" y="5729"/>
                </a:cubicBezTo>
                <a:cubicBezTo>
                  <a:pt x="114013" y="5729"/>
                  <a:pt x="114173" y="5707"/>
                  <a:pt x="114287" y="5707"/>
                </a:cubicBezTo>
                <a:cubicBezTo>
                  <a:pt x="114447" y="5684"/>
                  <a:pt x="114584" y="5615"/>
                  <a:pt x="114721" y="5592"/>
                </a:cubicBezTo>
                <a:cubicBezTo>
                  <a:pt x="114584" y="5615"/>
                  <a:pt x="114447" y="5684"/>
                  <a:pt x="114287" y="5707"/>
                </a:cubicBezTo>
                <a:cubicBezTo>
                  <a:pt x="114173" y="5707"/>
                  <a:pt x="114013" y="5729"/>
                  <a:pt x="113831" y="5729"/>
                </a:cubicBezTo>
                <a:close/>
                <a:moveTo>
                  <a:pt x="113306" y="5592"/>
                </a:moveTo>
                <a:lnTo>
                  <a:pt x="113306" y="5592"/>
                </a:lnTo>
                <a:cubicBezTo>
                  <a:pt x="113146" y="5478"/>
                  <a:pt x="113146" y="5296"/>
                  <a:pt x="113055" y="5113"/>
                </a:cubicBezTo>
                <a:cubicBezTo>
                  <a:pt x="112986" y="4976"/>
                  <a:pt x="112872" y="4953"/>
                  <a:pt x="112758" y="4885"/>
                </a:cubicBezTo>
                <a:cubicBezTo>
                  <a:pt x="112872" y="4953"/>
                  <a:pt x="112986" y="4976"/>
                  <a:pt x="113055" y="5113"/>
                </a:cubicBezTo>
                <a:cubicBezTo>
                  <a:pt x="113146" y="5296"/>
                  <a:pt x="113146" y="5478"/>
                  <a:pt x="113306" y="5592"/>
                </a:cubicBezTo>
                <a:lnTo>
                  <a:pt x="113306" y="5592"/>
                </a:lnTo>
                <a:close/>
                <a:moveTo>
                  <a:pt x="63957" y="4794"/>
                </a:moveTo>
                <a:lnTo>
                  <a:pt x="63957" y="4794"/>
                </a:lnTo>
                <a:cubicBezTo>
                  <a:pt x="64300" y="4748"/>
                  <a:pt x="64688" y="4611"/>
                  <a:pt x="64984" y="4474"/>
                </a:cubicBezTo>
                <a:cubicBezTo>
                  <a:pt x="65190" y="4383"/>
                  <a:pt x="65373" y="4246"/>
                  <a:pt x="65578" y="4177"/>
                </a:cubicBezTo>
                <a:cubicBezTo>
                  <a:pt x="65875" y="4063"/>
                  <a:pt x="66263" y="4063"/>
                  <a:pt x="66582" y="4040"/>
                </a:cubicBezTo>
                <a:cubicBezTo>
                  <a:pt x="67587" y="3903"/>
                  <a:pt x="68614" y="3721"/>
                  <a:pt x="69618" y="3630"/>
                </a:cubicBezTo>
                <a:cubicBezTo>
                  <a:pt x="69892" y="3607"/>
                  <a:pt x="70120" y="3538"/>
                  <a:pt x="70348" y="3538"/>
                </a:cubicBezTo>
                <a:cubicBezTo>
                  <a:pt x="70463" y="3538"/>
                  <a:pt x="70600" y="3561"/>
                  <a:pt x="70714" y="3607"/>
                </a:cubicBezTo>
                <a:cubicBezTo>
                  <a:pt x="70942" y="3675"/>
                  <a:pt x="71102" y="3812"/>
                  <a:pt x="71307" y="3926"/>
                </a:cubicBezTo>
                <a:cubicBezTo>
                  <a:pt x="71558" y="4063"/>
                  <a:pt x="71878" y="4086"/>
                  <a:pt x="72152" y="4155"/>
                </a:cubicBezTo>
                <a:lnTo>
                  <a:pt x="72152" y="4155"/>
                </a:lnTo>
                <a:lnTo>
                  <a:pt x="72152" y="4155"/>
                </a:lnTo>
                <a:cubicBezTo>
                  <a:pt x="71878" y="4086"/>
                  <a:pt x="71558" y="4063"/>
                  <a:pt x="71307" y="3926"/>
                </a:cubicBezTo>
                <a:cubicBezTo>
                  <a:pt x="71102" y="3812"/>
                  <a:pt x="70942" y="3675"/>
                  <a:pt x="70714" y="3607"/>
                </a:cubicBezTo>
                <a:cubicBezTo>
                  <a:pt x="70600" y="3561"/>
                  <a:pt x="70463" y="3538"/>
                  <a:pt x="70348" y="3538"/>
                </a:cubicBezTo>
                <a:cubicBezTo>
                  <a:pt x="70120" y="3538"/>
                  <a:pt x="69892" y="3607"/>
                  <a:pt x="69618" y="3630"/>
                </a:cubicBezTo>
                <a:cubicBezTo>
                  <a:pt x="68614" y="3721"/>
                  <a:pt x="67587" y="3903"/>
                  <a:pt x="66582" y="4040"/>
                </a:cubicBezTo>
                <a:cubicBezTo>
                  <a:pt x="66263" y="4063"/>
                  <a:pt x="65875" y="4063"/>
                  <a:pt x="65578" y="4177"/>
                </a:cubicBezTo>
                <a:cubicBezTo>
                  <a:pt x="65373" y="4246"/>
                  <a:pt x="65190" y="4383"/>
                  <a:pt x="64984" y="4474"/>
                </a:cubicBezTo>
                <a:cubicBezTo>
                  <a:pt x="64688" y="4611"/>
                  <a:pt x="64300" y="4748"/>
                  <a:pt x="63957" y="4794"/>
                </a:cubicBezTo>
                <a:lnTo>
                  <a:pt x="63957" y="4794"/>
                </a:lnTo>
                <a:close/>
                <a:moveTo>
                  <a:pt x="19882" y="4611"/>
                </a:moveTo>
                <a:cubicBezTo>
                  <a:pt x="19836" y="4611"/>
                  <a:pt x="19768" y="4611"/>
                  <a:pt x="19699" y="4588"/>
                </a:cubicBezTo>
                <a:cubicBezTo>
                  <a:pt x="19699" y="4588"/>
                  <a:pt x="19676" y="4588"/>
                  <a:pt x="19676" y="4588"/>
                </a:cubicBezTo>
                <a:cubicBezTo>
                  <a:pt x="19676" y="4588"/>
                  <a:pt x="19699" y="4588"/>
                  <a:pt x="19699" y="4588"/>
                </a:cubicBezTo>
                <a:cubicBezTo>
                  <a:pt x="19768" y="4611"/>
                  <a:pt x="19836" y="4611"/>
                  <a:pt x="19882" y="4611"/>
                </a:cubicBezTo>
                <a:cubicBezTo>
                  <a:pt x="20133" y="4611"/>
                  <a:pt x="20407" y="4497"/>
                  <a:pt x="20612" y="4406"/>
                </a:cubicBezTo>
                <a:cubicBezTo>
                  <a:pt x="21069" y="4223"/>
                  <a:pt x="21365" y="3789"/>
                  <a:pt x="21685" y="3401"/>
                </a:cubicBezTo>
                <a:cubicBezTo>
                  <a:pt x="21936" y="3082"/>
                  <a:pt x="22141" y="2853"/>
                  <a:pt x="22507" y="2648"/>
                </a:cubicBezTo>
                <a:cubicBezTo>
                  <a:pt x="22507" y="2648"/>
                  <a:pt x="22529" y="2648"/>
                  <a:pt x="22529" y="2625"/>
                </a:cubicBezTo>
                <a:cubicBezTo>
                  <a:pt x="22529" y="2648"/>
                  <a:pt x="22507" y="2648"/>
                  <a:pt x="22507" y="2648"/>
                </a:cubicBezTo>
                <a:cubicBezTo>
                  <a:pt x="22141" y="2853"/>
                  <a:pt x="21936" y="3082"/>
                  <a:pt x="21685" y="3401"/>
                </a:cubicBezTo>
                <a:cubicBezTo>
                  <a:pt x="21365" y="3789"/>
                  <a:pt x="21069" y="4223"/>
                  <a:pt x="20612" y="4406"/>
                </a:cubicBezTo>
                <a:cubicBezTo>
                  <a:pt x="20407" y="4497"/>
                  <a:pt x="20133" y="4611"/>
                  <a:pt x="19882" y="4611"/>
                </a:cubicBezTo>
                <a:moveTo>
                  <a:pt x="99428" y="4588"/>
                </a:moveTo>
                <a:cubicBezTo>
                  <a:pt x="99359" y="4588"/>
                  <a:pt x="99291" y="4565"/>
                  <a:pt x="99245" y="4520"/>
                </a:cubicBezTo>
                <a:cubicBezTo>
                  <a:pt x="99131" y="4428"/>
                  <a:pt x="99154" y="4177"/>
                  <a:pt x="99131" y="4063"/>
                </a:cubicBezTo>
                <a:cubicBezTo>
                  <a:pt x="99108" y="3858"/>
                  <a:pt x="98994" y="3447"/>
                  <a:pt x="98812" y="3287"/>
                </a:cubicBezTo>
                <a:lnTo>
                  <a:pt x="98812" y="3287"/>
                </a:lnTo>
                <a:lnTo>
                  <a:pt x="98812" y="3287"/>
                </a:lnTo>
                <a:cubicBezTo>
                  <a:pt x="98994" y="3447"/>
                  <a:pt x="99108" y="3858"/>
                  <a:pt x="99131" y="4063"/>
                </a:cubicBezTo>
                <a:cubicBezTo>
                  <a:pt x="99154" y="4177"/>
                  <a:pt x="99131" y="4428"/>
                  <a:pt x="99245" y="4520"/>
                </a:cubicBezTo>
                <a:cubicBezTo>
                  <a:pt x="99291" y="4565"/>
                  <a:pt x="99359" y="4588"/>
                  <a:pt x="99428" y="4588"/>
                </a:cubicBezTo>
                <a:cubicBezTo>
                  <a:pt x="99588" y="4588"/>
                  <a:pt x="99793" y="4497"/>
                  <a:pt x="99930" y="4451"/>
                </a:cubicBezTo>
                <a:cubicBezTo>
                  <a:pt x="99999" y="4451"/>
                  <a:pt x="100067" y="4428"/>
                  <a:pt x="100135" y="4428"/>
                </a:cubicBezTo>
                <a:cubicBezTo>
                  <a:pt x="100295" y="4428"/>
                  <a:pt x="100432" y="4474"/>
                  <a:pt x="100615" y="4497"/>
                </a:cubicBezTo>
                <a:cubicBezTo>
                  <a:pt x="100706" y="4520"/>
                  <a:pt x="100866" y="4543"/>
                  <a:pt x="101048" y="4543"/>
                </a:cubicBezTo>
                <a:cubicBezTo>
                  <a:pt x="100866" y="4543"/>
                  <a:pt x="100706" y="4520"/>
                  <a:pt x="100615" y="4497"/>
                </a:cubicBezTo>
                <a:cubicBezTo>
                  <a:pt x="100432" y="4474"/>
                  <a:pt x="100295" y="4428"/>
                  <a:pt x="100135" y="4428"/>
                </a:cubicBezTo>
                <a:cubicBezTo>
                  <a:pt x="100067" y="4428"/>
                  <a:pt x="99999" y="4451"/>
                  <a:pt x="99930" y="4451"/>
                </a:cubicBezTo>
                <a:cubicBezTo>
                  <a:pt x="99793" y="4497"/>
                  <a:pt x="99588" y="4588"/>
                  <a:pt x="99428" y="4588"/>
                </a:cubicBezTo>
                <a:moveTo>
                  <a:pt x="9291" y="4565"/>
                </a:moveTo>
                <a:cubicBezTo>
                  <a:pt x="9359" y="4543"/>
                  <a:pt x="9451" y="4520"/>
                  <a:pt x="9519" y="4520"/>
                </a:cubicBezTo>
                <a:cubicBezTo>
                  <a:pt x="9451" y="4520"/>
                  <a:pt x="9359" y="4543"/>
                  <a:pt x="9291" y="4565"/>
                </a:cubicBezTo>
                <a:close/>
                <a:moveTo>
                  <a:pt x="101528" y="4520"/>
                </a:moveTo>
                <a:cubicBezTo>
                  <a:pt x="101688" y="4520"/>
                  <a:pt x="101825" y="4474"/>
                  <a:pt x="101893" y="4428"/>
                </a:cubicBezTo>
                <a:cubicBezTo>
                  <a:pt x="102030" y="4314"/>
                  <a:pt x="102030" y="4132"/>
                  <a:pt x="102190" y="4040"/>
                </a:cubicBezTo>
                <a:cubicBezTo>
                  <a:pt x="102486" y="3858"/>
                  <a:pt x="102897" y="3881"/>
                  <a:pt x="103217" y="3835"/>
                </a:cubicBezTo>
                <a:cubicBezTo>
                  <a:pt x="103240" y="3812"/>
                  <a:pt x="103263" y="3812"/>
                  <a:pt x="103285" y="3812"/>
                </a:cubicBezTo>
                <a:cubicBezTo>
                  <a:pt x="103263" y="3812"/>
                  <a:pt x="103240" y="3812"/>
                  <a:pt x="103217" y="3835"/>
                </a:cubicBezTo>
                <a:cubicBezTo>
                  <a:pt x="102897" y="3881"/>
                  <a:pt x="102486" y="3858"/>
                  <a:pt x="102190" y="4040"/>
                </a:cubicBezTo>
                <a:cubicBezTo>
                  <a:pt x="102030" y="4132"/>
                  <a:pt x="102030" y="4314"/>
                  <a:pt x="101893" y="4428"/>
                </a:cubicBezTo>
                <a:cubicBezTo>
                  <a:pt x="101825" y="4474"/>
                  <a:pt x="101688" y="4520"/>
                  <a:pt x="101528" y="4520"/>
                </a:cubicBezTo>
                <a:close/>
                <a:moveTo>
                  <a:pt x="9542" y="4520"/>
                </a:moveTo>
                <a:lnTo>
                  <a:pt x="9542" y="4520"/>
                </a:lnTo>
                <a:lnTo>
                  <a:pt x="9542" y="4520"/>
                </a:lnTo>
                <a:close/>
                <a:moveTo>
                  <a:pt x="9542" y="4520"/>
                </a:moveTo>
                <a:cubicBezTo>
                  <a:pt x="9542" y="4520"/>
                  <a:pt x="9565" y="4520"/>
                  <a:pt x="9565" y="4520"/>
                </a:cubicBezTo>
                <a:cubicBezTo>
                  <a:pt x="9565" y="4520"/>
                  <a:pt x="9542" y="4520"/>
                  <a:pt x="9542" y="4520"/>
                </a:cubicBezTo>
                <a:close/>
                <a:moveTo>
                  <a:pt x="9565" y="4520"/>
                </a:moveTo>
                <a:cubicBezTo>
                  <a:pt x="9565" y="4520"/>
                  <a:pt x="9565" y="4520"/>
                  <a:pt x="9565" y="4520"/>
                </a:cubicBezTo>
                <a:cubicBezTo>
                  <a:pt x="9861" y="4497"/>
                  <a:pt x="9907" y="4451"/>
                  <a:pt x="10090" y="4223"/>
                </a:cubicBezTo>
                <a:cubicBezTo>
                  <a:pt x="10204" y="4063"/>
                  <a:pt x="10295" y="3858"/>
                  <a:pt x="10455" y="3721"/>
                </a:cubicBezTo>
                <a:cubicBezTo>
                  <a:pt x="10637" y="3561"/>
                  <a:pt x="10729" y="3584"/>
                  <a:pt x="10911" y="3515"/>
                </a:cubicBezTo>
                <a:cubicBezTo>
                  <a:pt x="11391" y="3356"/>
                  <a:pt x="11893" y="3105"/>
                  <a:pt x="12327" y="2831"/>
                </a:cubicBezTo>
                <a:cubicBezTo>
                  <a:pt x="12555" y="2694"/>
                  <a:pt x="12943" y="2420"/>
                  <a:pt x="13217" y="2351"/>
                </a:cubicBezTo>
                <a:cubicBezTo>
                  <a:pt x="13308" y="2328"/>
                  <a:pt x="13399" y="2328"/>
                  <a:pt x="13491" y="2328"/>
                </a:cubicBezTo>
                <a:cubicBezTo>
                  <a:pt x="13696" y="2328"/>
                  <a:pt x="13901" y="2374"/>
                  <a:pt x="14107" y="2420"/>
                </a:cubicBezTo>
                <a:cubicBezTo>
                  <a:pt x="14358" y="2488"/>
                  <a:pt x="14335" y="2511"/>
                  <a:pt x="14426" y="2717"/>
                </a:cubicBezTo>
                <a:cubicBezTo>
                  <a:pt x="14449" y="2785"/>
                  <a:pt x="14495" y="2853"/>
                  <a:pt x="14518" y="2945"/>
                </a:cubicBezTo>
                <a:cubicBezTo>
                  <a:pt x="14586" y="3082"/>
                  <a:pt x="14541" y="3196"/>
                  <a:pt x="14586" y="3333"/>
                </a:cubicBezTo>
                <a:lnTo>
                  <a:pt x="14586" y="3333"/>
                </a:lnTo>
                <a:lnTo>
                  <a:pt x="14586" y="3333"/>
                </a:lnTo>
                <a:cubicBezTo>
                  <a:pt x="14541" y="3196"/>
                  <a:pt x="14586" y="3082"/>
                  <a:pt x="14518" y="2945"/>
                </a:cubicBezTo>
                <a:cubicBezTo>
                  <a:pt x="14495" y="2853"/>
                  <a:pt x="14449" y="2785"/>
                  <a:pt x="14426" y="2717"/>
                </a:cubicBezTo>
                <a:cubicBezTo>
                  <a:pt x="14335" y="2511"/>
                  <a:pt x="14358" y="2488"/>
                  <a:pt x="14107" y="2420"/>
                </a:cubicBezTo>
                <a:cubicBezTo>
                  <a:pt x="13901" y="2374"/>
                  <a:pt x="13696" y="2328"/>
                  <a:pt x="13491" y="2328"/>
                </a:cubicBezTo>
                <a:cubicBezTo>
                  <a:pt x="13399" y="2328"/>
                  <a:pt x="13308" y="2328"/>
                  <a:pt x="13217" y="2351"/>
                </a:cubicBezTo>
                <a:cubicBezTo>
                  <a:pt x="12943" y="2420"/>
                  <a:pt x="12555" y="2694"/>
                  <a:pt x="12327" y="2831"/>
                </a:cubicBezTo>
                <a:cubicBezTo>
                  <a:pt x="11893" y="3105"/>
                  <a:pt x="11391" y="3356"/>
                  <a:pt x="10911" y="3515"/>
                </a:cubicBezTo>
                <a:cubicBezTo>
                  <a:pt x="10729" y="3584"/>
                  <a:pt x="10637" y="3561"/>
                  <a:pt x="10455" y="3721"/>
                </a:cubicBezTo>
                <a:cubicBezTo>
                  <a:pt x="10295" y="3858"/>
                  <a:pt x="10204" y="4063"/>
                  <a:pt x="10090" y="4223"/>
                </a:cubicBezTo>
                <a:cubicBezTo>
                  <a:pt x="9907" y="4451"/>
                  <a:pt x="9861" y="4497"/>
                  <a:pt x="9565" y="4520"/>
                </a:cubicBezTo>
                <a:cubicBezTo>
                  <a:pt x="9565" y="4520"/>
                  <a:pt x="9565" y="4520"/>
                  <a:pt x="9565" y="4520"/>
                </a:cubicBezTo>
                <a:close/>
                <a:moveTo>
                  <a:pt x="92763" y="4269"/>
                </a:moveTo>
                <a:cubicBezTo>
                  <a:pt x="92740" y="4269"/>
                  <a:pt x="92717" y="4246"/>
                  <a:pt x="92694" y="4246"/>
                </a:cubicBezTo>
                <a:cubicBezTo>
                  <a:pt x="92489" y="4200"/>
                  <a:pt x="92443" y="4132"/>
                  <a:pt x="92238" y="4109"/>
                </a:cubicBezTo>
                <a:lnTo>
                  <a:pt x="92192" y="4109"/>
                </a:lnTo>
                <a:cubicBezTo>
                  <a:pt x="92147" y="4109"/>
                  <a:pt x="92078" y="4132"/>
                  <a:pt x="92010" y="4132"/>
                </a:cubicBezTo>
                <a:cubicBezTo>
                  <a:pt x="92078" y="4132"/>
                  <a:pt x="92147" y="4109"/>
                  <a:pt x="92192" y="4109"/>
                </a:cubicBezTo>
                <a:cubicBezTo>
                  <a:pt x="92215" y="4109"/>
                  <a:pt x="92238" y="4109"/>
                  <a:pt x="92238" y="4109"/>
                </a:cubicBezTo>
                <a:cubicBezTo>
                  <a:pt x="92443" y="4132"/>
                  <a:pt x="92489" y="4200"/>
                  <a:pt x="92694" y="4246"/>
                </a:cubicBezTo>
                <a:cubicBezTo>
                  <a:pt x="92717" y="4246"/>
                  <a:pt x="92740" y="4269"/>
                  <a:pt x="92763" y="4269"/>
                </a:cubicBezTo>
                <a:close/>
                <a:moveTo>
                  <a:pt x="93311" y="4269"/>
                </a:moveTo>
                <a:cubicBezTo>
                  <a:pt x="93425" y="4246"/>
                  <a:pt x="93539" y="4223"/>
                  <a:pt x="93630" y="4177"/>
                </a:cubicBezTo>
                <a:cubicBezTo>
                  <a:pt x="93813" y="4109"/>
                  <a:pt x="93950" y="3926"/>
                  <a:pt x="94132" y="3835"/>
                </a:cubicBezTo>
                <a:cubicBezTo>
                  <a:pt x="94292" y="3766"/>
                  <a:pt x="94452" y="3698"/>
                  <a:pt x="94635" y="3630"/>
                </a:cubicBezTo>
                <a:cubicBezTo>
                  <a:pt x="94908" y="3493"/>
                  <a:pt x="95160" y="3401"/>
                  <a:pt x="95456" y="3333"/>
                </a:cubicBezTo>
                <a:lnTo>
                  <a:pt x="95456" y="3333"/>
                </a:lnTo>
                <a:lnTo>
                  <a:pt x="95456" y="3333"/>
                </a:lnTo>
                <a:cubicBezTo>
                  <a:pt x="95160" y="3401"/>
                  <a:pt x="94908" y="3493"/>
                  <a:pt x="94635" y="3630"/>
                </a:cubicBezTo>
                <a:cubicBezTo>
                  <a:pt x="94452" y="3698"/>
                  <a:pt x="94292" y="3766"/>
                  <a:pt x="94132" y="3835"/>
                </a:cubicBezTo>
                <a:cubicBezTo>
                  <a:pt x="93950" y="3926"/>
                  <a:pt x="93813" y="4109"/>
                  <a:pt x="93630" y="4177"/>
                </a:cubicBezTo>
                <a:cubicBezTo>
                  <a:pt x="93539" y="4223"/>
                  <a:pt x="93425" y="4246"/>
                  <a:pt x="93311" y="4269"/>
                </a:cubicBezTo>
                <a:close/>
                <a:moveTo>
                  <a:pt x="73658" y="4246"/>
                </a:moveTo>
                <a:cubicBezTo>
                  <a:pt x="74366" y="4200"/>
                  <a:pt x="75050" y="4040"/>
                  <a:pt x="75667" y="3835"/>
                </a:cubicBezTo>
                <a:cubicBezTo>
                  <a:pt x="76055" y="3721"/>
                  <a:pt x="76420" y="3584"/>
                  <a:pt x="76808" y="3515"/>
                </a:cubicBezTo>
                <a:cubicBezTo>
                  <a:pt x="76831" y="3515"/>
                  <a:pt x="76854" y="3515"/>
                  <a:pt x="76876" y="3515"/>
                </a:cubicBezTo>
                <a:lnTo>
                  <a:pt x="76899" y="3515"/>
                </a:lnTo>
                <a:lnTo>
                  <a:pt x="76876" y="3515"/>
                </a:lnTo>
                <a:lnTo>
                  <a:pt x="76808" y="3515"/>
                </a:lnTo>
                <a:cubicBezTo>
                  <a:pt x="76420" y="3584"/>
                  <a:pt x="76055" y="3721"/>
                  <a:pt x="75667" y="3835"/>
                </a:cubicBezTo>
                <a:cubicBezTo>
                  <a:pt x="75050" y="4040"/>
                  <a:pt x="74366" y="4200"/>
                  <a:pt x="73658" y="4246"/>
                </a:cubicBezTo>
                <a:close/>
                <a:moveTo>
                  <a:pt x="111411" y="4223"/>
                </a:moveTo>
                <a:cubicBezTo>
                  <a:pt x="111251" y="4223"/>
                  <a:pt x="111137" y="4177"/>
                  <a:pt x="111000" y="4109"/>
                </a:cubicBezTo>
                <a:cubicBezTo>
                  <a:pt x="111137" y="4177"/>
                  <a:pt x="111251" y="4223"/>
                  <a:pt x="111411" y="4223"/>
                </a:cubicBezTo>
                <a:lnTo>
                  <a:pt x="111411" y="4223"/>
                </a:lnTo>
                <a:lnTo>
                  <a:pt x="111411" y="4223"/>
                </a:lnTo>
                <a:close/>
                <a:moveTo>
                  <a:pt x="111548" y="4223"/>
                </a:moveTo>
                <a:cubicBezTo>
                  <a:pt x="111708" y="4200"/>
                  <a:pt x="111890" y="4132"/>
                  <a:pt x="112073" y="4132"/>
                </a:cubicBezTo>
                <a:cubicBezTo>
                  <a:pt x="112142" y="4132"/>
                  <a:pt x="112187" y="4132"/>
                  <a:pt x="112256" y="4155"/>
                </a:cubicBezTo>
                <a:cubicBezTo>
                  <a:pt x="112187" y="4132"/>
                  <a:pt x="112142" y="4132"/>
                  <a:pt x="112073" y="4132"/>
                </a:cubicBezTo>
                <a:cubicBezTo>
                  <a:pt x="111890" y="4132"/>
                  <a:pt x="111708" y="4200"/>
                  <a:pt x="111548" y="4223"/>
                </a:cubicBezTo>
                <a:close/>
                <a:moveTo>
                  <a:pt x="91599" y="4109"/>
                </a:moveTo>
                <a:cubicBezTo>
                  <a:pt x="91599" y="4109"/>
                  <a:pt x="91576" y="4109"/>
                  <a:pt x="91576" y="4109"/>
                </a:cubicBezTo>
                <a:cubicBezTo>
                  <a:pt x="91439" y="4063"/>
                  <a:pt x="91371" y="3995"/>
                  <a:pt x="91234" y="3949"/>
                </a:cubicBezTo>
                <a:cubicBezTo>
                  <a:pt x="91234" y="3949"/>
                  <a:pt x="91234" y="3949"/>
                  <a:pt x="91234" y="3949"/>
                </a:cubicBezTo>
                <a:cubicBezTo>
                  <a:pt x="91234" y="3949"/>
                  <a:pt x="91234" y="3949"/>
                  <a:pt x="91234" y="3949"/>
                </a:cubicBezTo>
                <a:cubicBezTo>
                  <a:pt x="91371" y="3995"/>
                  <a:pt x="91439" y="4063"/>
                  <a:pt x="91576" y="4109"/>
                </a:cubicBezTo>
                <a:cubicBezTo>
                  <a:pt x="91576" y="4109"/>
                  <a:pt x="91599" y="4109"/>
                  <a:pt x="91599" y="4109"/>
                </a:cubicBezTo>
                <a:close/>
                <a:moveTo>
                  <a:pt x="31135" y="4063"/>
                </a:moveTo>
                <a:cubicBezTo>
                  <a:pt x="30838" y="4063"/>
                  <a:pt x="30564" y="3995"/>
                  <a:pt x="30427" y="3721"/>
                </a:cubicBezTo>
                <a:cubicBezTo>
                  <a:pt x="30244" y="3287"/>
                  <a:pt x="30222" y="2876"/>
                  <a:pt x="29674" y="2831"/>
                </a:cubicBezTo>
                <a:cubicBezTo>
                  <a:pt x="29126" y="2808"/>
                  <a:pt x="28441" y="2739"/>
                  <a:pt x="28099" y="2260"/>
                </a:cubicBezTo>
                <a:cubicBezTo>
                  <a:pt x="27962" y="2055"/>
                  <a:pt x="27985" y="1940"/>
                  <a:pt x="27779" y="1849"/>
                </a:cubicBezTo>
                <a:cubicBezTo>
                  <a:pt x="27688" y="1804"/>
                  <a:pt x="27597" y="1758"/>
                  <a:pt x="27483" y="1735"/>
                </a:cubicBezTo>
                <a:cubicBezTo>
                  <a:pt x="27346" y="1667"/>
                  <a:pt x="27186" y="1712"/>
                  <a:pt x="27049" y="1667"/>
                </a:cubicBezTo>
                <a:cubicBezTo>
                  <a:pt x="26866" y="1598"/>
                  <a:pt x="26843" y="1415"/>
                  <a:pt x="26615" y="1347"/>
                </a:cubicBezTo>
                <a:lnTo>
                  <a:pt x="26615" y="1347"/>
                </a:lnTo>
                <a:lnTo>
                  <a:pt x="26615" y="1347"/>
                </a:lnTo>
                <a:cubicBezTo>
                  <a:pt x="26843" y="1415"/>
                  <a:pt x="26866" y="1598"/>
                  <a:pt x="27049" y="1667"/>
                </a:cubicBezTo>
                <a:cubicBezTo>
                  <a:pt x="27186" y="1712"/>
                  <a:pt x="27346" y="1667"/>
                  <a:pt x="27483" y="1735"/>
                </a:cubicBezTo>
                <a:cubicBezTo>
                  <a:pt x="27597" y="1758"/>
                  <a:pt x="27688" y="1804"/>
                  <a:pt x="27779" y="1849"/>
                </a:cubicBezTo>
                <a:cubicBezTo>
                  <a:pt x="27985" y="1940"/>
                  <a:pt x="27962" y="2055"/>
                  <a:pt x="28099" y="2260"/>
                </a:cubicBezTo>
                <a:cubicBezTo>
                  <a:pt x="28441" y="2739"/>
                  <a:pt x="29126" y="2808"/>
                  <a:pt x="29674" y="2831"/>
                </a:cubicBezTo>
                <a:cubicBezTo>
                  <a:pt x="30222" y="2876"/>
                  <a:pt x="30244" y="3287"/>
                  <a:pt x="30427" y="3721"/>
                </a:cubicBezTo>
                <a:cubicBezTo>
                  <a:pt x="30564" y="3995"/>
                  <a:pt x="30838" y="4063"/>
                  <a:pt x="31135" y="4063"/>
                </a:cubicBezTo>
                <a:cubicBezTo>
                  <a:pt x="31340" y="4063"/>
                  <a:pt x="31545" y="4018"/>
                  <a:pt x="31728" y="3995"/>
                </a:cubicBezTo>
                <a:cubicBezTo>
                  <a:pt x="32253" y="3926"/>
                  <a:pt x="32869" y="3766"/>
                  <a:pt x="33371" y="3561"/>
                </a:cubicBezTo>
                <a:cubicBezTo>
                  <a:pt x="33782" y="3356"/>
                  <a:pt x="34193" y="3150"/>
                  <a:pt x="34650" y="3036"/>
                </a:cubicBezTo>
                <a:cubicBezTo>
                  <a:pt x="35061" y="2922"/>
                  <a:pt x="35380" y="2876"/>
                  <a:pt x="35654" y="2534"/>
                </a:cubicBezTo>
                <a:cubicBezTo>
                  <a:pt x="35837" y="2306"/>
                  <a:pt x="35882" y="2192"/>
                  <a:pt x="36156" y="2077"/>
                </a:cubicBezTo>
                <a:cubicBezTo>
                  <a:pt x="36384" y="1963"/>
                  <a:pt x="36567" y="1940"/>
                  <a:pt x="36750" y="1758"/>
                </a:cubicBezTo>
                <a:cubicBezTo>
                  <a:pt x="36818" y="1667"/>
                  <a:pt x="36909" y="1575"/>
                  <a:pt x="36978" y="1507"/>
                </a:cubicBezTo>
                <a:cubicBezTo>
                  <a:pt x="37252" y="1233"/>
                  <a:pt x="37503" y="1187"/>
                  <a:pt x="37891" y="1142"/>
                </a:cubicBezTo>
                <a:cubicBezTo>
                  <a:pt x="38256" y="1073"/>
                  <a:pt x="38325" y="1050"/>
                  <a:pt x="38530" y="776"/>
                </a:cubicBezTo>
                <a:cubicBezTo>
                  <a:pt x="38690" y="571"/>
                  <a:pt x="38918" y="343"/>
                  <a:pt x="39192" y="297"/>
                </a:cubicBezTo>
                <a:cubicBezTo>
                  <a:pt x="39489" y="229"/>
                  <a:pt x="39808" y="183"/>
                  <a:pt x="40105" y="183"/>
                </a:cubicBezTo>
                <a:cubicBezTo>
                  <a:pt x="40242" y="183"/>
                  <a:pt x="40379" y="206"/>
                  <a:pt x="40516" y="206"/>
                </a:cubicBezTo>
                <a:cubicBezTo>
                  <a:pt x="40379" y="206"/>
                  <a:pt x="40242" y="183"/>
                  <a:pt x="40105" y="183"/>
                </a:cubicBezTo>
                <a:cubicBezTo>
                  <a:pt x="39808" y="183"/>
                  <a:pt x="39489" y="229"/>
                  <a:pt x="39192" y="297"/>
                </a:cubicBezTo>
                <a:cubicBezTo>
                  <a:pt x="38918" y="343"/>
                  <a:pt x="38690" y="571"/>
                  <a:pt x="38530" y="776"/>
                </a:cubicBezTo>
                <a:cubicBezTo>
                  <a:pt x="38325" y="1050"/>
                  <a:pt x="38256" y="1073"/>
                  <a:pt x="37891" y="1142"/>
                </a:cubicBezTo>
                <a:cubicBezTo>
                  <a:pt x="37503" y="1187"/>
                  <a:pt x="37252" y="1233"/>
                  <a:pt x="36978" y="1507"/>
                </a:cubicBezTo>
                <a:cubicBezTo>
                  <a:pt x="36909" y="1575"/>
                  <a:pt x="36818" y="1667"/>
                  <a:pt x="36750" y="1758"/>
                </a:cubicBezTo>
                <a:cubicBezTo>
                  <a:pt x="36567" y="1940"/>
                  <a:pt x="36384" y="1963"/>
                  <a:pt x="36156" y="2077"/>
                </a:cubicBezTo>
                <a:cubicBezTo>
                  <a:pt x="35882" y="2192"/>
                  <a:pt x="35837" y="2306"/>
                  <a:pt x="35654" y="2534"/>
                </a:cubicBezTo>
                <a:cubicBezTo>
                  <a:pt x="35380" y="2876"/>
                  <a:pt x="35061" y="2922"/>
                  <a:pt x="34650" y="3036"/>
                </a:cubicBezTo>
                <a:cubicBezTo>
                  <a:pt x="34193" y="3150"/>
                  <a:pt x="33782" y="3356"/>
                  <a:pt x="33371" y="3561"/>
                </a:cubicBezTo>
                <a:cubicBezTo>
                  <a:pt x="32869" y="3766"/>
                  <a:pt x="32253" y="3926"/>
                  <a:pt x="31728" y="3995"/>
                </a:cubicBezTo>
                <a:cubicBezTo>
                  <a:pt x="31545" y="4040"/>
                  <a:pt x="31340" y="4063"/>
                  <a:pt x="31135" y="4063"/>
                </a:cubicBezTo>
                <a:close/>
                <a:moveTo>
                  <a:pt x="110841" y="4018"/>
                </a:moveTo>
                <a:lnTo>
                  <a:pt x="110841" y="4018"/>
                </a:lnTo>
                <a:cubicBezTo>
                  <a:pt x="110430" y="3789"/>
                  <a:pt x="109950" y="3766"/>
                  <a:pt x="109517" y="3721"/>
                </a:cubicBezTo>
                <a:cubicBezTo>
                  <a:pt x="109334" y="3721"/>
                  <a:pt x="109174" y="3630"/>
                  <a:pt x="109015" y="3630"/>
                </a:cubicBezTo>
                <a:cubicBezTo>
                  <a:pt x="108878" y="3607"/>
                  <a:pt x="108763" y="3607"/>
                  <a:pt x="108649" y="3607"/>
                </a:cubicBezTo>
                <a:cubicBezTo>
                  <a:pt x="108490" y="3607"/>
                  <a:pt x="108330" y="3630"/>
                  <a:pt x="108193" y="3652"/>
                </a:cubicBezTo>
                <a:lnTo>
                  <a:pt x="108193" y="3652"/>
                </a:lnTo>
                <a:lnTo>
                  <a:pt x="108193" y="3652"/>
                </a:lnTo>
                <a:cubicBezTo>
                  <a:pt x="108330" y="3630"/>
                  <a:pt x="108490" y="3607"/>
                  <a:pt x="108649" y="3607"/>
                </a:cubicBezTo>
                <a:cubicBezTo>
                  <a:pt x="108763" y="3607"/>
                  <a:pt x="108878" y="3607"/>
                  <a:pt x="109015" y="3630"/>
                </a:cubicBezTo>
                <a:cubicBezTo>
                  <a:pt x="109174" y="3630"/>
                  <a:pt x="109334" y="3721"/>
                  <a:pt x="109517" y="3721"/>
                </a:cubicBezTo>
                <a:cubicBezTo>
                  <a:pt x="109950" y="3766"/>
                  <a:pt x="110430" y="3789"/>
                  <a:pt x="110841" y="4018"/>
                </a:cubicBezTo>
                <a:lnTo>
                  <a:pt x="110841" y="4018"/>
                </a:lnTo>
                <a:moveTo>
                  <a:pt x="2740" y="3881"/>
                </a:moveTo>
                <a:lnTo>
                  <a:pt x="2740" y="3881"/>
                </a:lnTo>
                <a:cubicBezTo>
                  <a:pt x="2580" y="3721"/>
                  <a:pt x="2489" y="3561"/>
                  <a:pt x="2283" y="3424"/>
                </a:cubicBezTo>
                <a:cubicBezTo>
                  <a:pt x="2261" y="3401"/>
                  <a:pt x="2238" y="3401"/>
                  <a:pt x="2215" y="3378"/>
                </a:cubicBezTo>
                <a:cubicBezTo>
                  <a:pt x="2238" y="3401"/>
                  <a:pt x="2261" y="3401"/>
                  <a:pt x="2283" y="3424"/>
                </a:cubicBezTo>
                <a:cubicBezTo>
                  <a:pt x="2489" y="3561"/>
                  <a:pt x="2580" y="3721"/>
                  <a:pt x="2740" y="3881"/>
                </a:cubicBezTo>
                <a:lnTo>
                  <a:pt x="2740" y="3881"/>
                </a:lnTo>
                <a:close/>
                <a:moveTo>
                  <a:pt x="62017" y="3835"/>
                </a:moveTo>
                <a:cubicBezTo>
                  <a:pt x="61766" y="3766"/>
                  <a:pt x="61584" y="3766"/>
                  <a:pt x="61332" y="3630"/>
                </a:cubicBezTo>
                <a:cubicBezTo>
                  <a:pt x="61195" y="3538"/>
                  <a:pt x="61081" y="3401"/>
                  <a:pt x="60922" y="3356"/>
                </a:cubicBezTo>
                <a:cubicBezTo>
                  <a:pt x="60739" y="3264"/>
                  <a:pt x="60488" y="3310"/>
                  <a:pt x="60282" y="3219"/>
                </a:cubicBezTo>
                <a:cubicBezTo>
                  <a:pt x="60214" y="3173"/>
                  <a:pt x="60146" y="3082"/>
                  <a:pt x="60054" y="3059"/>
                </a:cubicBezTo>
                <a:lnTo>
                  <a:pt x="60054" y="3059"/>
                </a:lnTo>
                <a:lnTo>
                  <a:pt x="60054" y="3059"/>
                </a:lnTo>
                <a:cubicBezTo>
                  <a:pt x="60146" y="3082"/>
                  <a:pt x="60214" y="3173"/>
                  <a:pt x="60282" y="3219"/>
                </a:cubicBezTo>
                <a:cubicBezTo>
                  <a:pt x="60488" y="3310"/>
                  <a:pt x="60739" y="3264"/>
                  <a:pt x="60922" y="3356"/>
                </a:cubicBezTo>
                <a:cubicBezTo>
                  <a:pt x="61081" y="3401"/>
                  <a:pt x="61195" y="3538"/>
                  <a:pt x="61332" y="3630"/>
                </a:cubicBezTo>
                <a:cubicBezTo>
                  <a:pt x="61584" y="3766"/>
                  <a:pt x="61766" y="3766"/>
                  <a:pt x="62017" y="3835"/>
                </a:cubicBezTo>
                <a:lnTo>
                  <a:pt x="62017" y="3835"/>
                </a:lnTo>
                <a:close/>
                <a:moveTo>
                  <a:pt x="107622" y="3721"/>
                </a:moveTo>
                <a:lnTo>
                  <a:pt x="107599" y="3721"/>
                </a:lnTo>
                <a:lnTo>
                  <a:pt x="107622" y="3721"/>
                </a:lnTo>
                <a:cubicBezTo>
                  <a:pt x="107759" y="3721"/>
                  <a:pt x="107873" y="3721"/>
                  <a:pt x="108010" y="3698"/>
                </a:cubicBezTo>
                <a:cubicBezTo>
                  <a:pt x="107873" y="3721"/>
                  <a:pt x="107759" y="3721"/>
                  <a:pt x="107622" y="3721"/>
                </a:cubicBezTo>
                <a:close/>
                <a:moveTo>
                  <a:pt x="107577" y="3721"/>
                </a:moveTo>
                <a:lnTo>
                  <a:pt x="107599" y="3721"/>
                </a:lnTo>
                <a:lnTo>
                  <a:pt x="107599" y="3721"/>
                </a:lnTo>
                <a:lnTo>
                  <a:pt x="107577" y="3721"/>
                </a:lnTo>
                <a:close/>
                <a:moveTo>
                  <a:pt x="106527" y="3698"/>
                </a:moveTo>
                <a:lnTo>
                  <a:pt x="106527" y="3698"/>
                </a:lnTo>
                <a:cubicBezTo>
                  <a:pt x="106230" y="3630"/>
                  <a:pt x="106047" y="3424"/>
                  <a:pt x="105750" y="3424"/>
                </a:cubicBezTo>
                <a:lnTo>
                  <a:pt x="105750" y="3424"/>
                </a:lnTo>
                <a:cubicBezTo>
                  <a:pt x="105728" y="3424"/>
                  <a:pt x="105728" y="3424"/>
                  <a:pt x="105728" y="3424"/>
                </a:cubicBezTo>
                <a:cubicBezTo>
                  <a:pt x="105728" y="3424"/>
                  <a:pt x="105728" y="3424"/>
                  <a:pt x="105750" y="3424"/>
                </a:cubicBezTo>
                <a:lnTo>
                  <a:pt x="105750" y="3424"/>
                </a:lnTo>
                <a:cubicBezTo>
                  <a:pt x="106047" y="3424"/>
                  <a:pt x="106230" y="3630"/>
                  <a:pt x="106527" y="3698"/>
                </a:cubicBezTo>
                <a:lnTo>
                  <a:pt x="106527" y="3698"/>
                </a:lnTo>
                <a:close/>
                <a:moveTo>
                  <a:pt x="16275" y="3607"/>
                </a:moveTo>
                <a:lnTo>
                  <a:pt x="16275" y="3607"/>
                </a:lnTo>
                <a:lnTo>
                  <a:pt x="16275" y="3607"/>
                </a:lnTo>
                <a:cubicBezTo>
                  <a:pt x="16321" y="3607"/>
                  <a:pt x="16458" y="3561"/>
                  <a:pt x="16549" y="3538"/>
                </a:cubicBezTo>
                <a:cubicBezTo>
                  <a:pt x="16458" y="3561"/>
                  <a:pt x="16321" y="3607"/>
                  <a:pt x="16275" y="3607"/>
                </a:cubicBezTo>
                <a:close/>
                <a:moveTo>
                  <a:pt x="89887" y="3561"/>
                </a:moveTo>
                <a:lnTo>
                  <a:pt x="89887" y="3561"/>
                </a:lnTo>
                <a:cubicBezTo>
                  <a:pt x="89796" y="3401"/>
                  <a:pt x="89681" y="3219"/>
                  <a:pt x="89590" y="3036"/>
                </a:cubicBezTo>
                <a:cubicBezTo>
                  <a:pt x="89522" y="2899"/>
                  <a:pt x="89545" y="2717"/>
                  <a:pt x="89453" y="2602"/>
                </a:cubicBezTo>
                <a:cubicBezTo>
                  <a:pt x="89316" y="2443"/>
                  <a:pt x="88951" y="2397"/>
                  <a:pt x="88768" y="2283"/>
                </a:cubicBezTo>
                <a:cubicBezTo>
                  <a:pt x="88563" y="2169"/>
                  <a:pt x="88540" y="1963"/>
                  <a:pt x="88335" y="1849"/>
                </a:cubicBezTo>
                <a:cubicBezTo>
                  <a:pt x="88198" y="1758"/>
                  <a:pt x="88061" y="1758"/>
                  <a:pt x="87901" y="1758"/>
                </a:cubicBezTo>
                <a:cubicBezTo>
                  <a:pt x="87878" y="1758"/>
                  <a:pt x="87855" y="1758"/>
                  <a:pt x="87833" y="1758"/>
                </a:cubicBezTo>
                <a:cubicBezTo>
                  <a:pt x="87855" y="1758"/>
                  <a:pt x="87878" y="1758"/>
                  <a:pt x="87901" y="1758"/>
                </a:cubicBezTo>
                <a:cubicBezTo>
                  <a:pt x="88061" y="1758"/>
                  <a:pt x="88198" y="1758"/>
                  <a:pt x="88335" y="1849"/>
                </a:cubicBezTo>
                <a:cubicBezTo>
                  <a:pt x="88540" y="1963"/>
                  <a:pt x="88563" y="2169"/>
                  <a:pt x="88768" y="2283"/>
                </a:cubicBezTo>
                <a:cubicBezTo>
                  <a:pt x="88951" y="2397"/>
                  <a:pt x="89316" y="2443"/>
                  <a:pt x="89453" y="2602"/>
                </a:cubicBezTo>
                <a:cubicBezTo>
                  <a:pt x="89545" y="2717"/>
                  <a:pt x="89522" y="2899"/>
                  <a:pt x="89590" y="3036"/>
                </a:cubicBezTo>
                <a:cubicBezTo>
                  <a:pt x="89681" y="3219"/>
                  <a:pt x="89796" y="3401"/>
                  <a:pt x="89887" y="3561"/>
                </a:cubicBezTo>
                <a:lnTo>
                  <a:pt x="89887" y="3561"/>
                </a:lnTo>
                <a:moveTo>
                  <a:pt x="14769" y="3515"/>
                </a:moveTo>
                <a:cubicBezTo>
                  <a:pt x="14678" y="3515"/>
                  <a:pt x="14632" y="3470"/>
                  <a:pt x="14586" y="3333"/>
                </a:cubicBezTo>
                <a:cubicBezTo>
                  <a:pt x="14632" y="3470"/>
                  <a:pt x="14678" y="3515"/>
                  <a:pt x="14769" y="3515"/>
                </a:cubicBezTo>
                <a:close/>
                <a:moveTo>
                  <a:pt x="14906" y="3515"/>
                </a:moveTo>
                <a:lnTo>
                  <a:pt x="14906" y="3515"/>
                </a:lnTo>
                <a:cubicBezTo>
                  <a:pt x="15088" y="3493"/>
                  <a:pt x="15271" y="3378"/>
                  <a:pt x="15454" y="3333"/>
                </a:cubicBezTo>
                <a:cubicBezTo>
                  <a:pt x="15271" y="3378"/>
                  <a:pt x="15088" y="3493"/>
                  <a:pt x="14906" y="3515"/>
                </a:cubicBezTo>
                <a:lnTo>
                  <a:pt x="14906" y="3515"/>
                </a:lnTo>
                <a:close/>
                <a:moveTo>
                  <a:pt x="16640" y="3493"/>
                </a:moveTo>
                <a:lnTo>
                  <a:pt x="16640" y="3493"/>
                </a:lnTo>
                <a:cubicBezTo>
                  <a:pt x="16732" y="3470"/>
                  <a:pt x="16846" y="3424"/>
                  <a:pt x="16960" y="3401"/>
                </a:cubicBezTo>
                <a:cubicBezTo>
                  <a:pt x="17120" y="3378"/>
                  <a:pt x="17257" y="3333"/>
                  <a:pt x="17394" y="3333"/>
                </a:cubicBezTo>
                <a:cubicBezTo>
                  <a:pt x="17508" y="3333"/>
                  <a:pt x="17622" y="3356"/>
                  <a:pt x="17759" y="3424"/>
                </a:cubicBezTo>
                <a:cubicBezTo>
                  <a:pt x="17622" y="3356"/>
                  <a:pt x="17508" y="3333"/>
                  <a:pt x="17394" y="3333"/>
                </a:cubicBezTo>
                <a:cubicBezTo>
                  <a:pt x="17257" y="3333"/>
                  <a:pt x="17120" y="3378"/>
                  <a:pt x="16960" y="3401"/>
                </a:cubicBezTo>
                <a:cubicBezTo>
                  <a:pt x="16846" y="3424"/>
                  <a:pt x="16732" y="3470"/>
                  <a:pt x="16640" y="3493"/>
                </a:cubicBezTo>
                <a:lnTo>
                  <a:pt x="16640" y="3493"/>
                </a:lnTo>
                <a:close/>
                <a:moveTo>
                  <a:pt x="53047" y="3447"/>
                </a:moveTo>
                <a:cubicBezTo>
                  <a:pt x="53070" y="3447"/>
                  <a:pt x="53093" y="3447"/>
                  <a:pt x="53138" y="3447"/>
                </a:cubicBezTo>
                <a:cubicBezTo>
                  <a:pt x="53686" y="3356"/>
                  <a:pt x="54188" y="3241"/>
                  <a:pt x="54736" y="3241"/>
                </a:cubicBezTo>
                <a:cubicBezTo>
                  <a:pt x="54759" y="3241"/>
                  <a:pt x="54759" y="3241"/>
                  <a:pt x="54759" y="3241"/>
                </a:cubicBezTo>
                <a:lnTo>
                  <a:pt x="54759" y="3241"/>
                </a:lnTo>
                <a:lnTo>
                  <a:pt x="54759" y="3241"/>
                </a:lnTo>
                <a:lnTo>
                  <a:pt x="54736" y="3241"/>
                </a:lnTo>
                <a:cubicBezTo>
                  <a:pt x="54188" y="3241"/>
                  <a:pt x="53686" y="3356"/>
                  <a:pt x="53138" y="3447"/>
                </a:cubicBezTo>
                <a:cubicBezTo>
                  <a:pt x="53093" y="3447"/>
                  <a:pt x="53070" y="3447"/>
                  <a:pt x="53047" y="3447"/>
                </a:cubicBezTo>
                <a:moveTo>
                  <a:pt x="79935" y="3424"/>
                </a:moveTo>
                <a:cubicBezTo>
                  <a:pt x="79844" y="3424"/>
                  <a:pt x="79775" y="3401"/>
                  <a:pt x="79707" y="3378"/>
                </a:cubicBezTo>
                <a:cubicBezTo>
                  <a:pt x="79593" y="3333"/>
                  <a:pt x="79479" y="3264"/>
                  <a:pt x="79342" y="3219"/>
                </a:cubicBezTo>
                <a:cubicBezTo>
                  <a:pt x="79296" y="3219"/>
                  <a:pt x="79227" y="3219"/>
                  <a:pt x="79182" y="3219"/>
                </a:cubicBezTo>
                <a:cubicBezTo>
                  <a:pt x="79068" y="3219"/>
                  <a:pt x="78976" y="3219"/>
                  <a:pt x="78862" y="3241"/>
                </a:cubicBezTo>
                <a:cubicBezTo>
                  <a:pt x="78976" y="3219"/>
                  <a:pt x="79068" y="3219"/>
                  <a:pt x="79182" y="3219"/>
                </a:cubicBezTo>
                <a:cubicBezTo>
                  <a:pt x="79227" y="3219"/>
                  <a:pt x="79296" y="3219"/>
                  <a:pt x="79342" y="3219"/>
                </a:cubicBezTo>
                <a:cubicBezTo>
                  <a:pt x="79479" y="3264"/>
                  <a:pt x="79593" y="3333"/>
                  <a:pt x="79707" y="3378"/>
                </a:cubicBezTo>
                <a:cubicBezTo>
                  <a:pt x="79775" y="3401"/>
                  <a:pt x="79844" y="3424"/>
                  <a:pt x="79935" y="3424"/>
                </a:cubicBezTo>
                <a:cubicBezTo>
                  <a:pt x="80118" y="3424"/>
                  <a:pt x="80323" y="3333"/>
                  <a:pt x="80551" y="3333"/>
                </a:cubicBezTo>
                <a:cubicBezTo>
                  <a:pt x="80985" y="3310"/>
                  <a:pt x="81259" y="3356"/>
                  <a:pt x="81647" y="3127"/>
                </a:cubicBezTo>
                <a:cubicBezTo>
                  <a:pt x="81898" y="2990"/>
                  <a:pt x="82126" y="2945"/>
                  <a:pt x="82423" y="2853"/>
                </a:cubicBezTo>
                <a:cubicBezTo>
                  <a:pt x="82606" y="2808"/>
                  <a:pt x="82743" y="2717"/>
                  <a:pt x="82925" y="2671"/>
                </a:cubicBezTo>
                <a:cubicBezTo>
                  <a:pt x="83427" y="2511"/>
                  <a:pt x="84021" y="2534"/>
                  <a:pt x="84546" y="2443"/>
                </a:cubicBezTo>
                <a:lnTo>
                  <a:pt x="84546" y="2443"/>
                </a:lnTo>
                <a:lnTo>
                  <a:pt x="84546" y="2443"/>
                </a:lnTo>
                <a:cubicBezTo>
                  <a:pt x="84021" y="2534"/>
                  <a:pt x="83427" y="2511"/>
                  <a:pt x="82925" y="2671"/>
                </a:cubicBezTo>
                <a:cubicBezTo>
                  <a:pt x="82743" y="2717"/>
                  <a:pt x="82606" y="2808"/>
                  <a:pt x="82423" y="2853"/>
                </a:cubicBezTo>
                <a:cubicBezTo>
                  <a:pt x="82126" y="2945"/>
                  <a:pt x="81898" y="2990"/>
                  <a:pt x="81647" y="3127"/>
                </a:cubicBezTo>
                <a:cubicBezTo>
                  <a:pt x="81259" y="3356"/>
                  <a:pt x="80985" y="3310"/>
                  <a:pt x="80551" y="3333"/>
                </a:cubicBezTo>
                <a:cubicBezTo>
                  <a:pt x="80323" y="3333"/>
                  <a:pt x="80118" y="3424"/>
                  <a:pt x="79935" y="3424"/>
                </a:cubicBezTo>
                <a:close/>
                <a:moveTo>
                  <a:pt x="2215" y="3378"/>
                </a:moveTo>
                <a:cubicBezTo>
                  <a:pt x="2215" y="3378"/>
                  <a:pt x="2215" y="3378"/>
                  <a:pt x="2215" y="3378"/>
                </a:cubicBezTo>
                <a:cubicBezTo>
                  <a:pt x="2215" y="3378"/>
                  <a:pt x="2215" y="3378"/>
                  <a:pt x="2215" y="3378"/>
                </a:cubicBezTo>
                <a:close/>
                <a:moveTo>
                  <a:pt x="50262" y="3356"/>
                </a:moveTo>
                <a:cubicBezTo>
                  <a:pt x="50102" y="3356"/>
                  <a:pt x="49943" y="3356"/>
                  <a:pt x="49783" y="3310"/>
                </a:cubicBezTo>
                <a:cubicBezTo>
                  <a:pt x="49943" y="3356"/>
                  <a:pt x="50102" y="3356"/>
                  <a:pt x="50262" y="3356"/>
                </a:cubicBezTo>
                <a:cubicBezTo>
                  <a:pt x="50536" y="3356"/>
                  <a:pt x="50787" y="3333"/>
                  <a:pt x="51038" y="3333"/>
                </a:cubicBezTo>
                <a:lnTo>
                  <a:pt x="51038" y="3333"/>
                </a:lnTo>
                <a:lnTo>
                  <a:pt x="51038" y="3333"/>
                </a:lnTo>
                <a:cubicBezTo>
                  <a:pt x="50787" y="3333"/>
                  <a:pt x="50536" y="3356"/>
                  <a:pt x="50262" y="3356"/>
                </a:cubicBezTo>
                <a:moveTo>
                  <a:pt x="97899" y="3264"/>
                </a:moveTo>
                <a:cubicBezTo>
                  <a:pt x="97716" y="3264"/>
                  <a:pt x="97556" y="3264"/>
                  <a:pt x="97374" y="3264"/>
                </a:cubicBezTo>
                <a:cubicBezTo>
                  <a:pt x="97556" y="3264"/>
                  <a:pt x="97716" y="3264"/>
                  <a:pt x="97899" y="3264"/>
                </a:cubicBezTo>
                <a:cubicBezTo>
                  <a:pt x="97944" y="3264"/>
                  <a:pt x="97967" y="3264"/>
                  <a:pt x="98013" y="3264"/>
                </a:cubicBezTo>
                <a:cubicBezTo>
                  <a:pt x="97967" y="3264"/>
                  <a:pt x="97944" y="3264"/>
                  <a:pt x="97899" y="3264"/>
                </a:cubicBezTo>
                <a:close/>
                <a:moveTo>
                  <a:pt x="98081" y="3264"/>
                </a:moveTo>
                <a:lnTo>
                  <a:pt x="98081" y="3264"/>
                </a:lnTo>
                <a:lnTo>
                  <a:pt x="98081" y="3264"/>
                </a:lnTo>
                <a:lnTo>
                  <a:pt x="98081" y="3264"/>
                </a:lnTo>
                <a:lnTo>
                  <a:pt x="98081" y="3264"/>
                </a:lnTo>
                <a:close/>
                <a:moveTo>
                  <a:pt x="98743" y="3241"/>
                </a:moveTo>
                <a:lnTo>
                  <a:pt x="98743" y="3241"/>
                </a:lnTo>
                <a:lnTo>
                  <a:pt x="98743" y="3241"/>
                </a:lnTo>
                <a:close/>
                <a:moveTo>
                  <a:pt x="98743" y="3241"/>
                </a:moveTo>
                <a:cubicBezTo>
                  <a:pt x="98743" y="3241"/>
                  <a:pt x="98743" y="3241"/>
                  <a:pt x="98743" y="3241"/>
                </a:cubicBezTo>
                <a:cubicBezTo>
                  <a:pt x="98743" y="3241"/>
                  <a:pt x="98743" y="3241"/>
                  <a:pt x="98743" y="3241"/>
                </a:cubicBezTo>
                <a:close/>
                <a:moveTo>
                  <a:pt x="98743" y="3241"/>
                </a:moveTo>
                <a:cubicBezTo>
                  <a:pt x="98675" y="3219"/>
                  <a:pt x="98629" y="3196"/>
                  <a:pt x="98561" y="3196"/>
                </a:cubicBezTo>
                <a:cubicBezTo>
                  <a:pt x="98492" y="3196"/>
                  <a:pt x="98424" y="3219"/>
                  <a:pt x="98355" y="3219"/>
                </a:cubicBezTo>
                <a:cubicBezTo>
                  <a:pt x="98424" y="3219"/>
                  <a:pt x="98492" y="3196"/>
                  <a:pt x="98561" y="3196"/>
                </a:cubicBezTo>
                <a:cubicBezTo>
                  <a:pt x="98629" y="3196"/>
                  <a:pt x="98675" y="3219"/>
                  <a:pt x="98743" y="3241"/>
                </a:cubicBezTo>
                <a:close/>
                <a:moveTo>
                  <a:pt x="56745" y="3241"/>
                </a:moveTo>
                <a:lnTo>
                  <a:pt x="56722" y="3241"/>
                </a:lnTo>
                <a:cubicBezTo>
                  <a:pt x="56630" y="3241"/>
                  <a:pt x="56562" y="3241"/>
                  <a:pt x="56471" y="3241"/>
                </a:cubicBezTo>
                <a:cubicBezTo>
                  <a:pt x="56562" y="3241"/>
                  <a:pt x="56630" y="3241"/>
                  <a:pt x="56722" y="3241"/>
                </a:cubicBezTo>
                <a:lnTo>
                  <a:pt x="56745" y="3241"/>
                </a:lnTo>
                <a:cubicBezTo>
                  <a:pt x="57315" y="3241"/>
                  <a:pt x="57863" y="3059"/>
                  <a:pt x="58434" y="3036"/>
                </a:cubicBezTo>
                <a:cubicBezTo>
                  <a:pt x="58753" y="3013"/>
                  <a:pt x="59050" y="2990"/>
                  <a:pt x="59369" y="2945"/>
                </a:cubicBezTo>
                <a:cubicBezTo>
                  <a:pt x="59369" y="2945"/>
                  <a:pt x="59369" y="2945"/>
                  <a:pt x="59392" y="2945"/>
                </a:cubicBezTo>
                <a:cubicBezTo>
                  <a:pt x="59369" y="2945"/>
                  <a:pt x="59369" y="2945"/>
                  <a:pt x="59369" y="2945"/>
                </a:cubicBezTo>
                <a:cubicBezTo>
                  <a:pt x="59050" y="2990"/>
                  <a:pt x="58753" y="3013"/>
                  <a:pt x="58434" y="3036"/>
                </a:cubicBezTo>
                <a:cubicBezTo>
                  <a:pt x="57863" y="3059"/>
                  <a:pt x="57315" y="3241"/>
                  <a:pt x="56745" y="3241"/>
                </a:cubicBezTo>
                <a:close/>
                <a:moveTo>
                  <a:pt x="84728" y="2443"/>
                </a:moveTo>
                <a:cubicBezTo>
                  <a:pt x="84706" y="2443"/>
                  <a:pt x="84683" y="2443"/>
                  <a:pt x="84660" y="2443"/>
                </a:cubicBezTo>
                <a:lnTo>
                  <a:pt x="84637" y="2443"/>
                </a:lnTo>
                <a:cubicBezTo>
                  <a:pt x="84637" y="2443"/>
                  <a:pt x="84660" y="2443"/>
                  <a:pt x="84660" y="2443"/>
                </a:cubicBezTo>
                <a:cubicBezTo>
                  <a:pt x="84683" y="2443"/>
                  <a:pt x="84706" y="2443"/>
                  <a:pt x="84728" y="2443"/>
                </a:cubicBezTo>
                <a:moveTo>
                  <a:pt x="24607" y="1758"/>
                </a:moveTo>
                <a:cubicBezTo>
                  <a:pt x="24629" y="1758"/>
                  <a:pt x="24629" y="1758"/>
                  <a:pt x="24629" y="1758"/>
                </a:cubicBezTo>
                <a:cubicBezTo>
                  <a:pt x="24698" y="1735"/>
                  <a:pt x="24880" y="1689"/>
                  <a:pt x="24926" y="1667"/>
                </a:cubicBezTo>
                <a:cubicBezTo>
                  <a:pt x="24972" y="1667"/>
                  <a:pt x="24995" y="1667"/>
                  <a:pt x="24995" y="1667"/>
                </a:cubicBezTo>
                <a:cubicBezTo>
                  <a:pt x="25063" y="1667"/>
                  <a:pt x="25040" y="1689"/>
                  <a:pt x="25132" y="1712"/>
                </a:cubicBezTo>
                <a:cubicBezTo>
                  <a:pt x="25223" y="1735"/>
                  <a:pt x="25291" y="1735"/>
                  <a:pt x="25360" y="1735"/>
                </a:cubicBezTo>
                <a:cubicBezTo>
                  <a:pt x="25451" y="1735"/>
                  <a:pt x="25520" y="1735"/>
                  <a:pt x="25634" y="1667"/>
                </a:cubicBezTo>
                <a:cubicBezTo>
                  <a:pt x="25725" y="1621"/>
                  <a:pt x="25816" y="1552"/>
                  <a:pt x="25908" y="1507"/>
                </a:cubicBezTo>
                <a:cubicBezTo>
                  <a:pt x="25816" y="1552"/>
                  <a:pt x="25725" y="1621"/>
                  <a:pt x="25634" y="1667"/>
                </a:cubicBezTo>
                <a:cubicBezTo>
                  <a:pt x="25520" y="1735"/>
                  <a:pt x="25451" y="1735"/>
                  <a:pt x="25360" y="1735"/>
                </a:cubicBezTo>
                <a:cubicBezTo>
                  <a:pt x="25291" y="1735"/>
                  <a:pt x="25223" y="1735"/>
                  <a:pt x="25132" y="1712"/>
                </a:cubicBezTo>
                <a:cubicBezTo>
                  <a:pt x="25040" y="1689"/>
                  <a:pt x="25063" y="1667"/>
                  <a:pt x="24995" y="1667"/>
                </a:cubicBezTo>
                <a:lnTo>
                  <a:pt x="24926" y="1667"/>
                </a:lnTo>
                <a:cubicBezTo>
                  <a:pt x="24880" y="1689"/>
                  <a:pt x="24698" y="1735"/>
                  <a:pt x="24629" y="1758"/>
                </a:cubicBezTo>
                <a:cubicBezTo>
                  <a:pt x="24629" y="1758"/>
                  <a:pt x="24629" y="1758"/>
                  <a:pt x="24607" y="1758"/>
                </a:cubicBezTo>
                <a:close/>
                <a:moveTo>
                  <a:pt x="87650" y="1758"/>
                </a:moveTo>
                <a:cubicBezTo>
                  <a:pt x="87559" y="1758"/>
                  <a:pt x="87490" y="1758"/>
                  <a:pt x="87399" y="1758"/>
                </a:cubicBezTo>
                <a:lnTo>
                  <a:pt x="87467" y="1758"/>
                </a:lnTo>
                <a:cubicBezTo>
                  <a:pt x="87536" y="1758"/>
                  <a:pt x="87582" y="1758"/>
                  <a:pt x="87650" y="1758"/>
                </a:cubicBezTo>
                <a:cubicBezTo>
                  <a:pt x="87673" y="1758"/>
                  <a:pt x="87696" y="1758"/>
                  <a:pt x="87696" y="1758"/>
                </a:cubicBezTo>
                <a:lnTo>
                  <a:pt x="87650" y="1758"/>
                </a:lnTo>
                <a:close/>
                <a:moveTo>
                  <a:pt x="45423" y="1393"/>
                </a:moveTo>
                <a:cubicBezTo>
                  <a:pt x="45423" y="1393"/>
                  <a:pt x="45400" y="1370"/>
                  <a:pt x="45400" y="1370"/>
                </a:cubicBezTo>
                <a:cubicBezTo>
                  <a:pt x="45309" y="1279"/>
                  <a:pt x="45309" y="1210"/>
                  <a:pt x="45218" y="1142"/>
                </a:cubicBezTo>
                <a:cubicBezTo>
                  <a:pt x="45035" y="1005"/>
                  <a:pt x="44784" y="1027"/>
                  <a:pt x="44601" y="868"/>
                </a:cubicBezTo>
                <a:cubicBezTo>
                  <a:pt x="44533" y="822"/>
                  <a:pt x="44487" y="708"/>
                  <a:pt x="44396" y="662"/>
                </a:cubicBezTo>
                <a:cubicBezTo>
                  <a:pt x="44213" y="548"/>
                  <a:pt x="43962" y="571"/>
                  <a:pt x="43757" y="502"/>
                </a:cubicBezTo>
                <a:cubicBezTo>
                  <a:pt x="43597" y="457"/>
                  <a:pt x="43483" y="343"/>
                  <a:pt x="43346" y="297"/>
                </a:cubicBezTo>
                <a:cubicBezTo>
                  <a:pt x="43323" y="297"/>
                  <a:pt x="43300" y="274"/>
                  <a:pt x="43278" y="274"/>
                </a:cubicBezTo>
                <a:cubicBezTo>
                  <a:pt x="43300" y="274"/>
                  <a:pt x="43323" y="297"/>
                  <a:pt x="43346" y="297"/>
                </a:cubicBezTo>
                <a:cubicBezTo>
                  <a:pt x="43483" y="343"/>
                  <a:pt x="43597" y="457"/>
                  <a:pt x="43757" y="502"/>
                </a:cubicBezTo>
                <a:cubicBezTo>
                  <a:pt x="43962" y="571"/>
                  <a:pt x="44213" y="548"/>
                  <a:pt x="44396" y="662"/>
                </a:cubicBezTo>
                <a:cubicBezTo>
                  <a:pt x="44487" y="708"/>
                  <a:pt x="44533" y="822"/>
                  <a:pt x="44601" y="868"/>
                </a:cubicBezTo>
                <a:cubicBezTo>
                  <a:pt x="44784" y="1027"/>
                  <a:pt x="45035" y="1005"/>
                  <a:pt x="45218" y="1142"/>
                </a:cubicBezTo>
                <a:cubicBezTo>
                  <a:pt x="45309" y="1210"/>
                  <a:pt x="45309" y="1279"/>
                  <a:pt x="45400" y="1370"/>
                </a:cubicBezTo>
                <a:cubicBezTo>
                  <a:pt x="45400" y="1370"/>
                  <a:pt x="45423" y="1393"/>
                  <a:pt x="45423" y="1393"/>
                </a:cubicBezTo>
                <a:close/>
                <a:moveTo>
                  <a:pt x="41086" y="274"/>
                </a:moveTo>
                <a:cubicBezTo>
                  <a:pt x="41086" y="274"/>
                  <a:pt x="41064" y="274"/>
                  <a:pt x="41064" y="274"/>
                </a:cubicBezTo>
                <a:lnTo>
                  <a:pt x="41086" y="274"/>
                </a:lnTo>
                <a:cubicBezTo>
                  <a:pt x="41292" y="274"/>
                  <a:pt x="41497" y="206"/>
                  <a:pt x="41703" y="137"/>
                </a:cubicBezTo>
                <a:cubicBezTo>
                  <a:pt x="41931" y="69"/>
                  <a:pt x="42136" y="0"/>
                  <a:pt x="42342" y="0"/>
                </a:cubicBezTo>
                <a:cubicBezTo>
                  <a:pt x="42365" y="0"/>
                  <a:pt x="42387" y="0"/>
                  <a:pt x="42410" y="0"/>
                </a:cubicBezTo>
                <a:cubicBezTo>
                  <a:pt x="42387" y="0"/>
                  <a:pt x="42365" y="0"/>
                  <a:pt x="42342" y="0"/>
                </a:cubicBezTo>
                <a:cubicBezTo>
                  <a:pt x="41931" y="0"/>
                  <a:pt x="41497" y="274"/>
                  <a:pt x="41086" y="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1"/>
          <p:cNvSpPr/>
          <p:nvPr/>
        </p:nvSpPr>
        <p:spPr>
          <a:xfrm>
            <a:off x="1844464" y="3414937"/>
            <a:ext cx="5455011" cy="605125"/>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sp>
      <p:sp>
        <p:nvSpPr>
          <p:cNvPr id="204" name="Google Shape;204;p31"/>
          <p:cNvSpPr txBox="1">
            <a:spLocks noGrp="1"/>
          </p:cNvSpPr>
          <p:nvPr>
            <p:ph type="title" idx="2"/>
          </p:nvPr>
        </p:nvSpPr>
        <p:spPr>
          <a:xfrm>
            <a:off x="2996551" y="1185425"/>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05" name="Google Shape;205;p31"/>
          <p:cNvSpPr txBox="1">
            <a:spLocks noGrp="1"/>
          </p:cNvSpPr>
          <p:nvPr>
            <p:ph type="subTitle" idx="1"/>
          </p:nvPr>
        </p:nvSpPr>
        <p:spPr>
          <a:xfrm>
            <a:off x="1942020" y="3360800"/>
            <a:ext cx="5259900" cy="713400"/>
          </a:xfrm>
          <a:prstGeom prst="rect">
            <a:avLst/>
          </a:prstGeom>
        </p:spPr>
        <p:txBody>
          <a:bodyPr spcFirstLastPara="1" wrap="square" lIns="91425" tIns="91425" rIns="91425" bIns="91425" anchor="ctr" anchorCtr="0">
            <a:noAutofit/>
          </a:bodyPr>
          <a:lstStyle/>
          <a:p>
            <a:pPr marL="0" lvl="0" indent="0"/>
            <a:r>
              <a:rPr lang="fr-FR" dirty="0"/>
              <a:t>Les avantages des packages</a:t>
            </a:r>
          </a:p>
        </p:txBody>
      </p:sp>
      <p:sp>
        <p:nvSpPr>
          <p:cNvPr id="206" name="Google Shape;206;p31"/>
          <p:cNvSpPr txBox="1">
            <a:spLocks noGrp="1"/>
          </p:cNvSpPr>
          <p:nvPr>
            <p:ph type="title"/>
          </p:nvPr>
        </p:nvSpPr>
        <p:spPr>
          <a:xfrm>
            <a:off x="720001" y="2334126"/>
            <a:ext cx="7704000" cy="841800"/>
          </a:xfrm>
          <a:prstGeom prst="rect">
            <a:avLst/>
          </a:prstGeom>
        </p:spPr>
        <p:txBody>
          <a:bodyPr spcFirstLastPara="1" wrap="square" lIns="91425" tIns="91425" rIns="91425" bIns="91425" anchor="ctr" anchorCtr="0">
            <a:noAutofit/>
          </a:bodyPr>
          <a:lstStyle/>
          <a:p>
            <a:pPr lvl="0"/>
            <a:r>
              <a:rPr lang="fr-FR" dirty="0"/>
              <a:t>LES AVANTAGES </a:t>
            </a:r>
          </a:p>
        </p:txBody>
      </p:sp>
      <p:sp>
        <p:nvSpPr>
          <p:cNvPr id="207" name="Google Shape;207;p31"/>
          <p:cNvSpPr/>
          <p:nvPr/>
        </p:nvSpPr>
        <p:spPr>
          <a:xfrm>
            <a:off x="3314355" y="1045999"/>
            <a:ext cx="2515292" cy="1066645"/>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sp>
    </p:spTree>
    <p:extLst>
      <p:ext uri="{BB962C8B-B14F-4D97-AF65-F5344CB8AC3E}">
        <p14:creationId xmlns:p14="http://schemas.microsoft.com/office/powerpoint/2010/main" val="30686256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wipe(down)">
                                      <p:cBhvr>
                                        <p:cTn id="7" dur="580">
                                          <p:stCondLst>
                                            <p:cond delay="0"/>
                                          </p:stCondLst>
                                        </p:cTn>
                                        <p:tgtEl>
                                          <p:spTgt spid="204"/>
                                        </p:tgtEl>
                                      </p:cBhvr>
                                    </p:animEffect>
                                    <p:anim calcmode="lin" valueType="num">
                                      <p:cBhvr>
                                        <p:cTn id="8" dur="1822" tmFilter="0,0; 0.14,0.36; 0.43,0.73; 0.71,0.91; 1.0,1.0">
                                          <p:stCondLst>
                                            <p:cond delay="0"/>
                                          </p:stCondLst>
                                        </p:cTn>
                                        <p:tgtEl>
                                          <p:spTgt spid="20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4"/>
                                        </p:tgtEl>
                                        <p:attrNameLst>
                                          <p:attrName>ppt_y</p:attrName>
                                        </p:attrNameLst>
                                      </p:cBhvr>
                                      <p:tavLst>
                                        <p:tav tm="0" fmla="#ppt_y-sin(pi*$)/81">
                                          <p:val>
                                            <p:fltVal val="0"/>
                                          </p:val>
                                        </p:tav>
                                        <p:tav tm="100000">
                                          <p:val>
                                            <p:fltVal val="1"/>
                                          </p:val>
                                        </p:tav>
                                      </p:tavLst>
                                    </p:anim>
                                    <p:animScale>
                                      <p:cBhvr>
                                        <p:cTn id="13" dur="26">
                                          <p:stCondLst>
                                            <p:cond delay="650"/>
                                          </p:stCondLst>
                                        </p:cTn>
                                        <p:tgtEl>
                                          <p:spTgt spid="204"/>
                                        </p:tgtEl>
                                      </p:cBhvr>
                                      <p:to x="100000" y="60000"/>
                                    </p:animScale>
                                    <p:animScale>
                                      <p:cBhvr>
                                        <p:cTn id="14" dur="166" decel="50000">
                                          <p:stCondLst>
                                            <p:cond delay="676"/>
                                          </p:stCondLst>
                                        </p:cTn>
                                        <p:tgtEl>
                                          <p:spTgt spid="204"/>
                                        </p:tgtEl>
                                      </p:cBhvr>
                                      <p:to x="100000" y="100000"/>
                                    </p:animScale>
                                    <p:animScale>
                                      <p:cBhvr>
                                        <p:cTn id="15" dur="26">
                                          <p:stCondLst>
                                            <p:cond delay="1312"/>
                                          </p:stCondLst>
                                        </p:cTn>
                                        <p:tgtEl>
                                          <p:spTgt spid="204"/>
                                        </p:tgtEl>
                                      </p:cBhvr>
                                      <p:to x="100000" y="80000"/>
                                    </p:animScale>
                                    <p:animScale>
                                      <p:cBhvr>
                                        <p:cTn id="16" dur="166" decel="50000">
                                          <p:stCondLst>
                                            <p:cond delay="1338"/>
                                          </p:stCondLst>
                                        </p:cTn>
                                        <p:tgtEl>
                                          <p:spTgt spid="204"/>
                                        </p:tgtEl>
                                      </p:cBhvr>
                                      <p:to x="100000" y="100000"/>
                                    </p:animScale>
                                    <p:animScale>
                                      <p:cBhvr>
                                        <p:cTn id="17" dur="26">
                                          <p:stCondLst>
                                            <p:cond delay="1642"/>
                                          </p:stCondLst>
                                        </p:cTn>
                                        <p:tgtEl>
                                          <p:spTgt spid="204"/>
                                        </p:tgtEl>
                                      </p:cBhvr>
                                      <p:to x="100000" y="90000"/>
                                    </p:animScale>
                                    <p:animScale>
                                      <p:cBhvr>
                                        <p:cTn id="18" dur="166" decel="50000">
                                          <p:stCondLst>
                                            <p:cond delay="1668"/>
                                          </p:stCondLst>
                                        </p:cTn>
                                        <p:tgtEl>
                                          <p:spTgt spid="204"/>
                                        </p:tgtEl>
                                      </p:cBhvr>
                                      <p:to x="100000" y="100000"/>
                                    </p:animScale>
                                    <p:animScale>
                                      <p:cBhvr>
                                        <p:cTn id="19" dur="26">
                                          <p:stCondLst>
                                            <p:cond delay="1808"/>
                                          </p:stCondLst>
                                        </p:cTn>
                                        <p:tgtEl>
                                          <p:spTgt spid="204"/>
                                        </p:tgtEl>
                                      </p:cBhvr>
                                      <p:to x="100000" y="95000"/>
                                    </p:animScale>
                                    <p:animScale>
                                      <p:cBhvr>
                                        <p:cTn id="20" dur="166" decel="50000">
                                          <p:stCondLst>
                                            <p:cond delay="1834"/>
                                          </p:stCondLst>
                                        </p:cTn>
                                        <p:tgtEl>
                                          <p:spTgt spid="20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207"/>
                                        </p:tgtEl>
                                        <p:attrNameLst>
                                          <p:attrName>style.visibility</p:attrName>
                                        </p:attrNameLst>
                                      </p:cBhvr>
                                      <p:to>
                                        <p:strVal val="visible"/>
                                      </p:to>
                                    </p:set>
                                    <p:anim calcmode="lin" valueType="num">
                                      <p:cBhvr>
                                        <p:cTn id="25" dur="1000" fill="hold"/>
                                        <p:tgtEl>
                                          <p:spTgt spid="207"/>
                                        </p:tgtEl>
                                        <p:attrNameLst>
                                          <p:attrName>ppt_w</p:attrName>
                                        </p:attrNameLst>
                                      </p:cBhvr>
                                      <p:tavLst>
                                        <p:tav tm="0">
                                          <p:val>
                                            <p:fltVal val="0"/>
                                          </p:val>
                                        </p:tav>
                                        <p:tav tm="100000">
                                          <p:val>
                                            <p:strVal val="#ppt_w"/>
                                          </p:val>
                                        </p:tav>
                                      </p:tavLst>
                                    </p:anim>
                                    <p:anim calcmode="lin" valueType="num">
                                      <p:cBhvr>
                                        <p:cTn id="26" dur="1000" fill="hold"/>
                                        <p:tgtEl>
                                          <p:spTgt spid="207"/>
                                        </p:tgtEl>
                                        <p:attrNameLst>
                                          <p:attrName>ppt_h</p:attrName>
                                        </p:attrNameLst>
                                      </p:cBhvr>
                                      <p:tavLst>
                                        <p:tav tm="0">
                                          <p:val>
                                            <p:fltVal val="0"/>
                                          </p:val>
                                        </p:tav>
                                        <p:tav tm="100000">
                                          <p:val>
                                            <p:strVal val="#ppt_h"/>
                                          </p:val>
                                        </p:tav>
                                      </p:tavLst>
                                    </p:anim>
                                    <p:anim calcmode="lin" valueType="num">
                                      <p:cBhvr>
                                        <p:cTn id="27" dur="1000" fill="hold"/>
                                        <p:tgtEl>
                                          <p:spTgt spid="207"/>
                                        </p:tgtEl>
                                        <p:attrNameLst>
                                          <p:attrName>style.rotation</p:attrName>
                                        </p:attrNameLst>
                                      </p:cBhvr>
                                      <p:tavLst>
                                        <p:tav tm="0">
                                          <p:val>
                                            <p:fltVal val="90"/>
                                          </p:val>
                                        </p:tav>
                                        <p:tav tm="100000">
                                          <p:val>
                                            <p:fltVal val="0"/>
                                          </p:val>
                                        </p:tav>
                                      </p:tavLst>
                                    </p:anim>
                                    <p:animEffect transition="in" filter="fade">
                                      <p:cBhvr>
                                        <p:cTn id="28" dur="1000"/>
                                        <p:tgtEl>
                                          <p:spTgt spid="207"/>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202"/>
                                        </p:tgtEl>
                                        <p:attrNameLst>
                                          <p:attrName>style.visibility</p:attrName>
                                        </p:attrNameLst>
                                      </p:cBhvr>
                                      <p:to>
                                        <p:strVal val="visible"/>
                                      </p:to>
                                    </p:set>
                                    <p:anim calcmode="lin" valueType="num">
                                      <p:cBhvr>
                                        <p:cTn id="33" dur="500" fill="hold"/>
                                        <p:tgtEl>
                                          <p:spTgt spid="202"/>
                                        </p:tgtEl>
                                        <p:attrNameLst>
                                          <p:attrName>ppt_w</p:attrName>
                                        </p:attrNameLst>
                                      </p:cBhvr>
                                      <p:tavLst>
                                        <p:tav tm="0">
                                          <p:val>
                                            <p:fltVal val="0"/>
                                          </p:val>
                                        </p:tav>
                                        <p:tav tm="100000">
                                          <p:val>
                                            <p:strVal val="#ppt_w"/>
                                          </p:val>
                                        </p:tav>
                                      </p:tavLst>
                                    </p:anim>
                                    <p:anim calcmode="lin" valueType="num">
                                      <p:cBhvr>
                                        <p:cTn id="34" dur="500" fill="hold"/>
                                        <p:tgtEl>
                                          <p:spTgt spid="202"/>
                                        </p:tgtEl>
                                        <p:attrNameLst>
                                          <p:attrName>ppt_h</p:attrName>
                                        </p:attrNameLst>
                                      </p:cBhvr>
                                      <p:tavLst>
                                        <p:tav tm="0">
                                          <p:val>
                                            <p:fltVal val="0"/>
                                          </p:val>
                                        </p:tav>
                                        <p:tav tm="100000">
                                          <p:val>
                                            <p:strVal val="#ppt_h"/>
                                          </p:val>
                                        </p:tav>
                                      </p:tavLst>
                                    </p:anim>
                                    <p:animEffect transition="in" filter="fade">
                                      <p:cBhvr>
                                        <p:cTn id="35" dur="500"/>
                                        <p:tgtEl>
                                          <p:spTgt spid="20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06"/>
                                        </p:tgtEl>
                                        <p:attrNameLst>
                                          <p:attrName>style.visibility</p:attrName>
                                        </p:attrNameLst>
                                      </p:cBhvr>
                                      <p:to>
                                        <p:strVal val="visible"/>
                                      </p:to>
                                    </p:set>
                                    <p:anim calcmode="lin" valueType="num">
                                      <p:cBhvr additive="base">
                                        <p:cTn id="40" dur="500" fill="hold"/>
                                        <p:tgtEl>
                                          <p:spTgt spid="206"/>
                                        </p:tgtEl>
                                        <p:attrNameLst>
                                          <p:attrName>ppt_x</p:attrName>
                                        </p:attrNameLst>
                                      </p:cBhvr>
                                      <p:tavLst>
                                        <p:tav tm="0">
                                          <p:val>
                                            <p:strVal val="0-#ppt_w/2"/>
                                          </p:val>
                                        </p:tav>
                                        <p:tav tm="100000">
                                          <p:val>
                                            <p:strVal val="#ppt_x"/>
                                          </p:val>
                                        </p:tav>
                                      </p:tavLst>
                                    </p:anim>
                                    <p:anim calcmode="lin" valueType="num">
                                      <p:cBhvr additive="base">
                                        <p:cTn id="41" dur="500" fill="hold"/>
                                        <p:tgtEl>
                                          <p:spTgt spid="20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203"/>
                                        </p:tgtEl>
                                        <p:attrNameLst>
                                          <p:attrName>style.visibility</p:attrName>
                                        </p:attrNameLst>
                                      </p:cBhvr>
                                      <p:to>
                                        <p:strVal val="visible"/>
                                      </p:to>
                                    </p:set>
                                    <p:animEffect transition="in" filter="barn(inVertical)">
                                      <p:cBhvr>
                                        <p:cTn id="46" dur="500"/>
                                        <p:tgtEl>
                                          <p:spTgt spid="20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205">
                                            <p:txEl>
                                              <p:pRg st="0" end="0"/>
                                            </p:txEl>
                                          </p:spTgt>
                                        </p:tgtEl>
                                        <p:attrNameLst>
                                          <p:attrName>style.visibility</p:attrName>
                                        </p:attrNameLst>
                                      </p:cBhvr>
                                      <p:to>
                                        <p:strVal val="visible"/>
                                      </p:to>
                                    </p:set>
                                    <p:anim calcmode="lin" valueType="num">
                                      <p:cBhvr additive="base">
                                        <p:cTn id="51" dur="500" fill="hold"/>
                                        <p:tgtEl>
                                          <p:spTgt spid="205">
                                            <p:txEl>
                                              <p:pRg st="0" end="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20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 grpId="0" animBg="1"/>
      <p:bldP spid="204" grpId="0"/>
      <p:bldP spid="2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p:nvPr/>
        </p:nvSpPr>
        <p:spPr>
          <a:xfrm>
            <a:off x="3875214" y="865833"/>
            <a:ext cx="4351450" cy="3986419"/>
          </a:xfrm>
          <a:custGeom>
            <a:avLst/>
            <a:gdLst/>
            <a:ahLst/>
            <a:cxnLst/>
            <a:rect l="l" t="t" r="r" b="b"/>
            <a:pathLst>
              <a:path w="192117" h="73727" extrusionOk="0">
                <a:moveTo>
                  <a:pt x="187437" y="14493"/>
                </a:moveTo>
                <a:cubicBezTo>
                  <a:pt x="181674" y="12884"/>
                  <a:pt x="166808" y="7253"/>
                  <a:pt x="152860" y="4838"/>
                </a:cubicBezTo>
                <a:cubicBezTo>
                  <a:pt x="138912" y="2423"/>
                  <a:pt x="119833" y="69"/>
                  <a:pt x="103750" y="2"/>
                </a:cubicBezTo>
                <a:cubicBezTo>
                  <a:pt x="87667" y="-64"/>
                  <a:pt x="69780" y="1591"/>
                  <a:pt x="56364" y="4439"/>
                </a:cubicBezTo>
                <a:cubicBezTo>
                  <a:pt x="42948" y="7287"/>
                  <a:pt x="32057" y="12252"/>
                  <a:pt x="23252" y="17088"/>
                </a:cubicBezTo>
                <a:cubicBezTo>
                  <a:pt x="14447" y="21925"/>
                  <a:pt x="7108" y="27749"/>
                  <a:pt x="3534" y="33458"/>
                </a:cubicBezTo>
                <a:cubicBezTo>
                  <a:pt x="-40" y="39167"/>
                  <a:pt x="-1400" y="45918"/>
                  <a:pt x="1810" y="51344"/>
                </a:cubicBezTo>
                <a:cubicBezTo>
                  <a:pt x="5020" y="56770"/>
                  <a:pt x="14360" y="62543"/>
                  <a:pt x="22793" y="66015"/>
                </a:cubicBezTo>
                <a:cubicBezTo>
                  <a:pt x="31226" y="69487"/>
                  <a:pt x="39620" y="70969"/>
                  <a:pt x="52408" y="72178"/>
                </a:cubicBezTo>
                <a:cubicBezTo>
                  <a:pt x="65196" y="73387"/>
                  <a:pt x="82430" y="74326"/>
                  <a:pt x="99521" y="73267"/>
                </a:cubicBezTo>
                <a:cubicBezTo>
                  <a:pt x="116612" y="72208"/>
                  <a:pt x="140733" y="69170"/>
                  <a:pt x="154955" y="65826"/>
                </a:cubicBezTo>
                <a:cubicBezTo>
                  <a:pt x="169177" y="62482"/>
                  <a:pt x="178759" y="58163"/>
                  <a:pt x="184855" y="53204"/>
                </a:cubicBezTo>
                <a:cubicBezTo>
                  <a:pt x="190951" y="48245"/>
                  <a:pt x="193332" y="41594"/>
                  <a:pt x="191530" y="36072"/>
                </a:cubicBezTo>
                <a:cubicBezTo>
                  <a:pt x="189728" y="30550"/>
                  <a:pt x="182725" y="24105"/>
                  <a:pt x="174044" y="20074"/>
                </a:cubicBezTo>
                <a:cubicBezTo>
                  <a:pt x="165363" y="16044"/>
                  <a:pt x="145211" y="13253"/>
                  <a:pt x="139444" y="11889"/>
                </a:cubicBezTo>
              </a:path>
            </a:pathLst>
          </a:custGeom>
          <a:noFill/>
          <a:ln w="76200" cap="flat" cmpd="sng">
            <a:solidFill>
              <a:schemeClr val="dk2"/>
            </a:solidFill>
            <a:prstDash val="solid"/>
            <a:round/>
            <a:headEnd type="none" w="med" len="med"/>
            <a:tailEnd type="none" w="med" len="med"/>
          </a:ln>
        </p:spPr>
      </p:sp>
      <p:sp>
        <p:nvSpPr>
          <p:cNvPr id="277" name="Google Shape;277;p34"/>
          <p:cNvSpPr/>
          <p:nvPr/>
        </p:nvSpPr>
        <p:spPr>
          <a:xfrm>
            <a:off x="684645" y="1035325"/>
            <a:ext cx="2324133" cy="467590"/>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txBody>
          <a:bodyPr/>
          <a:lstStyle/>
          <a:p>
            <a:endParaRPr lang="fr-FR" dirty="0"/>
          </a:p>
        </p:txBody>
      </p:sp>
      <p:sp>
        <p:nvSpPr>
          <p:cNvPr id="278" name="Google Shape;278;p34"/>
          <p:cNvSpPr/>
          <p:nvPr/>
        </p:nvSpPr>
        <p:spPr>
          <a:xfrm flipH="1">
            <a:off x="774070" y="2251261"/>
            <a:ext cx="2353862" cy="498764"/>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sp>
      <p:sp>
        <p:nvSpPr>
          <p:cNvPr id="279" name="Google Shape;279;p34"/>
          <p:cNvSpPr/>
          <p:nvPr/>
        </p:nvSpPr>
        <p:spPr>
          <a:xfrm>
            <a:off x="539828" y="3580475"/>
            <a:ext cx="3033665" cy="527700"/>
          </a:xfrm>
          <a:custGeom>
            <a:avLst/>
            <a:gdLst/>
            <a:ahLst/>
            <a:cxnLst/>
            <a:rect l="l" t="t" r="r" b="b"/>
            <a:pathLst>
              <a:path w="166667" h="24205" extrusionOk="0">
                <a:moveTo>
                  <a:pt x="0" y="0"/>
                </a:moveTo>
                <a:lnTo>
                  <a:pt x="4496" y="24205"/>
                </a:lnTo>
                <a:lnTo>
                  <a:pt x="166667" y="21785"/>
                </a:lnTo>
                <a:lnTo>
                  <a:pt x="163209" y="346"/>
                </a:lnTo>
                <a:close/>
              </a:path>
            </a:pathLst>
          </a:custGeom>
          <a:solidFill>
            <a:schemeClr val="dk2"/>
          </a:solidFill>
          <a:ln>
            <a:noFill/>
          </a:ln>
        </p:spPr>
      </p:sp>
      <p:sp>
        <p:nvSpPr>
          <p:cNvPr id="280" name="Google Shape;280;p34"/>
          <p:cNvSpPr txBox="1">
            <a:spLocks noGrp="1"/>
          </p:cNvSpPr>
          <p:nvPr>
            <p:ph type="title"/>
          </p:nvPr>
        </p:nvSpPr>
        <p:spPr>
          <a:xfrm>
            <a:off x="668050" y="2236239"/>
            <a:ext cx="2528952" cy="498764"/>
          </a:xfrm>
          <a:prstGeom prst="rect">
            <a:avLst/>
          </a:prstGeom>
        </p:spPr>
        <p:txBody>
          <a:bodyPr spcFirstLastPara="1" wrap="square" lIns="91425" tIns="91425" rIns="91425" bIns="91425" anchor="ctr" anchorCtr="0">
            <a:noAutofit/>
          </a:bodyPr>
          <a:lstStyle/>
          <a:p>
            <a:pPr lvl="0"/>
            <a:r>
              <a:rPr lang="fr-FR" dirty="0"/>
              <a:t>REUTILISABILITE</a:t>
            </a:r>
            <a:endParaRPr dirty="0"/>
          </a:p>
        </p:txBody>
      </p:sp>
      <p:sp>
        <p:nvSpPr>
          <p:cNvPr id="281" name="Google Shape;281;p34"/>
          <p:cNvSpPr txBox="1">
            <a:spLocks noGrp="1"/>
          </p:cNvSpPr>
          <p:nvPr>
            <p:ph type="title" idx="2"/>
          </p:nvPr>
        </p:nvSpPr>
        <p:spPr>
          <a:xfrm>
            <a:off x="466299" y="3558328"/>
            <a:ext cx="3154515" cy="527700"/>
          </a:xfrm>
          <a:prstGeom prst="rect">
            <a:avLst/>
          </a:prstGeom>
        </p:spPr>
        <p:txBody>
          <a:bodyPr spcFirstLastPara="1" wrap="square" lIns="91425" tIns="91425" rIns="91425" bIns="91425" anchor="ctr" anchorCtr="0">
            <a:noAutofit/>
          </a:bodyPr>
          <a:lstStyle/>
          <a:p>
            <a:pPr lvl="0" algn="l"/>
            <a:r>
              <a:rPr lang="fr-FR" sz="1400" b="1" dirty="0"/>
              <a:t> </a:t>
            </a:r>
            <a:r>
              <a:rPr lang="fr-FR" sz="1600" b="1" dirty="0"/>
              <a:t>EFFICACITE ET PERFORMANCE </a:t>
            </a:r>
            <a:endParaRPr sz="1600" b="1" dirty="0"/>
          </a:p>
        </p:txBody>
      </p:sp>
      <p:sp>
        <p:nvSpPr>
          <p:cNvPr id="282" name="Google Shape;282;p34"/>
          <p:cNvSpPr txBox="1">
            <a:spLocks noGrp="1"/>
          </p:cNvSpPr>
          <p:nvPr>
            <p:ph type="title" idx="4"/>
          </p:nvPr>
        </p:nvSpPr>
        <p:spPr>
          <a:xfrm>
            <a:off x="814278" y="992275"/>
            <a:ext cx="2222700" cy="527700"/>
          </a:xfrm>
          <a:prstGeom prst="rect">
            <a:avLst/>
          </a:prstGeom>
        </p:spPr>
        <p:txBody>
          <a:bodyPr spcFirstLastPara="1" wrap="square" lIns="91425" tIns="91425" rIns="91425" bIns="91425" anchor="ctr" anchorCtr="0">
            <a:noAutofit/>
          </a:bodyPr>
          <a:lstStyle/>
          <a:p>
            <a:pPr algn="l"/>
            <a:r>
              <a:rPr lang="fr-FR" b="1" dirty="0"/>
              <a:t>ORGANISATION</a:t>
            </a:r>
            <a:endParaRPr dirty="0"/>
          </a:p>
        </p:txBody>
      </p:sp>
      <p:sp>
        <p:nvSpPr>
          <p:cNvPr id="284" name="Google Shape;284;p34"/>
          <p:cNvSpPr txBox="1">
            <a:spLocks noGrp="1"/>
          </p:cNvSpPr>
          <p:nvPr>
            <p:ph type="subTitle" idx="3"/>
          </p:nvPr>
        </p:nvSpPr>
        <p:spPr>
          <a:xfrm>
            <a:off x="596207" y="4135935"/>
            <a:ext cx="2751397" cy="548700"/>
          </a:xfrm>
          <a:prstGeom prst="rect">
            <a:avLst/>
          </a:prstGeom>
        </p:spPr>
        <p:txBody>
          <a:bodyPr spcFirstLastPara="1" wrap="square" lIns="91425" tIns="91425" rIns="91425" bIns="91425" anchor="t" anchorCtr="0">
            <a:noAutofit/>
          </a:bodyPr>
          <a:lstStyle/>
          <a:p>
            <a:pPr lvl="0" algn="l"/>
            <a:r>
              <a:rPr lang="fr-FR" dirty="0"/>
              <a:t>Optimisent performances, ventes et satisfaction</a:t>
            </a:r>
          </a:p>
        </p:txBody>
      </p:sp>
      <p:sp>
        <p:nvSpPr>
          <p:cNvPr id="286" name="Google Shape;286;p34"/>
          <p:cNvSpPr txBox="1">
            <a:spLocks noGrp="1"/>
          </p:cNvSpPr>
          <p:nvPr>
            <p:ph type="title" idx="6"/>
          </p:nvPr>
        </p:nvSpPr>
        <p:spPr>
          <a:xfrm>
            <a:off x="578777" y="248891"/>
            <a:ext cx="7691100" cy="548700"/>
          </a:xfrm>
          <a:prstGeom prst="rect">
            <a:avLst/>
          </a:prstGeom>
        </p:spPr>
        <p:txBody>
          <a:bodyPr spcFirstLastPara="1" wrap="square" lIns="91425" tIns="91425" rIns="91425" bIns="91425" anchor="ctr" anchorCtr="0">
            <a:noAutofit/>
          </a:bodyPr>
          <a:lstStyle/>
          <a:p>
            <a:pPr lvl="0"/>
            <a:r>
              <a:rPr lang="fr-FR" dirty="0"/>
              <a:t>AVANTAGES</a:t>
            </a:r>
            <a:endParaRPr dirty="0"/>
          </a:p>
        </p:txBody>
      </p:sp>
      <p:sp>
        <p:nvSpPr>
          <p:cNvPr id="287" name="Google Shape;287;p34"/>
          <p:cNvSpPr/>
          <p:nvPr/>
        </p:nvSpPr>
        <p:spPr>
          <a:xfrm rot="2179285">
            <a:off x="3002394" y="731567"/>
            <a:ext cx="584540" cy="759834"/>
          </a:xfrm>
          <a:custGeom>
            <a:avLst/>
            <a:gdLst/>
            <a:ahLst/>
            <a:cxnLst/>
            <a:rect l="l" t="t" r="r" b="b"/>
            <a:pathLst>
              <a:path w="31087" h="39167" extrusionOk="0">
                <a:moveTo>
                  <a:pt x="0" y="4939"/>
                </a:moveTo>
                <a:cubicBezTo>
                  <a:pt x="3446" y="-3675"/>
                  <a:pt x="25712" y="-67"/>
                  <a:pt x="27531" y="9031"/>
                </a:cubicBezTo>
                <a:cubicBezTo>
                  <a:pt x="28742" y="15089"/>
                  <a:pt x="18758" y="22860"/>
                  <a:pt x="13022" y="20565"/>
                </a:cubicBezTo>
                <a:cubicBezTo>
                  <a:pt x="10107" y="19399"/>
                  <a:pt x="9313" y="13483"/>
                  <a:pt x="11534" y="11264"/>
                </a:cubicBezTo>
                <a:cubicBezTo>
                  <a:pt x="16039" y="6763"/>
                  <a:pt x="29259" y="7251"/>
                  <a:pt x="30508" y="13496"/>
                </a:cubicBezTo>
                <a:cubicBezTo>
                  <a:pt x="32301" y="22463"/>
                  <a:pt x="29014" y="35078"/>
                  <a:pt x="20835" y="39167"/>
                </a:cubicBezTo>
              </a:path>
            </a:pathLst>
          </a:custGeom>
          <a:noFill/>
          <a:ln w="38100" cap="flat" cmpd="sng">
            <a:solidFill>
              <a:schemeClr val="dk2"/>
            </a:solidFill>
            <a:prstDash val="solid"/>
            <a:round/>
            <a:headEnd type="none" w="med" len="med"/>
            <a:tailEnd type="triangle" w="med" len="med"/>
          </a:ln>
        </p:spPr>
      </p:sp>
      <p:grpSp>
        <p:nvGrpSpPr>
          <p:cNvPr id="288" name="Google Shape;288;p34"/>
          <p:cNvGrpSpPr/>
          <p:nvPr/>
        </p:nvGrpSpPr>
        <p:grpSpPr>
          <a:xfrm>
            <a:off x="4103602" y="996451"/>
            <a:ext cx="4327150" cy="3924043"/>
            <a:chOff x="4083975" y="684532"/>
            <a:chExt cx="4327150" cy="3924043"/>
          </a:xfrm>
        </p:grpSpPr>
        <p:sp>
          <p:nvSpPr>
            <p:cNvPr id="289" name="Google Shape;289;p34"/>
            <p:cNvSpPr/>
            <p:nvPr/>
          </p:nvSpPr>
          <p:spPr>
            <a:xfrm>
              <a:off x="4083975" y="684532"/>
              <a:ext cx="3906075" cy="3906075"/>
            </a:xfrm>
            <a:custGeom>
              <a:avLst/>
              <a:gdLst/>
              <a:ahLst/>
              <a:cxnLst/>
              <a:rect l="l" t="t" r="r" b="b"/>
              <a:pathLst>
                <a:path w="156243" h="156243" extrusionOk="0">
                  <a:moveTo>
                    <a:pt x="78122" y="1"/>
                  </a:moveTo>
                  <a:cubicBezTo>
                    <a:pt x="34964" y="1"/>
                    <a:pt x="1" y="34963"/>
                    <a:pt x="1" y="78121"/>
                  </a:cubicBezTo>
                  <a:cubicBezTo>
                    <a:pt x="1" y="121254"/>
                    <a:pt x="34964" y="156242"/>
                    <a:pt x="78122" y="156242"/>
                  </a:cubicBezTo>
                  <a:cubicBezTo>
                    <a:pt x="121255" y="156242"/>
                    <a:pt x="156242" y="121254"/>
                    <a:pt x="156242" y="78121"/>
                  </a:cubicBezTo>
                  <a:cubicBezTo>
                    <a:pt x="156242" y="34963"/>
                    <a:pt x="121255" y="1"/>
                    <a:pt x="781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4"/>
            <p:cNvSpPr/>
            <p:nvPr/>
          </p:nvSpPr>
          <p:spPr>
            <a:xfrm>
              <a:off x="4654800" y="1946875"/>
              <a:ext cx="697400" cy="547750"/>
            </a:xfrm>
            <a:custGeom>
              <a:avLst/>
              <a:gdLst/>
              <a:ahLst/>
              <a:cxnLst/>
              <a:rect l="l" t="t" r="r" b="b"/>
              <a:pathLst>
                <a:path w="27896" h="21910" extrusionOk="0">
                  <a:moveTo>
                    <a:pt x="1404" y="1"/>
                  </a:moveTo>
                  <a:lnTo>
                    <a:pt x="1" y="5264"/>
                  </a:lnTo>
                  <a:cubicBezTo>
                    <a:pt x="1" y="5264"/>
                    <a:pt x="4011" y="16041"/>
                    <a:pt x="6242" y="18948"/>
                  </a:cubicBezTo>
                  <a:cubicBezTo>
                    <a:pt x="7818" y="20980"/>
                    <a:pt x="17248" y="21910"/>
                    <a:pt x="22968" y="21910"/>
                  </a:cubicBezTo>
                  <a:cubicBezTo>
                    <a:pt x="25434" y="21910"/>
                    <a:pt x="27211" y="21737"/>
                    <a:pt x="27370" y="21404"/>
                  </a:cubicBezTo>
                  <a:cubicBezTo>
                    <a:pt x="27896" y="20277"/>
                    <a:pt x="26843" y="14186"/>
                    <a:pt x="26843" y="14186"/>
                  </a:cubicBezTo>
                  <a:cubicBezTo>
                    <a:pt x="26843" y="14186"/>
                    <a:pt x="23911" y="14921"/>
                    <a:pt x="20412" y="14921"/>
                  </a:cubicBezTo>
                  <a:cubicBezTo>
                    <a:pt x="17612" y="14921"/>
                    <a:pt x="14448" y="14451"/>
                    <a:pt x="12131" y="12758"/>
                  </a:cubicBezTo>
                  <a:cubicBezTo>
                    <a:pt x="8021" y="9725"/>
                    <a:pt x="8923" y="4537"/>
                    <a:pt x="2808" y="778"/>
                  </a:cubicBezTo>
                  <a:cubicBezTo>
                    <a:pt x="2232" y="427"/>
                    <a:pt x="1730" y="176"/>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4153550" y="2548752"/>
              <a:ext cx="774450" cy="1869700"/>
            </a:xfrm>
            <a:custGeom>
              <a:avLst/>
              <a:gdLst/>
              <a:ahLst/>
              <a:cxnLst/>
              <a:rect l="l" t="t" r="r" b="b"/>
              <a:pathLst>
                <a:path w="30978" h="74788" extrusionOk="0">
                  <a:moveTo>
                    <a:pt x="7619" y="0"/>
                  </a:moveTo>
                  <a:cubicBezTo>
                    <a:pt x="7619" y="0"/>
                    <a:pt x="4411" y="7895"/>
                    <a:pt x="2807" y="21479"/>
                  </a:cubicBezTo>
                  <a:cubicBezTo>
                    <a:pt x="1203" y="35063"/>
                    <a:pt x="0" y="68071"/>
                    <a:pt x="0" y="68071"/>
                  </a:cubicBezTo>
                  <a:lnTo>
                    <a:pt x="10452" y="74788"/>
                  </a:lnTo>
                  <a:lnTo>
                    <a:pt x="6166" y="65013"/>
                  </a:lnTo>
                  <a:lnTo>
                    <a:pt x="13935" y="30978"/>
                  </a:lnTo>
                  <a:lnTo>
                    <a:pt x="17269" y="65740"/>
                  </a:lnTo>
                  <a:lnTo>
                    <a:pt x="30978" y="65890"/>
                  </a:lnTo>
                  <a:lnTo>
                    <a:pt x="23384" y="61354"/>
                  </a:lnTo>
                  <a:lnTo>
                    <a:pt x="22933" y="1028"/>
                  </a:lnTo>
                  <a:lnTo>
                    <a:pt x="761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4230625" y="1881450"/>
              <a:ext cx="615950" cy="739625"/>
            </a:xfrm>
            <a:custGeom>
              <a:avLst/>
              <a:gdLst/>
              <a:ahLst/>
              <a:cxnLst/>
              <a:rect l="l" t="t" r="r" b="b"/>
              <a:pathLst>
                <a:path w="24638" h="29585" extrusionOk="0">
                  <a:moveTo>
                    <a:pt x="10762" y="0"/>
                  </a:moveTo>
                  <a:cubicBezTo>
                    <a:pt x="10079" y="0"/>
                    <a:pt x="9564" y="94"/>
                    <a:pt x="9198" y="187"/>
                  </a:cubicBezTo>
                  <a:cubicBezTo>
                    <a:pt x="9073" y="212"/>
                    <a:pt x="8396" y="412"/>
                    <a:pt x="7068" y="838"/>
                  </a:cubicBezTo>
                  <a:cubicBezTo>
                    <a:pt x="2507" y="2217"/>
                    <a:pt x="2081" y="2417"/>
                    <a:pt x="1680" y="2793"/>
                  </a:cubicBezTo>
                  <a:cubicBezTo>
                    <a:pt x="1153" y="3269"/>
                    <a:pt x="0" y="4573"/>
                    <a:pt x="301" y="8006"/>
                  </a:cubicBezTo>
                  <a:cubicBezTo>
                    <a:pt x="1454" y="14172"/>
                    <a:pt x="2607" y="20362"/>
                    <a:pt x="3760" y="26553"/>
                  </a:cubicBezTo>
                  <a:cubicBezTo>
                    <a:pt x="4712" y="27405"/>
                    <a:pt x="6517" y="28733"/>
                    <a:pt x="9098" y="29310"/>
                  </a:cubicBezTo>
                  <a:cubicBezTo>
                    <a:pt x="9960" y="29503"/>
                    <a:pt x="10793" y="29585"/>
                    <a:pt x="11588" y="29585"/>
                  </a:cubicBezTo>
                  <a:cubicBezTo>
                    <a:pt x="15647" y="29585"/>
                    <a:pt x="18691" y="27444"/>
                    <a:pt x="19299" y="27004"/>
                  </a:cubicBezTo>
                  <a:cubicBezTo>
                    <a:pt x="19299" y="27004"/>
                    <a:pt x="24637" y="9811"/>
                    <a:pt x="19299" y="3194"/>
                  </a:cubicBezTo>
                  <a:cubicBezTo>
                    <a:pt x="15218" y="581"/>
                    <a:pt x="12467" y="0"/>
                    <a:pt x="10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34"/>
            <p:cNvSpPr/>
            <p:nvPr/>
          </p:nvSpPr>
          <p:spPr>
            <a:xfrm>
              <a:off x="4540775" y="1931850"/>
              <a:ext cx="92750" cy="550150"/>
            </a:xfrm>
            <a:custGeom>
              <a:avLst/>
              <a:gdLst/>
              <a:ahLst/>
              <a:cxnLst/>
              <a:rect l="l" t="t" r="r" b="b"/>
              <a:pathLst>
                <a:path w="3710" h="22006" extrusionOk="0">
                  <a:moveTo>
                    <a:pt x="1329" y="0"/>
                  </a:moveTo>
                  <a:cubicBezTo>
                    <a:pt x="878" y="677"/>
                    <a:pt x="427" y="1354"/>
                    <a:pt x="1" y="2030"/>
                  </a:cubicBezTo>
                  <a:lnTo>
                    <a:pt x="1229" y="3609"/>
                  </a:lnTo>
                  <a:cubicBezTo>
                    <a:pt x="1379" y="6592"/>
                    <a:pt x="1454" y="9775"/>
                    <a:pt x="1404" y="13108"/>
                  </a:cubicBezTo>
                  <a:cubicBezTo>
                    <a:pt x="1379" y="15414"/>
                    <a:pt x="1279" y="17619"/>
                    <a:pt x="1153" y="19725"/>
                  </a:cubicBezTo>
                  <a:cubicBezTo>
                    <a:pt x="1529" y="20477"/>
                    <a:pt x="1905" y="21229"/>
                    <a:pt x="2281" y="22005"/>
                  </a:cubicBezTo>
                  <a:cubicBezTo>
                    <a:pt x="2682" y="21203"/>
                    <a:pt x="3083" y="20401"/>
                    <a:pt x="3459" y="19625"/>
                  </a:cubicBezTo>
                  <a:cubicBezTo>
                    <a:pt x="3660" y="17494"/>
                    <a:pt x="3710" y="14963"/>
                    <a:pt x="3459" y="12131"/>
                  </a:cubicBezTo>
                  <a:cubicBezTo>
                    <a:pt x="3183" y="8797"/>
                    <a:pt x="2532" y="5915"/>
                    <a:pt x="1855" y="3609"/>
                  </a:cubicBezTo>
                  <a:cubicBezTo>
                    <a:pt x="2131" y="3033"/>
                    <a:pt x="2407" y="2482"/>
                    <a:pt x="2657" y="1905"/>
                  </a:cubicBezTo>
                  <a:cubicBezTo>
                    <a:pt x="2206" y="1279"/>
                    <a:pt x="1780" y="627"/>
                    <a:pt x="1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4488150" y="2556525"/>
              <a:ext cx="426075" cy="1621600"/>
            </a:xfrm>
            <a:custGeom>
              <a:avLst/>
              <a:gdLst/>
              <a:ahLst/>
              <a:cxnLst/>
              <a:rect l="l" t="t" r="r" b="b"/>
              <a:pathLst>
                <a:path w="17043" h="64864" extrusionOk="0">
                  <a:moveTo>
                    <a:pt x="8998" y="1"/>
                  </a:moveTo>
                  <a:lnTo>
                    <a:pt x="0" y="29951"/>
                  </a:lnTo>
                  <a:lnTo>
                    <a:pt x="3334" y="64713"/>
                  </a:lnTo>
                  <a:lnTo>
                    <a:pt x="17043" y="64863"/>
                  </a:lnTo>
                  <a:lnTo>
                    <a:pt x="9449" y="60327"/>
                  </a:lnTo>
                  <a:lnTo>
                    <a:pt x="89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4469350" y="1777075"/>
              <a:ext cx="138500" cy="164325"/>
            </a:xfrm>
            <a:custGeom>
              <a:avLst/>
              <a:gdLst/>
              <a:ahLst/>
              <a:cxnLst/>
              <a:rect l="l" t="t" r="r" b="b"/>
              <a:pathLst>
                <a:path w="5540" h="6573" extrusionOk="0">
                  <a:moveTo>
                    <a:pt x="802" y="1"/>
                  </a:moveTo>
                  <a:lnTo>
                    <a:pt x="0" y="6241"/>
                  </a:lnTo>
                  <a:cubicBezTo>
                    <a:pt x="299" y="6483"/>
                    <a:pt x="801" y="6573"/>
                    <a:pt x="1386" y="6573"/>
                  </a:cubicBezTo>
                  <a:cubicBezTo>
                    <a:pt x="3108" y="6573"/>
                    <a:pt x="5539" y="5790"/>
                    <a:pt x="5539" y="5790"/>
                  </a:cubicBezTo>
                  <a:lnTo>
                    <a:pt x="5389" y="4562"/>
                  </a:lnTo>
                  <a:cubicBezTo>
                    <a:pt x="5379" y="4562"/>
                    <a:pt x="5370" y="4562"/>
                    <a:pt x="5360" y="4562"/>
                  </a:cubicBezTo>
                  <a:cubicBezTo>
                    <a:pt x="1899" y="4562"/>
                    <a:pt x="802" y="1"/>
                    <a:pt x="802" y="1"/>
                  </a:cubicBezTo>
                  <a:close/>
                </a:path>
              </a:pathLst>
            </a:custGeom>
            <a:solidFill>
              <a:srgbClr val="EF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4598425" y="1844750"/>
              <a:ext cx="5650" cy="46400"/>
            </a:xfrm>
            <a:custGeom>
              <a:avLst/>
              <a:gdLst/>
              <a:ahLst/>
              <a:cxnLst/>
              <a:rect l="l" t="t" r="r" b="b"/>
              <a:pathLst>
                <a:path w="226" h="1856" extrusionOk="0">
                  <a:moveTo>
                    <a:pt x="0" y="1"/>
                  </a:moveTo>
                  <a:lnTo>
                    <a:pt x="226" y="1855"/>
                  </a:lnTo>
                  <a:close/>
                </a:path>
              </a:pathLst>
            </a:custGeom>
            <a:solidFill>
              <a:srgbClr val="B85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4489400" y="1777075"/>
              <a:ext cx="114675" cy="114075"/>
            </a:xfrm>
            <a:custGeom>
              <a:avLst/>
              <a:gdLst/>
              <a:ahLst/>
              <a:cxnLst/>
              <a:rect l="l" t="t" r="r" b="b"/>
              <a:pathLst>
                <a:path w="4587" h="4563" extrusionOk="0">
                  <a:moveTo>
                    <a:pt x="0" y="1"/>
                  </a:moveTo>
                  <a:cubicBezTo>
                    <a:pt x="0" y="1"/>
                    <a:pt x="1097" y="4562"/>
                    <a:pt x="4558" y="4562"/>
                  </a:cubicBezTo>
                  <a:cubicBezTo>
                    <a:pt x="4568" y="4562"/>
                    <a:pt x="4577" y="4562"/>
                    <a:pt x="4587" y="4562"/>
                  </a:cubicBezTo>
                  <a:lnTo>
                    <a:pt x="4361" y="2708"/>
                  </a:lnTo>
                  <a:lnTo>
                    <a:pt x="0" y="1"/>
                  </a:lnTo>
                  <a:close/>
                </a:path>
              </a:pathLst>
            </a:custGeom>
            <a:solidFill>
              <a:srgbClr val="ED7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4324600" y="1421800"/>
              <a:ext cx="389125" cy="431548"/>
            </a:xfrm>
            <a:custGeom>
              <a:avLst/>
              <a:gdLst/>
              <a:ahLst/>
              <a:cxnLst/>
              <a:rect l="l" t="t" r="r" b="b"/>
              <a:pathLst>
                <a:path w="15565" h="17241" extrusionOk="0">
                  <a:moveTo>
                    <a:pt x="8390" y="1"/>
                  </a:moveTo>
                  <a:cubicBezTo>
                    <a:pt x="5855" y="1"/>
                    <a:pt x="3313" y="1184"/>
                    <a:pt x="1906" y="3084"/>
                  </a:cubicBezTo>
                  <a:cubicBezTo>
                    <a:pt x="1" y="5665"/>
                    <a:pt x="728" y="8598"/>
                    <a:pt x="828" y="8999"/>
                  </a:cubicBezTo>
                  <a:cubicBezTo>
                    <a:pt x="1630" y="12107"/>
                    <a:pt x="4537" y="13635"/>
                    <a:pt x="4537" y="13635"/>
                  </a:cubicBezTo>
                  <a:cubicBezTo>
                    <a:pt x="4537" y="13635"/>
                    <a:pt x="8221" y="16843"/>
                    <a:pt x="9450" y="17044"/>
                  </a:cubicBezTo>
                  <a:cubicBezTo>
                    <a:pt x="9696" y="17112"/>
                    <a:pt x="10212" y="17241"/>
                    <a:pt x="10855" y="17241"/>
                  </a:cubicBezTo>
                  <a:cubicBezTo>
                    <a:pt x="11388" y="17241"/>
                    <a:pt x="12008" y="17153"/>
                    <a:pt x="12632" y="16868"/>
                  </a:cubicBezTo>
                  <a:cubicBezTo>
                    <a:pt x="14312" y="16117"/>
                    <a:pt x="15339" y="14312"/>
                    <a:pt x="15239" y="12307"/>
                  </a:cubicBezTo>
                  <a:lnTo>
                    <a:pt x="15239" y="12307"/>
                  </a:lnTo>
                  <a:cubicBezTo>
                    <a:pt x="15079" y="12345"/>
                    <a:pt x="14919" y="12364"/>
                    <a:pt x="14764" y="12364"/>
                  </a:cubicBezTo>
                  <a:cubicBezTo>
                    <a:pt x="14312" y="12364"/>
                    <a:pt x="13903" y="12205"/>
                    <a:pt x="13660" y="11906"/>
                  </a:cubicBezTo>
                  <a:cubicBezTo>
                    <a:pt x="13510" y="11706"/>
                    <a:pt x="13435" y="11480"/>
                    <a:pt x="13409" y="11330"/>
                  </a:cubicBezTo>
                  <a:lnTo>
                    <a:pt x="13409" y="11330"/>
                  </a:lnTo>
                  <a:cubicBezTo>
                    <a:pt x="13710" y="11426"/>
                    <a:pt x="13978" y="11464"/>
                    <a:pt x="14212" y="11464"/>
                  </a:cubicBezTo>
                  <a:cubicBezTo>
                    <a:pt x="15072" y="11464"/>
                    <a:pt x="15490" y="10954"/>
                    <a:pt x="15490" y="10954"/>
                  </a:cubicBezTo>
                  <a:lnTo>
                    <a:pt x="15465" y="8272"/>
                  </a:lnTo>
                  <a:cubicBezTo>
                    <a:pt x="15540" y="7771"/>
                    <a:pt x="15565" y="7144"/>
                    <a:pt x="15515" y="6442"/>
                  </a:cubicBezTo>
                  <a:cubicBezTo>
                    <a:pt x="15440" y="5640"/>
                    <a:pt x="15264" y="4989"/>
                    <a:pt x="15114" y="4487"/>
                  </a:cubicBezTo>
                  <a:cubicBezTo>
                    <a:pt x="14813" y="3811"/>
                    <a:pt x="13836" y="1756"/>
                    <a:pt x="11530" y="678"/>
                  </a:cubicBezTo>
                  <a:cubicBezTo>
                    <a:pt x="10543" y="215"/>
                    <a:pt x="9467" y="1"/>
                    <a:pt x="8390" y="1"/>
                  </a:cubicBezTo>
                  <a:close/>
                </a:path>
              </a:pathLst>
            </a:custGeom>
            <a:solidFill>
              <a:srgbClr val="EF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4620350" y="1608525"/>
              <a:ext cx="26350" cy="53325"/>
            </a:xfrm>
            <a:custGeom>
              <a:avLst/>
              <a:gdLst/>
              <a:ahLst/>
              <a:cxnLst/>
              <a:rect l="l" t="t" r="r" b="b"/>
              <a:pathLst>
                <a:path w="1054" h="2133" extrusionOk="0">
                  <a:moveTo>
                    <a:pt x="552" y="1"/>
                  </a:moveTo>
                  <a:cubicBezTo>
                    <a:pt x="251" y="1"/>
                    <a:pt x="26" y="477"/>
                    <a:pt x="0" y="1054"/>
                  </a:cubicBezTo>
                  <a:cubicBezTo>
                    <a:pt x="0" y="1655"/>
                    <a:pt x="226" y="2131"/>
                    <a:pt x="502" y="2131"/>
                  </a:cubicBezTo>
                  <a:cubicBezTo>
                    <a:pt x="509" y="2132"/>
                    <a:pt x="516" y="2132"/>
                    <a:pt x="523" y="2132"/>
                  </a:cubicBezTo>
                  <a:cubicBezTo>
                    <a:pt x="790" y="2132"/>
                    <a:pt x="1028" y="1665"/>
                    <a:pt x="1028" y="1079"/>
                  </a:cubicBezTo>
                  <a:cubicBezTo>
                    <a:pt x="1053" y="502"/>
                    <a:pt x="828" y="1"/>
                    <a:pt x="552" y="1"/>
                  </a:cubicBezTo>
                  <a:close/>
                </a:path>
              </a:pathLst>
            </a:custGeom>
            <a:solidFill>
              <a:srgbClr val="2F10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4574600" y="1569700"/>
              <a:ext cx="80225" cy="38850"/>
            </a:xfrm>
            <a:custGeom>
              <a:avLst/>
              <a:gdLst/>
              <a:ahLst/>
              <a:cxnLst/>
              <a:rect l="l" t="t" r="r" b="b"/>
              <a:pathLst>
                <a:path w="3209" h="1554" extrusionOk="0">
                  <a:moveTo>
                    <a:pt x="2460" y="0"/>
                  </a:moveTo>
                  <a:cubicBezTo>
                    <a:pt x="1843" y="0"/>
                    <a:pt x="922" y="273"/>
                    <a:pt x="1" y="1554"/>
                  </a:cubicBezTo>
                  <a:cubicBezTo>
                    <a:pt x="1" y="1554"/>
                    <a:pt x="2578" y="140"/>
                    <a:pt x="3142" y="140"/>
                  </a:cubicBezTo>
                  <a:cubicBezTo>
                    <a:pt x="3169" y="140"/>
                    <a:pt x="3192" y="143"/>
                    <a:pt x="3209" y="150"/>
                  </a:cubicBezTo>
                  <a:cubicBezTo>
                    <a:pt x="3209" y="150"/>
                    <a:pt x="2918" y="0"/>
                    <a:pt x="24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a:off x="4407325" y="1669325"/>
              <a:ext cx="56400" cy="28825"/>
            </a:xfrm>
            <a:custGeom>
              <a:avLst/>
              <a:gdLst/>
              <a:ahLst/>
              <a:cxnLst/>
              <a:rect l="l" t="t" r="r" b="b"/>
              <a:pathLst>
                <a:path w="2256" h="1153" extrusionOk="0">
                  <a:moveTo>
                    <a:pt x="1128" y="0"/>
                  </a:moveTo>
                  <a:cubicBezTo>
                    <a:pt x="0" y="0"/>
                    <a:pt x="1504" y="351"/>
                    <a:pt x="2256" y="1153"/>
                  </a:cubicBezTo>
                  <a:cubicBezTo>
                    <a:pt x="2256" y="1153"/>
                    <a:pt x="2256" y="0"/>
                    <a:pt x="1128" y="0"/>
                  </a:cubicBezTo>
                  <a:close/>
                </a:path>
              </a:pathLst>
            </a:custGeom>
            <a:solidFill>
              <a:srgbClr val="ED7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a:off x="4406075" y="1873575"/>
              <a:ext cx="171700" cy="131600"/>
            </a:xfrm>
            <a:custGeom>
              <a:avLst/>
              <a:gdLst/>
              <a:ahLst/>
              <a:cxnLst/>
              <a:rect l="l" t="t" r="r" b="b"/>
              <a:pathLst>
                <a:path w="6868" h="5264" extrusionOk="0">
                  <a:moveTo>
                    <a:pt x="2832" y="1"/>
                  </a:moveTo>
                  <a:cubicBezTo>
                    <a:pt x="1880" y="276"/>
                    <a:pt x="952" y="577"/>
                    <a:pt x="0" y="878"/>
                  </a:cubicBezTo>
                  <a:cubicBezTo>
                    <a:pt x="743" y="5239"/>
                    <a:pt x="5187" y="5264"/>
                    <a:pt x="5287" y="5264"/>
                  </a:cubicBezTo>
                  <a:cubicBezTo>
                    <a:pt x="5288" y="5264"/>
                    <a:pt x="5288" y="5264"/>
                    <a:pt x="5288" y="5264"/>
                  </a:cubicBezTo>
                  <a:cubicBezTo>
                    <a:pt x="5815" y="4236"/>
                    <a:pt x="6341" y="3183"/>
                    <a:pt x="6867" y="2156"/>
                  </a:cubicBezTo>
                  <a:lnTo>
                    <a:pt x="6867" y="2156"/>
                  </a:lnTo>
                  <a:cubicBezTo>
                    <a:pt x="6815" y="2161"/>
                    <a:pt x="6688" y="2169"/>
                    <a:pt x="6508" y="2169"/>
                  </a:cubicBezTo>
                  <a:cubicBezTo>
                    <a:pt x="5729" y="2169"/>
                    <a:pt x="3972" y="2015"/>
                    <a:pt x="3158" y="752"/>
                  </a:cubicBezTo>
                  <a:cubicBezTo>
                    <a:pt x="3033" y="552"/>
                    <a:pt x="2907" y="301"/>
                    <a:pt x="28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4570850" y="1894250"/>
              <a:ext cx="124725" cy="105300"/>
            </a:xfrm>
            <a:custGeom>
              <a:avLst/>
              <a:gdLst/>
              <a:ahLst/>
              <a:cxnLst/>
              <a:rect l="l" t="t" r="r" b="b"/>
              <a:pathLst>
                <a:path w="4989" h="4212" extrusionOk="0">
                  <a:moveTo>
                    <a:pt x="1329" y="1"/>
                  </a:moveTo>
                  <a:cubicBezTo>
                    <a:pt x="1354" y="101"/>
                    <a:pt x="1354" y="301"/>
                    <a:pt x="1304" y="502"/>
                  </a:cubicBezTo>
                  <a:cubicBezTo>
                    <a:pt x="1279" y="527"/>
                    <a:pt x="1229" y="752"/>
                    <a:pt x="1053" y="953"/>
                  </a:cubicBezTo>
                  <a:cubicBezTo>
                    <a:pt x="702" y="1354"/>
                    <a:pt x="101" y="1354"/>
                    <a:pt x="1" y="1354"/>
                  </a:cubicBezTo>
                  <a:cubicBezTo>
                    <a:pt x="602" y="2306"/>
                    <a:pt x="1178" y="3259"/>
                    <a:pt x="1780" y="4211"/>
                  </a:cubicBezTo>
                  <a:cubicBezTo>
                    <a:pt x="1780" y="4211"/>
                    <a:pt x="4988" y="2783"/>
                    <a:pt x="4161" y="953"/>
                  </a:cubicBezTo>
                  <a:cubicBezTo>
                    <a:pt x="3209" y="627"/>
                    <a:pt x="2281" y="326"/>
                    <a:pt x="1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4292025" y="1417425"/>
              <a:ext cx="474350" cy="389750"/>
            </a:xfrm>
            <a:custGeom>
              <a:avLst/>
              <a:gdLst/>
              <a:ahLst/>
              <a:cxnLst/>
              <a:rect l="l" t="t" r="r" b="b"/>
              <a:pathLst>
                <a:path w="18974" h="15590" extrusionOk="0">
                  <a:moveTo>
                    <a:pt x="8745" y="0"/>
                  </a:moveTo>
                  <a:cubicBezTo>
                    <a:pt x="8704" y="0"/>
                    <a:pt x="8663" y="0"/>
                    <a:pt x="8622" y="1"/>
                  </a:cubicBezTo>
                  <a:cubicBezTo>
                    <a:pt x="6742" y="1"/>
                    <a:pt x="4437" y="1"/>
                    <a:pt x="2607" y="1630"/>
                  </a:cubicBezTo>
                  <a:cubicBezTo>
                    <a:pt x="577" y="3434"/>
                    <a:pt x="1" y="6442"/>
                    <a:pt x="502" y="8723"/>
                  </a:cubicBezTo>
                  <a:cubicBezTo>
                    <a:pt x="1554" y="13309"/>
                    <a:pt x="7068" y="15239"/>
                    <a:pt x="7996" y="15565"/>
                  </a:cubicBezTo>
                  <a:cubicBezTo>
                    <a:pt x="8008" y="15565"/>
                    <a:pt x="8021" y="15565"/>
                    <a:pt x="8030" y="15568"/>
                  </a:cubicBezTo>
                  <a:lnTo>
                    <a:pt x="8030" y="15568"/>
                  </a:lnTo>
                  <a:lnTo>
                    <a:pt x="6617" y="13560"/>
                  </a:lnTo>
                  <a:cubicBezTo>
                    <a:pt x="6533" y="13573"/>
                    <a:pt x="6451" y="13579"/>
                    <a:pt x="6372" y="13579"/>
                  </a:cubicBezTo>
                  <a:cubicBezTo>
                    <a:pt x="4615" y="13579"/>
                    <a:pt x="3856" y="10524"/>
                    <a:pt x="4863" y="9349"/>
                  </a:cubicBezTo>
                  <a:cubicBezTo>
                    <a:pt x="5041" y="9147"/>
                    <a:pt x="5263" y="9062"/>
                    <a:pt x="5512" y="9062"/>
                  </a:cubicBezTo>
                  <a:cubicBezTo>
                    <a:pt x="6768" y="9062"/>
                    <a:pt x="8672" y="11229"/>
                    <a:pt x="8672" y="11229"/>
                  </a:cubicBezTo>
                  <a:lnTo>
                    <a:pt x="8948" y="6517"/>
                  </a:lnTo>
                  <a:cubicBezTo>
                    <a:pt x="8948" y="6517"/>
                    <a:pt x="9245" y="6569"/>
                    <a:pt x="9652" y="6569"/>
                  </a:cubicBezTo>
                  <a:cubicBezTo>
                    <a:pt x="10606" y="6569"/>
                    <a:pt x="12162" y="6285"/>
                    <a:pt x="11880" y="4387"/>
                  </a:cubicBezTo>
                  <a:cubicBezTo>
                    <a:pt x="11880" y="4387"/>
                    <a:pt x="18973" y="4287"/>
                    <a:pt x="14587" y="1354"/>
                  </a:cubicBezTo>
                  <a:cubicBezTo>
                    <a:pt x="13427" y="787"/>
                    <a:pt x="11368" y="0"/>
                    <a:pt x="8745" y="0"/>
                  </a:cubicBezTo>
                  <a:close/>
                  <a:moveTo>
                    <a:pt x="8030" y="15568"/>
                  </a:moveTo>
                  <a:lnTo>
                    <a:pt x="8046" y="15590"/>
                  </a:lnTo>
                  <a:cubicBezTo>
                    <a:pt x="8046" y="15577"/>
                    <a:pt x="8040" y="15571"/>
                    <a:pt x="8030" y="1556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4"/>
            <p:cNvSpPr/>
            <p:nvPr/>
          </p:nvSpPr>
          <p:spPr>
            <a:xfrm>
              <a:off x="4958075" y="1978100"/>
              <a:ext cx="78975" cy="86600"/>
            </a:xfrm>
            <a:custGeom>
              <a:avLst/>
              <a:gdLst/>
              <a:ahLst/>
              <a:cxnLst/>
              <a:rect l="l" t="t" r="r" b="b"/>
              <a:pathLst>
                <a:path w="3159" h="3464" extrusionOk="0">
                  <a:moveTo>
                    <a:pt x="2118" y="0"/>
                  </a:moveTo>
                  <a:cubicBezTo>
                    <a:pt x="2106" y="0"/>
                    <a:pt x="2093" y="2"/>
                    <a:pt x="2081" y="5"/>
                  </a:cubicBezTo>
                  <a:cubicBezTo>
                    <a:pt x="1680" y="30"/>
                    <a:pt x="1830" y="1333"/>
                    <a:pt x="1103" y="2461"/>
                  </a:cubicBezTo>
                  <a:cubicBezTo>
                    <a:pt x="777" y="3013"/>
                    <a:pt x="451" y="3163"/>
                    <a:pt x="0" y="3464"/>
                  </a:cubicBezTo>
                  <a:cubicBezTo>
                    <a:pt x="1304" y="2987"/>
                    <a:pt x="2381" y="2962"/>
                    <a:pt x="2381" y="2962"/>
                  </a:cubicBezTo>
                  <a:cubicBezTo>
                    <a:pt x="2381" y="2962"/>
                    <a:pt x="3158" y="1208"/>
                    <a:pt x="2381" y="206"/>
                  </a:cubicBezTo>
                  <a:cubicBezTo>
                    <a:pt x="2272" y="74"/>
                    <a:pt x="2201" y="0"/>
                    <a:pt x="2118" y="0"/>
                  </a:cubicBezTo>
                  <a:close/>
                </a:path>
              </a:pathLst>
            </a:custGeom>
            <a:solidFill>
              <a:srgbClr val="ED7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4"/>
            <p:cNvSpPr/>
            <p:nvPr/>
          </p:nvSpPr>
          <p:spPr>
            <a:xfrm>
              <a:off x="5016975" y="860400"/>
              <a:ext cx="2382875" cy="3407950"/>
            </a:xfrm>
            <a:custGeom>
              <a:avLst/>
              <a:gdLst/>
              <a:ahLst/>
              <a:cxnLst/>
              <a:rect l="l" t="t" r="r" b="b"/>
              <a:pathLst>
                <a:path w="95315" h="136318" extrusionOk="0">
                  <a:moveTo>
                    <a:pt x="8597" y="1"/>
                  </a:moveTo>
                  <a:cubicBezTo>
                    <a:pt x="3860" y="1"/>
                    <a:pt x="0" y="3861"/>
                    <a:pt x="0" y="8598"/>
                  </a:cubicBezTo>
                  <a:lnTo>
                    <a:pt x="0" y="127746"/>
                  </a:lnTo>
                  <a:cubicBezTo>
                    <a:pt x="0" y="132483"/>
                    <a:pt x="3860" y="136318"/>
                    <a:pt x="8597" y="136318"/>
                  </a:cubicBezTo>
                  <a:lnTo>
                    <a:pt x="86717" y="136318"/>
                  </a:lnTo>
                  <a:cubicBezTo>
                    <a:pt x="91454" y="136318"/>
                    <a:pt x="95314" y="132483"/>
                    <a:pt x="95314" y="127746"/>
                  </a:cubicBezTo>
                  <a:lnTo>
                    <a:pt x="95314" y="8598"/>
                  </a:lnTo>
                  <a:cubicBezTo>
                    <a:pt x="95314" y="3861"/>
                    <a:pt x="91454" y="1"/>
                    <a:pt x="867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34"/>
            <p:cNvSpPr/>
            <p:nvPr/>
          </p:nvSpPr>
          <p:spPr>
            <a:xfrm>
              <a:off x="5233750" y="1175575"/>
              <a:ext cx="516950" cy="517575"/>
            </a:xfrm>
            <a:custGeom>
              <a:avLst/>
              <a:gdLst/>
              <a:ahLst/>
              <a:cxnLst/>
              <a:rect l="l" t="t" r="r" b="b"/>
              <a:pathLst>
                <a:path w="20678" h="20703" extrusionOk="0">
                  <a:moveTo>
                    <a:pt x="19274" y="1429"/>
                  </a:moveTo>
                  <a:lnTo>
                    <a:pt x="19274" y="19274"/>
                  </a:lnTo>
                  <a:lnTo>
                    <a:pt x="1430" y="19274"/>
                  </a:lnTo>
                  <a:lnTo>
                    <a:pt x="1430" y="1429"/>
                  </a:lnTo>
                  <a:close/>
                  <a:moveTo>
                    <a:pt x="1" y="1"/>
                  </a:moveTo>
                  <a:lnTo>
                    <a:pt x="1" y="20702"/>
                  </a:lnTo>
                  <a:lnTo>
                    <a:pt x="20678" y="20702"/>
                  </a:lnTo>
                  <a:lnTo>
                    <a:pt x="2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a:off x="5233750" y="1929350"/>
              <a:ext cx="516950" cy="516925"/>
            </a:xfrm>
            <a:custGeom>
              <a:avLst/>
              <a:gdLst/>
              <a:ahLst/>
              <a:cxnLst/>
              <a:rect l="l" t="t" r="r" b="b"/>
              <a:pathLst>
                <a:path w="20678" h="20677" extrusionOk="0">
                  <a:moveTo>
                    <a:pt x="19274" y="1404"/>
                  </a:moveTo>
                  <a:lnTo>
                    <a:pt x="19274" y="19273"/>
                  </a:lnTo>
                  <a:lnTo>
                    <a:pt x="1430" y="19273"/>
                  </a:lnTo>
                  <a:lnTo>
                    <a:pt x="1430" y="1404"/>
                  </a:lnTo>
                  <a:close/>
                  <a:moveTo>
                    <a:pt x="1" y="0"/>
                  </a:moveTo>
                  <a:lnTo>
                    <a:pt x="1" y="20677"/>
                  </a:lnTo>
                  <a:lnTo>
                    <a:pt x="20678" y="20677"/>
                  </a:lnTo>
                  <a:lnTo>
                    <a:pt x="206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a:off x="5233750" y="2682475"/>
              <a:ext cx="516950" cy="517575"/>
            </a:xfrm>
            <a:custGeom>
              <a:avLst/>
              <a:gdLst/>
              <a:ahLst/>
              <a:cxnLst/>
              <a:rect l="l" t="t" r="r" b="b"/>
              <a:pathLst>
                <a:path w="20678" h="20703" extrusionOk="0">
                  <a:moveTo>
                    <a:pt x="19274" y="1429"/>
                  </a:moveTo>
                  <a:lnTo>
                    <a:pt x="19274" y="19274"/>
                  </a:lnTo>
                  <a:lnTo>
                    <a:pt x="1430" y="19274"/>
                  </a:lnTo>
                  <a:lnTo>
                    <a:pt x="1430" y="1429"/>
                  </a:lnTo>
                  <a:close/>
                  <a:moveTo>
                    <a:pt x="1" y="1"/>
                  </a:moveTo>
                  <a:lnTo>
                    <a:pt x="1" y="20702"/>
                  </a:lnTo>
                  <a:lnTo>
                    <a:pt x="20678" y="20702"/>
                  </a:lnTo>
                  <a:lnTo>
                    <a:pt x="2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5233750" y="3436250"/>
              <a:ext cx="516950" cy="516925"/>
            </a:xfrm>
            <a:custGeom>
              <a:avLst/>
              <a:gdLst/>
              <a:ahLst/>
              <a:cxnLst/>
              <a:rect l="l" t="t" r="r" b="b"/>
              <a:pathLst>
                <a:path w="20678" h="20677" extrusionOk="0">
                  <a:moveTo>
                    <a:pt x="19274" y="1404"/>
                  </a:moveTo>
                  <a:lnTo>
                    <a:pt x="19274" y="19273"/>
                  </a:lnTo>
                  <a:lnTo>
                    <a:pt x="1430" y="19273"/>
                  </a:lnTo>
                  <a:lnTo>
                    <a:pt x="1430" y="1404"/>
                  </a:lnTo>
                  <a:close/>
                  <a:moveTo>
                    <a:pt x="1" y="0"/>
                  </a:moveTo>
                  <a:lnTo>
                    <a:pt x="1" y="20677"/>
                  </a:lnTo>
                  <a:lnTo>
                    <a:pt x="20678" y="20677"/>
                  </a:lnTo>
                  <a:lnTo>
                    <a:pt x="206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a:off x="5864100" y="1286475"/>
              <a:ext cx="1307050" cy="290125"/>
            </a:xfrm>
            <a:custGeom>
              <a:avLst/>
              <a:gdLst/>
              <a:ahLst/>
              <a:cxnLst/>
              <a:rect l="l" t="t" r="r" b="b"/>
              <a:pathLst>
                <a:path w="52282" h="11605" extrusionOk="0">
                  <a:moveTo>
                    <a:pt x="0" y="1"/>
                  </a:moveTo>
                  <a:lnTo>
                    <a:pt x="0" y="11605"/>
                  </a:lnTo>
                  <a:lnTo>
                    <a:pt x="52281" y="11605"/>
                  </a:lnTo>
                  <a:lnTo>
                    <a:pt x="5228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5864100" y="2049025"/>
              <a:ext cx="1307050" cy="290750"/>
            </a:xfrm>
            <a:custGeom>
              <a:avLst/>
              <a:gdLst/>
              <a:ahLst/>
              <a:cxnLst/>
              <a:rect l="l" t="t" r="r" b="b"/>
              <a:pathLst>
                <a:path w="52282" h="11630" extrusionOk="0">
                  <a:moveTo>
                    <a:pt x="0" y="0"/>
                  </a:moveTo>
                  <a:lnTo>
                    <a:pt x="0" y="11629"/>
                  </a:lnTo>
                  <a:lnTo>
                    <a:pt x="52281" y="11629"/>
                  </a:lnTo>
                  <a:lnTo>
                    <a:pt x="522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a:off x="5911075" y="2809050"/>
              <a:ext cx="1307050" cy="290125"/>
            </a:xfrm>
            <a:custGeom>
              <a:avLst/>
              <a:gdLst/>
              <a:ahLst/>
              <a:cxnLst/>
              <a:rect l="l" t="t" r="r" b="b"/>
              <a:pathLst>
                <a:path w="52282" h="11605" extrusionOk="0">
                  <a:moveTo>
                    <a:pt x="1" y="0"/>
                  </a:moveTo>
                  <a:lnTo>
                    <a:pt x="1" y="11604"/>
                  </a:lnTo>
                  <a:lnTo>
                    <a:pt x="52282" y="11604"/>
                  </a:lnTo>
                  <a:lnTo>
                    <a:pt x="5228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4"/>
            <p:cNvSpPr/>
            <p:nvPr/>
          </p:nvSpPr>
          <p:spPr>
            <a:xfrm>
              <a:off x="5911075" y="3572200"/>
              <a:ext cx="1307050" cy="290125"/>
            </a:xfrm>
            <a:custGeom>
              <a:avLst/>
              <a:gdLst/>
              <a:ahLst/>
              <a:cxnLst/>
              <a:rect l="l" t="t" r="r" b="b"/>
              <a:pathLst>
                <a:path w="52282" h="11605" extrusionOk="0">
                  <a:moveTo>
                    <a:pt x="1" y="1"/>
                  </a:moveTo>
                  <a:lnTo>
                    <a:pt x="1" y="11605"/>
                  </a:lnTo>
                  <a:lnTo>
                    <a:pt x="52282" y="11605"/>
                  </a:lnTo>
                  <a:lnTo>
                    <a:pt x="522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5310200" y="1045250"/>
              <a:ext cx="496900" cy="592125"/>
            </a:xfrm>
            <a:custGeom>
              <a:avLst/>
              <a:gdLst/>
              <a:ahLst/>
              <a:cxnLst/>
              <a:rect l="l" t="t" r="r" b="b"/>
              <a:pathLst>
                <a:path w="19876" h="23685" extrusionOk="0">
                  <a:moveTo>
                    <a:pt x="19875" y="1"/>
                  </a:moveTo>
                  <a:lnTo>
                    <a:pt x="17018" y="477"/>
                  </a:lnTo>
                  <a:cubicBezTo>
                    <a:pt x="13359" y="6241"/>
                    <a:pt x="9675" y="11981"/>
                    <a:pt x="6016" y="17745"/>
                  </a:cubicBezTo>
                  <a:lnTo>
                    <a:pt x="1880" y="7444"/>
                  </a:lnTo>
                  <a:lnTo>
                    <a:pt x="1" y="10627"/>
                  </a:lnTo>
                  <a:cubicBezTo>
                    <a:pt x="1730" y="14988"/>
                    <a:pt x="3484" y="19324"/>
                    <a:pt x="5214" y="23685"/>
                  </a:cubicBezTo>
                  <a:lnTo>
                    <a:pt x="198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5310200" y="1807775"/>
              <a:ext cx="496900" cy="592150"/>
            </a:xfrm>
            <a:custGeom>
              <a:avLst/>
              <a:gdLst/>
              <a:ahLst/>
              <a:cxnLst/>
              <a:rect l="l" t="t" r="r" b="b"/>
              <a:pathLst>
                <a:path w="19876" h="23686" extrusionOk="0">
                  <a:moveTo>
                    <a:pt x="19875" y="1"/>
                  </a:moveTo>
                  <a:lnTo>
                    <a:pt x="17018" y="477"/>
                  </a:lnTo>
                  <a:cubicBezTo>
                    <a:pt x="13359" y="6242"/>
                    <a:pt x="9675" y="12006"/>
                    <a:pt x="6016" y="17745"/>
                  </a:cubicBezTo>
                  <a:lnTo>
                    <a:pt x="1880" y="7445"/>
                  </a:lnTo>
                  <a:lnTo>
                    <a:pt x="1" y="10628"/>
                  </a:lnTo>
                  <a:cubicBezTo>
                    <a:pt x="1730" y="14988"/>
                    <a:pt x="3484" y="19324"/>
                    <a:pt x="5214" y="23685"/>
                  </a:cubicBezTo>
                  <a:lnTo>
                    <a:pt x="198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a:off x="4899800" y="2044350"/>
              <a:ext cx="285150" cy="162575"/>
            </a:xfrm>
            <a:custGeom>
              <a:avLst/>
              <a:gdLst/>
              <a:ahLst/>
              <a:cxnLst/>
              <a:rect l="l" t="t" r="r" b="b"/>
              <a:pathLst>
                <a:path w="11406" h="6503" extrusionOk="0">
                  <a:moveTo>
                    <a:pt x="7936" y="1"/>
                  </a:moveTo>
                  <a:cubicBezTo>
                    <a:pt x="6329" y="1"/>
                    <a:pt x="4712" y="312"/>
                    <a:pt x="4712" y="312"/>
                  </a:cubicBezTo>
                  <a:cubicBezTo>
                    <a:pt x="4712" y="312"/>
                    <a:pt x="3635" y="337"/>
                    <a:pt x="2331" y="814"/>
                  </a:cubicBezTo>
                  <a:cubicBezTo>
                    <a:pt x="2106" y="964"/>
                    <a:pt x="1830" y="1165"/>
                    <a:pt x="1529" y="1490"/>
                  </a:cubicBezTo>
                  <a:cubicBezTo>
                    <a:pt x="1053" y="1967"/>
                    <a:pt x="477" y="2693"/>
                    <a:pt x="0" y="3821"/>
                  </a:cubicBezTo>
                  <a:lnTo>
                    <a:pt x="2081" y="6503"/>
                  </a:lnTo>
                  <a:lnTo>
                    <a:pt x="3610" y="6077"/>
                  </a:lnTo>
                  <a:cubicBezTo>
                    <a:pt x="3610" y="6077"/>
                    <a:pt x="10402" y="4824"/>
                    <a:pt x="11053" y="1891"/>
                  </a:cubicBezTo>
                  <a:cubicBezTo>
                    <a:pt x="11405" y="367"/>
                    <a:pt x="9676" y="1"/>
                    <a:pt x="7936" y="1"/>
                  </a:cubicBezTo>
                  <a:close/>
                </a:path>
              </a:pathLst>
            </a:custGeom>
            <a:solidFill>
              <a:srgbClr val="EFA8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5016975" y="2055900"/>
              <a:ext cx="132850" cy="27600"/>
            </a:xfrm>
            <a:custGeom>
              <a:avLst/>
              <a:gdLst/>
              <a:ahLst/>
              <a:cxnLst/>
              <a:rect l="l" t="t" r="r" b="b"/>
              <a:pathLst>
                <a:path w="5314" h="1104" extrusionOk="0">
                  <a:moveTo>
                    <a:pt x="5314" y="1"/>
                  </a:moveTo>
                  <a:lnTo>
                    <a:pt x="2908" y="226"/>
                  </a:lnTo>
                  <a:lnTo>
                    <a:pt x="0" y="1104"/>
                  </a:lnTo>
                  <a:lnTo>
                    <a:pt x="5314" y="1"/>
                  </a:lnTo>
                  <a:close/>
                </a:path>
              </a:pathLst>
            </a:custGeom>
            <a:solidFill>
              <a:srgbClr val="ED7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a:off x="5035775" y="2078475"/>
              <a:ext cx="134725" cy="36975"/>
            </a:xfrm>
            <a:custGeom>
              <a:avLst/>
              <a:gdLst/>
              <a:ahLst/>
              <a:cxnLst/>
              <a:rect l="l" t="t" r="r" b="b"/>
              <a:pathLst>
                <a:path w="5389" h="1479" extrusionOk="0">
                  <a:moveTo>
                    <a:pt x="5389" y="0"/>
                  </a:moveTo>
                  <a:lnTo>
                    <a:pt x="2807" y="501"/>
                  </a:lnTo>
                  <a:lnTo>
                    <a:pt x="0" y="1479"/>
                  </a:lnTo>
                  <a:lnTo>
                    <a:pt x="0" y="1479"/>
                  </a:lnTo>
                  <a:lnTo>
                    <a:pt x="5389" y="0"/>
                  </a:lnTo>
                  <a:close/>
                </a:path>
              </a:pathLst>
            </a:custGeom>
            <a:solidFill>
              <a:srgbClr val="ED7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a:off x="5052675" y="2104150"/>
              <a:ext cx="111550" cy="38250"/>
            </a:xfrm>
            <a:custGeom>
              <a:avLst/>
              <a:gdLst/>
              <a:ahLst/>
              <a:cxnLst/>
              <a:rect l="l" t="t" r="r" b="b"/>
              <a:pathLst>
                <a:path w="4462" h="1530" extrusionOk="0">
                  <a:moveTo>
                    <a:pt x="4462" y="1"/>
                  </a:moveTo>
                  <a:lnTo>
                    <a:pt x="2607" y="452"/>
                  </a:lnTo>
                  <a:cubicBezTo>
                    <a:pt x="2607" y="452"/>
                    <a:pt x="638" y="1290"/>
                    <a:pt x="122" y="1488"/>
                  </a:cubicBezTo>
                  <a:lnTo>
                    <a:pt x="122" y="1488"/>
                  </a:lnTo>
                  <a:lnTo>
                    <a:pt x="4462" y="1"/>
                  </a:lnTo>
                  <a:close/>
                  <a:moveTo>
                    <a:pt x="122" y="1488"/>
                  </a:moveTo>
                  <a:lnTo>
                    <a:pt x="1" y="1529"/>
                  </a:lnTo>
                  <a:cubicBezTo>
                    <a:pt x="10" y="1529"/>
                    <a:pt x="53" y="1514"/>
                    <a:pt x="122" y="1488"/>
                  </a:cubicBezTo>
                  <a:close/>
                </a:path>
              </a:pathLst>
            </a:custGeom>
            <a:solidFill>
              <a:srgbClr val="ED79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4"/>
            <p:cNvSpPr/>
            <p:nvPr/>
          </p:nvSpPr>
          <p:spPr>
            <a:xfrm>
              <a:off x="4188000" y="1956478"/>
              <a:ext cx="779500" cy="537900"/>
            </a:xfrm>
            <a:custGeom>
              <a:avLst/>
              <a:gdLst/>
              <a:ahLst/>
              <a:cxnLst/>
              <a:rect l="l" t="t" r="r" b="b"/>
              <a:pathLst>
                <a:path w="31180" h="21516" extrusionOk="0">
                  <a:moveTo>
                    <a:pt x="4563" y="1"/>
                  </a:moveTo>
                  <a:cubicBezTo>
                    <a:pt x="4440" y="1"/>
                    <a:pt x="4322" y="5"/>
                    <a:pt x="4212" y="12"/>
                  </a:cubicBezTo>
                  <a:cubicBezTo>
                    <a:pt x="2382" y="137"/>
                    <a:pt x="1179" y="1917"/>
                    <a:pt x="1104" y="2017"/>
                  </a:cubicBezTo>
                  <a:cubicBezTo>
                    <a:pt x="1" y="3721"/>
                    <a:pt x="502" y="5676"/>
                    <a:pt x="678" y="6403"/>
                  </a:cubicBezTo>
                  <a:cubicBezTo>
                    <a:pt x="678" y="6428"/>
                    <a:pt x="853" y="7080"/>
                    <a:pt x="1154" y="7706"/>
                  </a:cubicBezTo>
                  <a:cubicBezTo>
                    <a:pt x="7545" y="20664"/>
                    <a:pt x="15089" y="21516"/>
                    <a:pt x="15089" y="21516"/>
                  </a:cubicBezTo>
                  <a:cubicBezTo>
                    <a:pt x="18172" y="20739"/>
                    <a:pt x="30928" y="11265"/>
                    <a:pt x="30928" y="11265"/>
                  </a:cubicBezTo>
                  <a:cubicBezTo>
                    <a:pt x="31179" y="9185"/>
                    <a:pt x="28573" y="5952"/>
                    <a:pt x="28573" y="5952"/>
                  </a:cubicBezTo>
                  <a:cubicBezTo>
                    <a:pt x="28573" y="5952"/>
                    <a:pt x="17946" y="11892"/>
                    <a:pt x="15565" y="11917"/>
                  </a:cubicBezTo>
                  <a:cubicBezTo>
                    <a:pt x="15558" y="11917"/>
                    <a:pt x="15551" y="11917"/>
                    <a:pt x="15543" y="11917"/>
                  </a:cubicBezTo>
                  <a:cubicBezTo>
                    <a:pt x="13200" y="11917"/>
                    <a:pt x="11775" y="7872"/>
                    <a:pt x="10126" y="4774"/>
                  </a:cubicBezTo>
                  <a:cubicBezTo>
                    <a:pt x="7860" y="516"/>
                    <a:pt x="5866" y="1"/>
                    <a:pt x="45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4"/>
            <p:cNvSpPr/>
            <p:nvPr/>
          </p:nvSpPr>
          <p:spPr>
            <a:xfrm>
              <a:off x="7203075" y="2176825"/>
              <a:ext cx="137875" cy="164325"/>
            </a:xfrm>
            <a:custGeom>
              <a:avLst/>
              <a:gdLst/>
              <a:ahLst/>
              <a:cxnLst/>
              <a:rect l="l" t="t" r="r" b="b"/>
              <a:pathLst>
                <a:path w="5515" h="6573" extrusionOk="0">
                  <a:moveTo>
                    <a:pt x="4712" y="1"/>
                  </a:moveTo>
                  <a:cubicBezTo>
                    <a:pt x="4712" y="1"/>
                    <a:pt x="3615" y="4562"/>
                    <a:pt x="179" y="4562"/>
                  </a:cubicBezTo>
                  <a:cubicBezTo>
                    <a:pt x="170" y="4562"/>
                    <a:pt x="160" y="4562"/>
                    <a:pt x="151" y="4562"/>
                  </a:cubicBezTo>
                  <a:lnTo>
                    <a:pt x="0" y="5790"/>
                  </a:lnTo>
                  <a:cubicBezTo>
                    <a:pt x="0" y="5790"/>
                    <a:pt x="2418" y="6573"/>
                    <a:pt x="4133" y="6573"/>
                  </a:cubicBezTo>
                  <a:cubicBezTo>
                    <a:pt x="4715" y="6573"/>
                    <a:pt x="5216" y="6483"/>
                    <a:pt x="5514" y="6242"/>
                  </a:cubicBezTo>
                  <a:lnTo>
                    <a:pt x="4712" y="1"/>
                  </a:lnTo>
                  <a:close/>
                </a:path>
              </a:pathLst>
            </a:custGeom>
            <a:solidFill>
              <a:srgbClr val="663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a:off x="7206825" y="2244500"/>
              <a:ext cx="5675" cy="46400"/>
            </a:xfrm>
            <a:custGeom>
              <a:avLst/>
              <a:gdLst/>
              <a:ahLst/>
              <a:cxnLst/>
              <a:rect l="l" t="t" r="r" b="b"/>
              <a:pathLst>
                <a:path w="227" h="1856" extrusionOk="0">
                  <a:moveTo>
                    <a:pt x="226" y="1"/>
                  </a:moveTo>
                  <a:lnTo>
                    <a:pt x="1" y="1855"/>
                  </a:lnTo>
                  <a:close/>
                </a:path>
              </a:pathLst>
            </a:custGeom>
            <a:solidFill>
              <a:srgbClr val="B85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a:off x="7206825" y="2176825"/>
              <a:ext cx="114075" cy="114075"/>
            </a:xfrm>
            <a:custGeom>
              <a:avLst/>
              <a:gdLst/>
              <a:ahLst/>
              <a:cxnLst/>
              <a:rect l="l" t="t" r="r" b="b"/>
              <a:pathLst>
                <a:path w="4563" h="4563" extrusionOk="0">
                  <a:moveTo>
                    <a:pt x="4562" y="1"/>
                  </a:moveTo>
                  <a:lnTo>
                    <a:pt x="226" y="2708"/>
                  </a:lnTo>
                  <a:lnTo>
                    <a:pt x="1" y="4562"/>
                  </a:lnTo>
                  <a:cubicBezTo>
                    <a:pt x="10" y="4562"/>
                    <a:pt x="20" y="4562"/>
                    <a:pt x="29" y="4562"/>
                  </a:cubicBezTo>
                  <a:cubicBezTo>
                    <a:pt x="3465" y="4562"/>
                    <a:pt x="4562" y="1"/>
                    <a:pt x="4562" y="1"/>
                  </a:cubicBezTo>
                  <a:close/>
                </a:path>
              </a:pathLst>
            </a:custGeom>
            <a:solidFill>
              <a:srgbClr val="5123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7096550" y="1821550"/>
              <a:ext cx="389125" cy="431025"/>
            </a:xfrm>
            <a:custGeom>
              <a:avLst/>
              <a:gdLst/>
              <a:ahLst/>
              <a:cxnLst/>
              <a:rect l="l" t="t" r="r" b="b"/>
              <a:pathLst>
                <a:path w="15565" h="17241" extrusionOk="0">
                  <a:moveTo>
                    <a:pt x="7175" y="1"/>
                  </a:moveTo>
                  <a:cubicBezTo>
                    <a:pt x="6098" y="1"/>
                    <a:pt x="5022" y="215"/>
                    <a:pt x="4036" y="678"/>
                  </a:cubicBezTo>
                  <a:cubicBezTo>
                    <a:pt x="1730" y="1781"/>
                    <a:pt x="753" y="3811"/>
                    <a:pt x="452" y="4488"/>
                  </a:cubicBezTo>
                  <a:cubicBezTo>
                    <a:pt x="301" y="4989"/>
                    <a:pt x="126" y="5665"/>
                    <a:pt x="51" y="6442"/>
                  </a:cubicBezTo>
                  <a:cubicBezTo>
                    <a:pt x="1" y="7144"/>
                    <a:pt x="51" y="7771"/>
                    <a:pt x="101" y="8272"/>
                  </a:cubicBezTo>
                  <a:cubicBezTo>
                    <a:pt x="176" y="9174"/>
                    <a:pt x="251" y="10077"/>
                    <a:pt x="326" y="10979"/>
                  </a:cubicBezTo>
                  <a:cubicBezTo>
                    <a:pt x="326" y="11430"/>
                    <a:pt x="326" y="11856"/>
                    <a:pt x="326" y="12307"/>
                  </a:cubicBezTo>
                  <a:cubicBezTo>
                    <a:pt x="226" y="14312"/>
                    <a:pt x="1279" y="16117"/>
                    <a:pt x="2933" y="16869"/>
                  </a:cubicBezTo>
                  <a:cubicBezTo>
                    <a:pt x="3569" y="17153"/>
                    <a:pt x="4195" y="17241"/>
                    <a:pt x="4729" y="17241"/>
                  </a:cubicBezTo>
                  <a:cubicBezTo>
                    <a:pt x="5373" y="17241"/>
                    <a:pt x="5883" y="17113"/>
                    <a:pt x="6116" y="17044"/>
                  </a:cubicBezTo>
                  <a:cubicBezTo>
                    <a:pt x="7344" y="16843"/>
                    <a:pt x="11028" y="13635"/>
                    <a:pt x="11028" y="13635"/>
                  </a:cubicBezTo>
                  <a:cubicBezTo>
                    <a:pt x="11028" y="13635"/>
                    <a:pt x="13961" y="12107"/>
                    <a:pt x="14738" y="8999"/>
                  </a:cubicBezTo>
                  <a:cubicBezTo>
                    <a:pt x="14838" y="8598"/>
                    <a:pt x="15565" y="5665"/>
                    <a:pt x="13660" y="3084"/>
                  </a:cubicBezTo>
                  <a:cubicBezTo>
                    <a:pt x="12253" y="1184"/>
                    <a:pt x="9710" y="1"/>
                    <a:pt x="7175" y="1"/>
                  </a:cubicBezTo>
                  <a:close/>
                </a:path>
              </a:pathLst>
            </a:custGeom>
            <a:solidFill>
              <a:srgbClr val="663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a:off x="7097175" y="1978025"/>
              <a:ext cx="52650" cy="29025"/>
            </a:xfrm>
            <a:custGeom>
              <a:avLst/>
              <a:gdLst/>
              <a:ahLst/>
              <a:cxnLst/>
              <a:rect l="l" t="t" r="r" b="b"/>
              <a:pathLst>
                <a:path w="2106" h="1161" extrusionOk="0">
                  <a:moveTo>
                    <a:pt x="424" y="1"/>
                  </a:moveTo>
                  <a:cubicBezTo>
                    <a:pt x="162" y="1"/>
                    <a:pt x="1" y="83"/>
                    <a:pt x="1" y="83"/>
                  </a:cubicBezTo>
                  <a:cubicBezTo>
                    <a:pt x="9" y="81"/>
                    <a:pt x="18" y="80"/>
                    <a:pt x="29" y="80"/>
                  </a:cubicBezTo>
                  <a:cubicBezTo>
                    <a:pt x="367" y="80"/>
                    <a:pt x="2106" y="1161"/>
                    <a:pt x="2106" y="1161"/>
                  </a:cubicBezTo>
                  <a:cubicBezTo>
                    <a:pt x="1455" y="192"/>
                    <a:pt x="823" y="1"/>
                    <a:pt x="424" y="1"/>
                  </a:cubicBezTo>
                  <a:close/>
                </a:path>
              </a:pathLst>
            </a:custGeom>
            <a:solidFill>
              <a:srgbClr val="2F10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4"/>
            <p:cNvSpPr/>
            <p:nvPr/>
          </p:nvSpPr>
          <p:spPr>
            <a:xfrm>
              <a:off x="7307075" y="2399900"/>
              <a:ext cx="462450" cy="541375"/>
            </a:xfrm>
            <a:custGeom>
              <a:avLst/>
              <a:gdLst/>
              <a:ahLst/>
              <a:cxnLst/>
              <a:rect l="l" t="t" r="r" b="b"/>
              <a:pathLst>
                <a:path w="18498" h="21655" extrusionOk="0">
                  <a:moveTo>
                    <a:pt x="5840" y="0"/>
                  </a:moveTo>
                  <a:lnTo>
                    <a:pt x="1" y="21655"/>
                  </a:lnTo>
                  <a:cubicBezTo>
                    <a:pt x="1" y="21655"/>
                    <a:pt x="18497" y="20426"/>
                    <a:pt x="18121" y="17319"/>
                  </a:cubicBezTo>
                  <a:cubicBezTo>
                    <a:pt x="17720" y="14211"/>
                    <a:pt x="5840" y="0"/>
                    <a:pt x="58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4"/>
            <p:cNvSpPr/>
            <p:nvPr/>
          </p:nvSpPr>
          <p:spPr>
            <a:xfrm>
              <a:off x="6923000" y="2482600"/>
              <a:ext cx="1381600" cy="923875"/>
            </a:xfrm>
            <a:custGeom>
              <a:avLst/>
              <a:gdLst/>
              <a:ahLst/>
              <a:cxnLst/>
              <a:rect l="l" t="t" r="r" b="b"/>
              <a:pathLst>
                <a:path w="55264" h="36955" extrusionOk="0">
                  <a:moveTo>
                    <a:pt x="6065" y="1"/>
                  </a:moveTo>
                  <a:lnTo>
                    <a:pt x="0" y="11304"/>
                  </a:lnTo>
                  <a:lnTo>
                    <a:pt x="46993" y="36567"/>
                  </a:lnTo>
                  <a:cubicBezTo>
                    <a:pt x="47480" y="36830"/>
                    <a:pt x="48008" y="36955"/>
                    <a:pt x="48531" y="36955"/>
                  </a:cubicBezTo>
                  <a:cubicBezTo>
                    <a:pt x="49700" y="36955"/>
                    <a:pt x="50840" y="36330"/>
                    <a:pt x="51429" y="35239"/>
                  </a:cubicBezTo>
                  <a:lnTo>
                    <a:pt x="54387" y="29700"/>
                  </a:lnTo>
                  <a:cubicBezTo>
                    <a:pt x="55264" y="28096"/>
                    <a:pt x="54662" y="26116"/>
                    <a:pt x="53058" y="25264"/>
                  </a:cubicBezTo>
                  <a:lnTo>
                    <a:pt x="60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4"/>
            <p:cNvSpPr/>
            <p:nvPr/>
          </p:nvSpPr>
          <p:spPr>
            <a:xfrm>
              <a:off x="8121000" y="3169950"/>
              <a:ext cx="290125" cy="253350"/>
            </a:xfrm>
            <a:custGeom>
              <a:avLst/>
              <a:gdLst/>
              <a:ahLst/>
              <a:cxnLst/>
              <a:rect l="l" t="t" r="r" b="b"/>
              <a:pathLst>
                <a:path w="11605" h="10134" extrusionOk="0">
                  <a:moveTo>
                    <a:pt x="3509" y="0"/>
                  </a:moveTo>
                  <a:lnTo>
                    <a:pt x="0" y="6467"/>
                  </a:lnTo>
                  <a:lnTo>
                    <a:pt x="6166" y="9775"/>
                  </a:lnTo>
                  <a:cubicBezTo>
                    <a:pt x="6613" y="10018"/>
                    <a:pt x="7095" y="10134"/>
                    <a:pt x="7569" y="10134"/>
                  </a:cubicBezTo>
                  <a:cubicBezTo>
                    <a:pt x="8608" y="10134"/>
                    <a:pt x="9609" y="9578"/>
                    <a:pt x="10126" y="8597"/>
                  </a:cubicBezTo>
                  <a:lnTo>
                    <a:pt x="10852" y="7269"/>
                  </a:lnTo>
                  <a:cubicBezTo>
                    <a:pt x="11604" y="5840"/>
                    <a:pt x="11078" y="4061"/>
                    <a:pt x="9649" y="3309"/>
                  </a:cubicBezTo>
                  <a:lnTo>
                    <a:pt x="35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7104700" y="2946675"/>
              <a:ext cx="1030725" cy="488250"/>
            </a:xfrm>
            <a:custGeom>
              <a:avLst/>
              <a:gdLst/>
              <a:ahLst/>
              <a:cxnLst/>
              <a:rect l="l" t="t" r="r" b="b"/>
              <a:pathLst>
                <a:path w="41229" h="19530" extrusionOk="0">
                  <a:moveTo>
                    <a:pt x="1742" y="0"/>
                  </a:moveTo>
                  <a:cubicBezTo>
                    <a:pt x="800" y="0"/>
                    <a:pt x="158" y="106"/>
                    <a:pt x="101" y="335"/>
                  </a:cubicBezTo>
                  <a:cubicBezTo>
                    <a:pt x="0" y="736"/>
                    <a:pt x="1855" y="1488"/>
                    <a:pt x="2507" y="1789"/>
                  </a:cubicBezTo>
                  <a:cubicBezTo>
                    <a:pt x="10928" y="5423"/>
                    <a:pt x="15915" y="15097"/>
                    <a:pt x="23610" y="18330"/>
                  </a:cubicBezTo>
                  <a:cubicBezTo>
                    <a:pt x="25191" y="18991"/>
                    <a:pt x="27246" y="19530"/>
                    <a:pt x="29894" y="19530"/>
                  </a:cubicBezTo>
                  <a:cubicBezTo>
                    <a:pt x="32867" y="19530"/>
                    <a:pt x="36589" y="18850"/>
                    <a:pt x="41229" y="16901"/>
                  </a:cubicBezTo>
                  <a:cubicBezTo>
                    <a:pt x="30301" y="16576"/>
                    <a:pt x="24161" y="13217"/>
                    <a:pt x="20577" y="10185"/>
                  </a:cubicBezTo>
                  <a:cubicBezTo>
                    <a:pt x="16692" y="6876"/>
                    <a:pt x="13960" y="2440"/>
                    <a:pt x="7494" y="761"/>
                  </a:cubicBezTo>
                  <a:cubicBezTo>
                    <a:pt x="5600" y="280"/>
                    <a:pt x="3274" y="0"/>
                    <a:pt x="1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4"/>
            <p:cNvSpPr/>
            <p:nvPr/>
          </p:nvSpPr>
          <p:spPr>
            <a:xfrm>
              <a:off x="6107825" y="2129225"/>
              <a:ext cx="305175" cy="265675"/>
            </a:xfrm>
            <a:custGeom>
              <a:avLst/>
              <a:gdLst/>
              <a:ahLst/>
              <a:cxnLst/>
              <a:rect l="l" t="t" r="r" b="b"/>
              <a:pathLst>
                <a:path w="12207" h="10627" extrusionOk="0">
                  <a:moveTo>
                    <a:pt x="953" y="0"/>
                  </a:moveTo>
                  <a:lnTo>
                    <a:pt x="1" y="1780"/>
                  </a:lnTo>
                  <a:lnTo>
                    <a:pt x="7018" y="10627"/>
                  </a:lnTo>
                  <a:lnTo>
                    <a:pt x="12206" y="978"/>
                  </a:lnTo>
                  <a:lnTo>
                    <a:pt x="9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4"/>
            <p:cNvSpPr/>
            <p:nvPr/>
          </p:nvSpPr>
          <p:spPr>
            <a:xfrm>
              <a:off x="6079625" y="2126825"/>
              <a:ext cx="100275" cy="62575"/>
            </a:xfrm>
            <a:custGeom>
              <a:avLst/>
              <a:gdLst/>
              <a:ahLst/>
              <a:cxnLst/>
              <a:rect l="l" t="t" r="r" b="b"/>
              <a:pathLst>
                <a:path w="4011" h="2503" extrusionOk="0">
                  <a:moveTo>
                    <a:pt x="376" y="0"/>
                  </a:moveTo>
                  <a:cubicBezTo>
                    <a:pt x="263" y="0"/>
                    <a:pt x="153" y="68"/>
                    <a:pt x="101" y="171"/>
                  </a:cubicBezTo>
                  <a:cubicBezTo>
                    <a:pt x="1" y="322"/>
                    <a:pt x="76" y="522"/>
                    <a:pt x="226" y="622"/>
                  </a:cubicBezTo>
                  <a:lnTo>
                    <a:pt x="3710" y="2502"/>
                  </a:lnTo>
                  <a:lnTo>
                    <a:pt x="4011" y="1901"/>
                  </a:lnTo>
                  <a:lnTo>
                    <a:pt x="527" y="46"/>
                  </a:lnTo>
                  <a:cubicBezTo>
                    <a:pt x="480" y="15"/>
                    <a:pt x="428"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4"/>
            <p:cNvSpPr/>
            <p:nvPr/>
          </p:nvSpPr>
          <p:spPr>
            <a:xfrm>
              <a:off x="6283275" y="2153650"/>
              <a:ext cx="955525" cy="684875"/>
            </a:xfrm>
            <a:custGeom>
              <a:avLst/>
              <a:gdLst/>
              <a:ahLst/>
              <a:cxnLst/>
              <a:rect l="l" t="t" r="r" b="b"/>
              <a:pathLst>
                <a:path w="38221" h="27395" extrusionOk="0">
                  <a:moveTo>
                    <a:pt x="5188" y="1"/>
                  </a:moveTo>
                  <a:lnTo>
                    <a:pt x="0" y="9650"/>
                  </a:lnTo>
                  <a:lnTo>
                    <a:pt x="33033" y="27394"/>
                  </a:lnTo>
                  <a:lnTo>
                    <a:pt x="38221" y="17770"/>
                  </a:lnTo>
                  <a:lnTo>
                    <a:pt x="51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4"/>
            <p:cNvSpPr/>
            <p:nvPr/>
          </p:nvSpPr>
          <p:spPr>
            <a:xfrm>
              <a:off x="6997550" y="2316550"/>
              <a:ext cx="517575" cy="2292025"/>
            </a:xfrm>
            <a:custGeom>
              <a:avLst/>
              <a:gdLst/>
              <a:ahLst/>
              <a:cxnLst/>
              <a:rect l="l" t="t" r="r" b="b"/>
              <a:pathLst>
                <a:path w="20703" h="91681" extrusionOk="0">
                  <a:moveTo>
                    <a:pt x="13660" y="1"/>
                  </a:moveTo>
                  <a:cubicBezTo>
                    <a:pt x="13051" y="265"/>
                    <a:pt x="11964" y="677"/>
                    <a:pt x="10613" y="677"/>
                  </a:cubicBezTo>
                  <a:cubicBezTo>
                    <a:pt x="10297" y="677"/>
                    <a:pt x="9967" y="655"/>
                    <a:pt x="9625" y="602"/>
                  </a:cubicBezTo>
                  <a:cubicBezTo>
                    <a:pt x="9073" y="502"/>
                    <a:pt x="8597" y="377"/>
                    <a:pt x="8221" y="201"/>
                  </a:cubicBezTo>
                  <a:cubicBezTo>
                    <a:pt x="8221" y="201"/>
                    <a:pt x="1931" y="6542"/>
                    <a:pt x="1154" y="9425"/>
                  </a:cubicBezTo>
                  <a:cubicBezTo>
                    <a:pt x="352" y="12332"/>
                    <a:pt x="3083" y="32332"/>
                    <a:pt x="3083" y="32332"/>
                  </a:cubicBezTo>
                  <a:lnTo>
                    <a:pt x="8221" y="86768"/>
                  </a:lnTo>
                  <a:cubicBezTo>
                    <a:pt x="8221" y="86768"/>
                    <a:pt x="1053" y="89325"/>
                    <a:pt x="1" y="91681"/>
                  </a:cubicBezTo>
                  <a:lnTo>
                    <a:pt x="13961" y="91681"/>
                  </a:lnTo>
                  <a:lnTo>
                    <a:pt x="15089" y="59776"/>
                  </a:lnTo>
                  <a:lnTo>
                    <a:pt x="15540" y="49851"/>
                  </a:lnTo>
                  <a:cubicBezTo>
                    <a:pt x="15540" y="49851"/>
                    <a:pt x="20703" y="44688"/>
                    <a:pt x="20251" y="39600"/>
                  </a:cubicBezTo>
                  <a:cubicBezTo>
                    <a:pt x="19825" y="34512"/>
                    <a:pt x="17444" y="28021"/>
                    <a:pt x="17444" y="28021"/>
                  </a:cubicBezTo>
                  <a:cubicBezTo>
                    <a:pt x="18597" y="14613"/>
                    <a:pt x="18271" y="4813"/>
                    <a:pt x="17269" y="3109"/>
                  </a:cubicBezTo>
                  <a:cubicBezTo>
                    <a:pt x="16342" y="1530"/>
                    <a:pt x="15038" y="678"/>
                    <a:pt x="15038" y="678"/>
                  </a:cubicBezTo>
                  <a:cubicBezTo>
                    <a:pt x="14487" y="302"/>
                    <a:pt x="13986" y="101"/>
                    <a:pt x="13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4"/>
            <p:cNvSpPr/>
            <p:nvPr/>
          </p:nvSpPr>
          <p:spPr>
            <a:xfrm>
              <a:off x="7307075" y="3306550"/>
              <a:ext cx="375975" cy="1219325"/>
            </a:xfrm>
            <a:custGeom>
              <a:avLst/>
              <a:gdLst/>
              <a:ahLst/>
              <a:cxnLst/>
              <a:rect l="l" t="t" r="r" b="b"/>
              <a:pathLst>
                <a:path w="15039" h="48773" extrusionOk="0">
                  <a:moveTo>
                    <a:pt x="7870" y="0"/>
                  </a:moveTo>
                  <a:lnTo>
                    <a:pt x="1" y="13359"/>
                  </a:lnTo>
                  <a:lnTo>
                    <a:pt x="9976" y="45765"/>
                  </a:lnTo>
                  <a:cubicBezTo>
                    <a:pt x="4236" y="46567"/>
                    <a:pt x="2733" y="48772"/>
                    <a:pt x="2733" y="48772"/>
                  </a:cubicBezTo>
                  <a:lnTo>
                    <a:pt x="15038" y="48772"/>
                  </a:lnTo>
                  <a:lnTo>
                    <a:pt x="7670" y="802"/>
                  </a:lnTo>
                  <a:lnTo>
                    <a:pt x="78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4"/>
            <p:cNvSpPr/>
            <p:nvPr/>
          </p:nvSpPr>
          <p:spPr>
            <a:xfrm>
              <a:off x="6505700" y="2488875"/>
              <a:ext cx="209300" cy="248150"/>
            </a:xfrm>
            <a:custGeom>
              <a:avLst/>
              <a:gdLst/>
              <a:ahLst/>
              <a:cxnLst/>
              <a:rect l="l" t="t" r="r" b="b"/>
              <a:pathLst>
                <a:path w="8372" h="9926" extrusionOk="0">
                  <a:moveTo>
                    <a:pt x="4863" y="0"/>
                  </a:moveTo>
                  <a:cubicBezTo>
                    <a:pt x="4863" y="0"/>
                    <a:pt x="3885" y="376"/>
                    <a:pt x="4186" y="1604"/>
                  </a:cubicBezTo>
                  <a:cubicBezTo>
                    <a:pt x="4487" y="2807"/>
                    <a:pt x="4913" y="3785"/>
                    <a:pt x="4913" y="3785"/>
                  </a:cubicBezTo>
                  <a:lnTo>
                    <a:pt x="0" y="376"/>
                  </a:lnTo>
                  <a:lnTo>
                    <a:pt x="0" y="376"/>
                  </a:lnTo>
                  <a:cubicBezTo>
                    <a:pt x="1" y="376"/>
                    <a:pt x="1304" y="6266"/>
                    <a:pt x="2356" y="6767"/>
                  </a:cubicBezTo>
                  <a:cubicBezTo>
                    <a:pt x="3409" y="7243"/>
                    <a:pt x="7594" y="9925"/>
                    <a:pt x="7594" y="9925"/>
                  </a:cubicBezTo>
                  <a:lnTo>
                    <a:pt x="8371" y="4737"/>
                  </a:lnTo>
                  <a:cubicBezTo>
                    <a:pt x="8371" y="4737"/>
                    <a:pt x="7544" y="3735"/>
                    <a:pt x="6868" y="3033"/>
                  </a:cubicBezTo>
                  <a:cubicBezTo>
                    <a:pt x="6191" y="2331"/>
                    <a:pt x="4863" y="0"/>
                    <a:pt x="4863" y="0"/>
                  </a:cubicBezTo>
                  <a:close/>
                </a:path>
              </a:pathLst>
            </a:custGeom>
            <a:solidFill>
              <a:srgbClr val="6631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4"/>
            <p:cNvSpPr/>
            <p:nvPr/>
          </p:nvSpPr>
          <p:spPr>
            <a:xfrm>
              <a:off x="6997550" y="3014550"/>
              <a:ext cx="517575" cy="1594025"/>
            </a:xfrm>
            <a:custGeom>
              <a:avLst/>
              <a:gdLst/>
              <a:ahLst/>
              <a:cxnLst/>
              <a:rect l="l" t="t" r="r" b="b"/>
              <a:pathLst>
                <a:path w="20703" h="63761" extrusionOk="0">
                  <a:moveTo>
                    <a:pt x="17469" y="1"/>
                  </a:moveTo>
                  <a:lnTo>
                    <a:pt x="17469" y="1"/>
                  </a:lnTo>
                  <a:cubicBezTo>
                    <a:pt x="14086" y="778"/>
                    <a:pt x="7144" y="2382"/>
                    <a:pt x="2908" y="3059"/>
                  </a:cubicBezTo>
                  <a:cubicBezTo>
                    <a:pt x="3008" y="3911"/>
                    <a:pt x="3083" y="4412"/>
                    <a:pt x="3083" y="4412"/>
                  </a:cubicBezTo>
                  <a:lnTo>
                    <a:pt x="8221" y="58848"/>
                  </a:lnTo>
                  <a:cubicBezTo>
                    <a:pt x="8221" y="58848"/>
                    <a:pt x="1053" y="61405"/>
                    <a:pt x="1" y="63761"/>
                  </a:cubicBezTo>
                  <a:lnTo>
                    <a:pt x="13961" y="63761"/>
                  </a:lnTo>
                  <a:lnTo>
                    <a:pt x="15089" y="31856"/>
                  </a:lnTo>
                  <a:lnTo>
                    <a:pt x="15540" y="21931"/>
                  </a:lnTo>
                  <a:cubicBezTo>
                    <a:pt x="15540" y="21931"/>
                    <a:pt x="20703" y="16768"/>
                    <a:pt x="20251" y="11680"/>
                  </a:cubicBezTo>
                  <a:cubicBezTo>
                    <a:pt x="19825" y="6592"/>
                    <a:pt x="17444" y="101"/>
                    <a:pt x="17444" y="101"/>
                  </a:cubicBezTo>
                  <a:cubicBezTo>
                    <a:pt x="17469" y="76"/>
                    <a:pt x="17469" y="26"/>
                    <a:pt x="17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4"/>
            <p:cNvSpPr/>
            <p:nvPr/>
          </p:nvSpPr>
          <p:spPr>
            <a:xfrm>
              <a:off x="6661100" y="2336625"/>
              <a:ext cx="779850" cy="528100"/>
            </a:xfrm>
            <a:custGeom>
              <a:avLst/>
              <a:gdLst/>
              <a:ahLst/>
              <a:cxnLst/>
              <a:rect l="l" t="t" r="r" b="b"/>
              <a:pathLst>
                <a:path w="31194" h="21124" extrusionOk="0">
                  <a:moveTo>
                    <a:pt x="25586" y="0"/>
                  </a:moveTo>
                  <a:cubicBezTo>
                    <a:pt x="25148" y="0"/>
                    <a:pt x="24658" y="56"/>
                    <a:pt x="24110" y="175"/>
                  </a:cubicBezTo>
                  <a:cubicBezTo>
                    <a:pt x="24110" y="175"/>
                    <a:pt x="13885" y="12456"/>
                    <a:pt x="10852" y="12682"/>
                  </a:cubicBezTo>
                  <a:cubicBezTo>
                    <a:pt x="10734" y="12690"/>
                    <a:pt x="10612" y="12695"/>
                    <a:pt x="10488" y="12695"/>
                  </a:cubicBezTo>
                  <a:cubicBezTo>
                    <a:pt x="7410" y="12695"/>
                    <a:pt x="2456" y="10125"/>
                    <a:pt x="2456" y="10125"/>
                  </a:cubicBezTo>
                  <a:lnTo>
                    <a:pt x="0" y="15815"/>
                  </a:lnTo>
                  <a:cubicBezTo>
                    <a:pt x="5454" y="19905"/>
                    <a:pt x="9513" y="21124"/>
                    <a:pt x="12525" y="21124"/>
                  </a:cubicBezTo>
                  <a:cubicBezTo>
                    <a:pt x="13610" y="21124"/>
                    <a:pt x="14559" y="20966"/>
                    <a:pt x="15389" y="20727"/>
                  </a:cubicBezTo>
                  <a:cubicBezTo>
                    <a:pt x="15389" y="20727"/>
                    <a:pt x="18271" y="19875"/>
                    <a:pt x="28196" y="9123"/>
                  </a:cubicBezTo>
                  <a:cubicBezTo>
                    <a:pt x="28196" y="9123"/>
                    <a:pt x="31193" y="0"/>
                    <a:pt x="25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4"/>
            <p:cNvSpPr/>
            <p:nvPr/>
          </p:nvSpPr>
          <p:spPr>
            <a:xfrm>
              <a:off x="7020628" y="1812050"/>
              <a:ext cx="580972" cy="918876"/>
            </a:xfrm>
            <a:custGeom>
              <a:avLst/>
              <a:gdLst/>
              <a:ahLst/>
              <a:cxnLst/>
              <a:rect l="l" t="t" r="r" b="b"/>
              <a:pathLst>
                <a:path w="21580" h="36423" extrusionOk="0">
                  <a:moveTo>
                    <a:pt x="8622" y="0"/>
                  </a:moveTo>
                  <a:cubicBezTo>
                    <a:pt x="7340" y="0"/>
                    <a:pt x="6065" y="289"/>
                    <a:pt x="4938" y="883"/>
                  </a:cubicBezTo>
                  <a:cubicBezTo>
                    <a:pt x="4060" y="1359"/>
                    <a:pt x="3384" y="1960"/>
                    <a:pt x="2857" y="2562"/>
                  </a:cubicBezTo>
                  <a:cubicBezTo>
                    <a:pt x="2857" y="3184"/>
                    <a:pt x="3375" y="3331"/>
                    <a:pt x="3863" y="3331"/>
                  </a:cubicBezTo>
                  <a:cubicBezTo>
                    <a:pt x="4299" y="3331"/>
                    <a:pt x="4712" y="3213"/>
                    <a:pt x="4712" y="3213"/>
                  </a:cubicBezTo>
                  <a:cubicBezTo>
                    <a:pt x="4794" y="3210"/>
                    <a:pt x="4880" y="3208"/>
                    <a:pt x="4966" y="3208"/>
                  </a:cubicBezTo>
                  <a:cubicBezTo>
                    <a:pt x="5564" y="3208"/>
                    <a:pt x="6226" y="3302"/>
                    <a:pt x="6466" y="3740"/>
                  </a:cubicBezTo>
                  <a:cubicBezTo>
                    <a:pt x="6767" y="4266"/>
                    <a:pt x="6166" y="5043"/>
                    <a:pt x="5840" y="5770"/>
                  </a:cubicBezTo>
                  <a:cubicBezTo>
                    <a:pt x="5364" y="6797"/>
                    <a:pt x="5088" y="8401"/>
                    <a:pt x="6015" y="10983"/>
                  </a:cubicBezTo>
                  <a:cubicBezTo>
                    <a:pt x="6015" y="10983"/>
                    <a:pt x="2281" y="18477"/>
                    <a:pt x="4361" y="21710"/>
                  </a:cubicBezTo>
                  <a:cubicBezTo>
                    <a:pt x="4361" y="21710"/>
                    <a:pt x="0" y="27524"/>
                    <a:pt x="5113" y="28351"/>
                  </a:cubicBezTo>
                  <a:cubicBezTo>
                    <a:pt x="5113" y="28351"/>
                    <a:pt x="4267" y="32968"/>
                    <a:pt x="7868" y="32968"/>
                  </a:cubicBezTo>
                  <a:cubicBezTo>
                    <a:pt x="7934" y="32968"/>
                    <a:pt x="8001" y="32966"/>
                    <a:pt x="8070" y="32963"/>
                  </a:cubicBezTo>
                  <a:cubicBezTo>
                    <a:pt x="8070" y="32963"/>
                    <a:pt x="10355" y="36422"/>
                    <a:pt x="13427" y="36422"/>
                  </a:cubicBezTo>
                  <a:cubicBezTo>
                    <a:pt x="13683" y="36422"/>
                    <a:pt x="13945" y="36398"/>
                    <a:pt x="14211" y="36346"/>
                  </a:cubicBezTo>
                  <a:cubicBezTo>
                    <a:pt x="17669" y="35670"/>
                    <a:pt x="16341" y="34091"/>
                    <a:pt x="16341" y="34091"/>
                  </a:cubicBezTo>
                  <a:lnTo>
                    <a:pt x="16341" y="34091"/>
                  </a:lnTo>
                  <a:cubicBezTo>
                    <a:pt x="16341" y="34091"/>
                    <a:pt x="16505" y="34130"/>
                    <a:pt x="16739" y="34130"/>
                  </a:cubicBezTo>
                  <a:cubicBezTo>
                    <a:pt x="17361" y="34130"/>
                    <a:pt x="18478" y="33852"/>
                    <a:pt x="18296" y="31810"/>
                  </a:cubicBezTo>
                  <a:cubicBezTo>
                    <a:pt x="18296" y="31810"/>
                    <a:pt x="21579" y="27499"/>
                    <a:pt x="19173" y="24467"/>
                  </a:cubicBezTo>
                  <a:cubicBezTo>
                    <a:pt x="19173" y="24467"/>
                    <a:pt x="20176" y="20081"/>
                    <a:pt x="18822" y="18727"/>
                  </a:cubicBezTo>
                  <a:cubicBezTo>
                    <a:pt x="18822" y="18727"/>
                    <a:pt x="20903" y="15670"/>
                    <a:pt x="19023" y="13865"/>
                  </a:cubicBezTo>
                  <a:cubicBezTo>
                    <a:pt x="19023" y="13865"/>
                    <a:pt x="19499" y="11259"/>
                    <a:pt x="18296" y="10005"/>
                  </a:cubicBezTo>
                  <a:cubicBezTo>
                    <a:pt x="17845" y="5519"/>
                    <a:pt x="15639" y="2436"/>
                    <a:pt x="13384" y="1334"/>
                  </a:cubicBezTo>
                  <a:cubicBezTo>
                    <a:pt x="12582" y="857"/>
                    <a:pt x="11805" y="582"/>
                    <a:pt x="11379" y="431"/>
                  </a:cubicBezTo>
                  <a:cubicBezTo>
                    <a:pt x="11203" y="381"/>
                    <a:pt x="11078" y="356"/>
                    <a:pt x="11078" y="356"/>
                  </a:cubicBezTo>
                  <a:cubicBezTo>
                    <a:pt x="10282" y="120"/>
                    <a:pt x="9450" y="0"/>
                    <a:pt x="8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ZoneTexte 3">
            <a:extLst>
              <a:ext uri="{FF2B5EF4-FFF2-40B4-BE49-F238E27FC236}">
                <a16:creationId xmlns:a16="http://schemas.microsoft.com/office/drawing/2014/main" id="{BA237ABA-5785-48DD-BB1D-352799B5754B}"/>
              </a:ext>
            </a:extLst>
          </p:cNvPr>
          <p:cNvSpPr txBox="1"/>
          <p:nvPr/>
        </p:nvSpPr>
        <p:spPr>
          <a:xfrm>
            <a:off x="668050" y="1553852"/>
            <a:ext cx="2411631" cy="523220"/>
          </a:xfrm>
          <a:prstGeom prst="rect">
            <a:avLst/>
          </a:prstGeom>
          <a:noFill/>
        </p:spPr>
        <p:txBody>
          <a:bodyPr wrap="square" rtlCol="0">
            <a:spAutoFit/>
          </a:bodyPr>
          <a:lstStyle/>
          <a:p>
            <a:pPr lvl="0" algn="ctr"/>
            <a:r>
              <a:rPr lang="fr-FR" dirty="0">
                <a:solidFill>
                  <a:schemeClr val="accent1"/>
                </a:solidFill>
                <a:latin typeface="Montserrat" panose="020B0604020202020204" charset="0"/>
              </a:rPr>
              <a:t>Simplifient l'organisation et la maintenance</a:t>
            </a:r>
            <a:endParaRPr lang="en-US" sz="1200" dirty="0">
              <a:solidFill>
                <a:schemeClr val="accent1"/>
              </a:solidFill>
              <a:latin typeface="Montserrat" panose="020B0604020202020204" charset="0"/>
            </a:endParaRPr>
          </a:p>
        </p:txBody>
      </p:sp>
      <p:sp>
        <p:nvSpPr>
          <p:cNvPr id="71" name="ZoneTexte 70">
            <a:extLst>
              <a:ext uri="{FF2B5EF4-FFF2-40B4-BE49-F238E27FC236}">
                <a16:creationId xmlns:a16="http://schemas.microsoft.com/office/drawing/2014/main" id="{44CC6853-A9D1-4911-80C9-D0D2C72D46AE}"/>
              </a:ext>
            </a:extLst>
          </p:cNvPr>
          <p:cNvSpPr txBox="1"/>
          <p:nvPr/>
        </p:nvSpPr>
        <p:spPr>
          <a:xfrm>
            <a:off x="660311" y="2756743"/>
            <a:ext cx="2580219" cy="738664"/>
          </a:xfrm>
          <a:prstGeom prst="rect">
            <a:avLst/>
          </a:prstGeom>
          <a:noFill/>
        </p:spPr>
        <p:txBody>
          <a:bodyPr wrap="square" rtlCol="0">
            <a:spAutoFit/>
          </a:bodyPr>
          <a:lstStyle/>
          <a:p>
            <a:pPr lvl="0" algn="ctr"/>
            <a:r>
              <a:rPr lang="fr-FR" dirty="0">
                <a:solidFill>
                  <a:schemeClr val="accent1"/>
                </a:solidFill>
                <a:latin typeface="Montserrat" panose="020B0604020202020204" charset="0"/>
              </a:rPr>
              <a:t>Permettent la réutilisation et économisent du </a:t>
            </a:r>
          </a:p>
          <a:p>
            <a:pPr lvl="0" algn="ctr"/>
            <a:r>
              <a:rPr lang="fr-FR" dirty="0">
                <a:solidFill>
                  <a:schemeClr val="accent1"/>
                </a:solidFill>
                <a:latin typeface="Montserrat" panose="020B0604020202020204" charset="0"/>
              </a:rPr>
              <a:t>temps</a:t>
            </a:r>
            <a:endParaRPr lang="en-US" sz="1200" dirty="0">
              <a:solidFill>
                <a:schemeClr val="accent1"/>
              </a:solidFill>
              <a:latin typeface="Montserrat" panose="020B0604020202020204"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anim calcmode="lin" valueType="num">
                                      <p:cBhvr additive="base">
                                        <p:cTn id="7" dur="500" fill="hold"/>
                                        <p:tgtEl>
                                          <p:spTgt spid="286"/>
                                        </p:tgtEl>
                                        <p:attrNameLst>
                                          <p:attrName>ppt_x</p:attrName>
                                        </p:attrNameLst>
                                      </p:cBhvr>
                                      <p:tavLst>
                                        <p:tav tm="0">
                                          <p:val>
                                            <p:strVal val="0-#ppt_w/2"/>
                                          </p:val>
                                        </p:tav>
                                        <p:tav tm="100000">
                                          <p:val>
                                            <p:strVal val="#ppt_x"/>
                                          </p:val>
                                        </p:tav>
                                      </p:tavLst>
                                    </p:anim>
                                    <p:anim calcmode="lin" valueType="num">
                                      <p:cBhvr additive="base">
                                        <p:cTn id="8" dur="500" fill="hold"/>
                                        <p:tgtEl>
                                          <p:spTgt spid="2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nodeType="clickEffect">
                                  <p:stCondLst>
                                    <p:cond delay="0"/>
                                  </p:stCondLst>
                                  <p:childTnLst>
                                    <p:set>
                                      <p:cBhvr>
                                        <p:cTn id="12" dur="1" fill="hold">
                                          <p:stCondLst>
                                            <p:cond delay="0"/>
                                          </p:stCondLst>
                                        </p:cTn>
                                        <p:tgtEl>
                                          <p:spTgt spid="288"/>
                                        </p:tgtEl>
                                        <p:attrNameLst>
                                          <p:attrName>style.visibility</p:attrName>
                                        </p:attrNameLst>
                                      </p:cBhvr>
                                      <p:to>
                                        <p:strVal val="visible"/>
                                      </p:to>
                                    </p:set>
                                    <p:animEffect transition="in" filter="wipe(down)">
                                      <p:cBhvr>
                                        <p:cTn id="13" dur="580">
                                          <p:stCondLst>
                                            <p:cond delay="0"/>
                                          </p:stCondLst>
                                        </p:cTn>
                                        <p:tgtEl>
                                          <p:spTgt spid="288"/>
                                        </p:tgtEl>
                                      </p:cBhvr>
                                    </p:animEffect>
                                    <p:anim calcmode="lin" valueType="num">
                                      <p:cBhvr>
                                        <p:cTn id="14" dur="1822" tmFilter="0,0; 0.14,0.36; 0.43,0.73; 0.71,0.91; 1.0,1.0">
                                          <p:stCondLst>
                                            <p:cond delay="0"/>
                                          </p:stCondLst>
                                        </p:cTn>
                                        <p:tgtEl>
                                          <p:spTgt spid="288"/>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288"/>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288"/>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288"/>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288"/>
                                        </p:tgtEl>
                                        <p:attrNameLst>
                                          <p:attrName>ppt_y</p:attrName>
                                        </p:attrNameLst>
                                      </p:cBhvr>
                                      <p:tavLst>
                                        <p:tav tm="0" fmla="#ppt_y-sin(pi*$)/81">
                                          <p:val>
                                            <p:fltVal val="0"/>
                                          </p:val>
                                        </p:tav>
                                        <p:tav tm="100000">
                                          <p:val>
                                            <p:fltVal val="1"/>
                                          </p:val>
                                        </p:tav>
                                      </p:tavLst>
                                    </p:anim>
                                    <p:animScale>
                                      <p:cBhvr>
                                        <p:cTn id="19" dur="26">
                                          <p:stCondLst>
                                            <p:cond delay="650"/>
                                          </p:stCondLst>
                                        </p:cTn>
                                        <p:tgtEl>
                                          <p:spTgt spid="288"/>
                                        </p:tgtEl>
                                      </p:cBhvr>
                                      <p:to x="100000" y="60000"/>
                                    </p:animScale>
                                    <p:animScale>
                                      <p:cBhvr>
                                        <p:cTn id="20" dur="166" decel="50000">
                                          <p:stCondLst>
                                            <p:cond delay="676"/>
                                          </p:stCondLst>
                                        </p:cTn>
                                        <p:tgtEl>
                                          <p:spTgt spid="288"/>
                                        </p:tgtEl>
                                      </p:cBhvr>
                                      <p:to x="100000" y="100000"/>
                                    </p:animScale>
                                    <p:animScale>
                                      <p:cBhvr>
                                        <p:cTn id="21" dur="26">
                                          <p:stCondLst>
                                            <p:cond delay="1312"/>
                                          </p:stCondLst>
                                        </p:cTn>
                                        <p:tgtEl>
                                          <p:spTgt spid="288"/>
                                        </p:tgtEl>
                                      </p:cBhvr>
                                      <p:to x="100000" y="80000"/>
                                    </p:animScale>
                                    <p:animScale>
                                      <p:cBhvr>
                                        <p:cTn id="22" dur="166" decel="50000">
                                          <p:stCondLst>
                                            <p:cond delay="1338"/>
                                          </p:stCondLst>
                                        </p:cTn>
                                        <p:tgtEl>
                                          <p:spTgt spid="288"/>
                                        </p:tgtEl>
                                      </p:cBhvr>
                                      <p:to x="100000" y="100000"/>
                                    </p:animScale>
                                    <p:animScale>
                                      <p:cBhvr>
                                        <p:cTn id="23" dur="26">
                                          <p:stCondLst>
                                            <p:cond delay="1642"/>
                                          </p:stCondLst>
                                        </p:cTn>
                                        <p:tgtEl>
                                          <p:spTgt spid="288"/>
                                        </p:tgtEl>
                                      </p:cBhvr>
                                      <p:to x="100000" y="90000"/>
                                    </p:animScale>
                                    <p:animScale>
                                      <p:cBhvr>
                                        <p:cTn id="24" dur="166" decel="50000">
                                          <p:stCondLst>
                                            <p:cond delay="1668"/>
                                          </p:stCondLst>
                                        </p:cTn>
                                        <p:tgtEl>
                                          <p:spTgt spid="288"/>
                                        </p:tgtEl>
                                      </p:cBhvr>
                                      <p:to x="100000" y="100000"/>
                                    </p:animScale>
                                    <p:animScale>
                                      <p:cBhvr>
                                        <p:cTn id="25" dur="26">
                                          <p:stCondLst>
                                            <p:cond delay="1808"/>
                                          </p:stCondLst>
                                        </p:cTn>
                                        <p:tgtEl>
                                          <p:spTgt spid="288"/>
                                        </p:tgtEl>
                                      </p:cBhvr>
                                      <p:to x="100000" y="95000"/>
                                    </p:animScale>
                                    <p:animScale>
                                      <p:cBhvr>
                                        <p:cTn id="26" dur="166" decel="50000">
                                          <p:stCondLst>
                                            <p:cond delay="1834"/>
                                          </p:stCondLst>
                                        </p:cTn>
                                        <p:tgtEl>
                                          <p:spTgt spid="288"/>
                                        </p:tgtEl>
                                      </p:cBhvr>
                                      <p:to x="100000" y="100000"/>
                                    </p:animScale>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nodeType="clickEffect">
                                  <p:stCondLst>
                                    <p:cond delay="0"/>
                                  </p:stCondLst>
                                  <p:childTnLst>
                                    <p:set>
                                      <p:cBhvr>
                                        <p:cTn id="30" dur="1" fill="hold">
                                          <p:stCondLst>
                                            <p:cond delay="0"/>
                                          </p:stCondLst>
                                        </p:cTn>
                                        <p:tgtEl>
                                          <p:spTgt spid="276"/>
                                        </p:tgtEl>
                                        <p:attrNameLst>
                                          <p:attrName>style.visibility</p:attrName>
                                        </p:attrNameLst>
                                      </p:cBhvr>
                                      <p:to>
                                        <p:strVal val="visible"/>
                                      </p:to>
                                    </p:set>
                                    <p:animEffect transition="in" filter="wheel(1)">
                                      <p:cBhvr>
                                        <p:cTn id="31" dur="2000"/>
                                        <p:tgtEl>
                                          <p:spTgt spid="276"/>
                                        </p:tgtEl>
                                      </p:cBhvr>
                                    </p:animEffect>
                                  </p:childTnLst>
                                </p:cTn>
                              </p:par>
                            </p:childTnLst>
                          </p:cTn>
                        </p:par>
                      </p:childTnLst>
                    </p:cTn>
                  </p:par>
                  <p:par>
                    <p:cTn id="32" fill="hold">
                      <p:stCondLst>
                        <p:cond delay="indefinite"/>
                      </p:stCondLst>
                      <p:childTnLst>
                        <p:par>
                          <p:cTn id="33" fill="hold">
                            <p:stCondLst>
                              <p:cond delay="0"/>
                            </p:stCondLst>
                            <p:childTnLst>
                              <p:par>
                                <p:cTn id="34" presetID="31" presetClass="entr" presetSubtype="0" fill="hold" nodeType="clickEffect">
                                  <p:stCondLst>
                                    <p:cond delay="0"/>
                                  </p:stCondLst>
                                  <p:childTnLst>
                                    <p:set>
                                      <p:cBhvr>
                                        <p:cTn id="35" dur="1" fill="hold">
                                          <p:stCondLst>
                                            <p:cond delay="0"/>
                                          </p:stCondLst>
                                        </p:cTn>
                                        <p:tgtEl>
                                          <p:spTgt spid="287"/>
                                        </p:tgtEl>
                                        <p:attrNameLst>
                                          <p:attrName>style.visibility</p:attrName>
                                        </p:attrNameLst>
                                      </p:cBhvr>
                                      <p:to>
                                        <p:strVal val="visible"/>
                                      </p:to>
                                    </p:set>
                                    <p:anim calcmode="lin" valueType="num">
                                      <p:cBhvr>
                                        <p:cTn id="36" dur="1000" fill="hold"/>
                                        <p:tgtEl>
                                          <p:spTgt spid="287"/>
                                        </p:tgtEl>
                                        <p:attrNameLst>
                                          <p:attrName>ppt_w</p:attrName>
                                        </p:attrNameLst>
                                      </p:cBhvr>
                                      <p:tavLst>
                                        <p:tav tm="0">
                                          <p:val>
                                            <p:fltVal val="0"/>
                                          </p:val>
                                        </p:tav>
                                        <p:tav tm="100000">
                                          <p:val>
                                            <p:strVal val="#ppt_w"/>
                                          </p:val>
                                        </p:tav>
                                      </p:tavLst>
                                    </p:anim>
                                    <p:anim calcmode="lin" valueType="num">
                                      <p:cBhvr>
                                        <p:cTn id="37" dur="1000" fill="hold"/>
                                        <p:tgtEl>
                                          <p:spTgt spid="287"/>
                                        </p:tgtEl>
                                        <p:attrNameLst>
                                          <p:attrName>ppt_h</p:attrName>
                                        </p:attrNameLst>
                                      </p:cBhvr>
                                      <p:tavLst>
                                        <p:tav tm="0">
                                          <p:val>
                                            <p:fltVal val="0"/>
                                          </p:val>
                                        </p:tav>
                                        <p:tav tm="100000">
                                          <p:val>
                                            <p:strVal val="#ppt_h"/>
                                          </p:val>
                                        </p:tav>
                                      </p:tavLst>
                                    </p:anim>
                                    <p:anim calcmode="lin" valueType="num">
                                      <p:cBhvr>
                                        <p:cTn id="38" dur="1000" fill="hold"/>
                                        <p:tgtEl>
                                          <p:spTgt spid="287"/>
                                        </p:tgtEl>
                                        <p:attrNameLst>
                                          <p:attrName>style.rotation</p:attrName>
                                        </p:attrNameLst>
                                      </p:cBhvr>
                                      <p:tavLst>
                                        <p:tav tm="0">
                                          <p:val>
                                            <p:fltVal val="90"/>
                                          </p:val>
                                        </p:tav>
                                        <p:tav tm="100000">
                                          <p:val>
                                            <p:fltVal val="0"/>
                                          </p:val>
                                        </p:tav>
                                      </p:tavLst>
                                    </p:anim>
                                    <p:animEffect transition="in" filter="fade">
                                      <p:cBhvr>
                                        <p:cTn id="39" dur="1000"/>
                                        <p:tgtEl>
                                          <p:spTgt spid="287"/>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277"/>
                                        </p:tgtEl>
                                        <p:attrNameLst>
                                          <p:attrName>style.visibility</p:attrName>
                                        </p:attrNameLst>
                                      </p:cBhvr>
                                      <p:to>
                                        <p:strVal val="visible"/>
                                      </p:to>
                                    </p:set>
                                    <p:anim calcmode="lin" valueType="num">
                                      <p:cBhvr additive="base">
                                        <p:cTn id="44" dur="500" fill="hold"/>
                                        <p:tgtEl>
                                          <p:spTgt spid="277"/>
                                        </p:tgtEl>
                                        <p:attrNameLst>
                                          <p:attrName>ppt_x</p:attrName>
                                        </p:attrNameLst>
                                      </p:cBhvr>
                                      <p:tavLst>
                                        <p:tav tm="0">
                                          <p:val>
                                            <p:strVal val="1+#ppt_w/2"/>
                                          </p:val>
                                        </p:tav>
                                        <p:tav tm="100000">
                                          <p:val>
                                            <p:strVal val="#ppt_x"/>
                                          </p:val>
                                        </p:tav>
                                      </p:tavLst>
                                    </p:anim>
                                    <p:anim calcmode="lin" valueType="num">
                                      <p:cBhvr additive="base">
                                        <p:cTn id="45" dur="500" fill="hold"/>
                                        <p:tgtEl>
                                          <p:spTgt spid="27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0-#ppt_w/2"/>
                                          </p:val>
                                        </p:tav>
                                        <p:tav tm="100000">
                                          <p:val>
                                            <p:strVal val="#ppt_x"/>
                                          </p:val>
                                        </p:tav>
                                      </p:tavLst>
                                    </p:anim>
                                    <p:anim calcmode="lin" valueType="num">
                                      <p:cBhvr additive="base">
                                        <p:cTn id="51"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nodeType="clickEffect">
                                  <p:stCondLst>
                                    <p:cond delay="0"/>
                                  </p:stCondLst>
                                  <p:childTnLst>
                                    <p:set>
                                      <p:cBhvr>
                                        <p:cTn id="55" dur="1" fill="hold">
                                          <p:stCondLst>
                                            <p:cond delay="0"/>
                                          </p:stCondLst>
                                        </p:cTn>
                                        <p:tgtEl>
                                          <p:spTgt spid="278"/>
                                        </p:tgtEl>
                                        <p:attrNameLst>
                                          <p:attrName>style.visibility</p:attrName>
                                        </p:attrNameLst>
                                      </p:cBhvr>
                                      <p:to>
                                        <p:strVal val="visible"/>
                                      </p:to>
                                    </p:set>
                                    <p:anim calcmode="lin" valueType="num">
                                      <p:cBhvr additive="base">
                                        <p:cTn id="56" dur="500" fill="hold"/>
                                        <p:tgtEl>
                                          <p:spTgt spid="278"/>
                                        </p:tgtEl>
                                        <p:attrNameLst>
                                          <p:attrName>ppt_x</p:attrName>
                                        </p:attrNameLst>
                                      </p:cBhvr>
                                      <p:tavLst>
                                        <p:tav tm="0">
                                          <p:val>
                                            <p:strVal val="#ppt_x"/>
                                          </p:val>
                                        </p:tav>
                                        <p:tav tm="100000">
                                          <p:val>
                                            <p:strVal val="#ppt_x"/>
                                          </p:val>
                                        </p:tav>
                                      </p:tavLst>
                                    </p:anim>
                                    <p:anim calcmode="lin" valueType="num">
                                      <p:cBhvr additive="base">
                                        <p:cTn id="57" dur="500" fill="hold"/>
                                        <p:tgtEl>
                                          <p:spTgt spid="278"/>
                                        </p:tgtEl>
                                        <p:attrNameLst>
                                          <p:attrName>ppt_y</p:attrName>
                                        </p:attrNameLst>
                                      </p:cBhvr>
                                      <p:tavLst>
                                        <p:tav tm="0">
                                          <p:val>
                                            <p:strVal val="0-#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 calcmode="lin" valueType="num">
                                      <p:cBhvr additive="base">
                                        <p:cTn id="62" dur="500" fill="hold"/>
                                        <p:tgtEl>
                                          <p:spTgt spid="71"/>
                                        </p:tgtEl>
                                        <p:attrNameLst>
                                          <p:attrName>ppt_x</p:attrName>
                                        </p:attrNameLst>
                                      </p:cBhvr>
                                      <p:tavLst>
                                        <p:tav tm="0">
                                          <p:val>
                                            <p:strVal val="#ppt_x"/>
                                          </p:val>
                                        </p:tav>
                                        <p:tav tm="100000">
                                          <p:val>
                                            <p:strVal val="#ppt_x"/>
                                          </p:val>
                                        </p:tav>
                                      </p:tavLst>
                                    </p:anim>
                                    <p:anim calcmode="lin" valueType="num">
                                      <p:cBhvr additive="base">
                                        <p:cTn id="63"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3" fill="hold" nodeType="clickEffect">
                                  <p:stCondLst>
                                    <p:cond delay="0"/>
                                  </p:stCondLst>
                                  <p:childTnLst>
                                    <p:set>
                                      <p:cBhvr>
                                        <p:cTn id="67" dur="1" fill="hold">
                                          <p:stCondLst>
                                            <p:cond delay="0"/>
                                          </p:stCondLst>
                                        </p:cTn>
                                        <p:tgtEl>
                                          <p:spTgt spid="279"/>
                                        </p:tgtEl>
                                        <p:attrNameLst>
                                          <p:attrName>style.visibility</p:attrName>
                                        </p:attrNameLst>
                                      </p:cBhvr>
                                      <p:to>
                                        <p:strVal val="visible"/>
                                      </p:to>
                                    </p:set>
                                    <p:anim calcmode="lin" valueType="num">
                                      <p:cBhvr additive="base">
                                        <p:cTn id="68" dur="500" fill="hold"/>
                                        <p:tgtEl>
                                          <p:spTgt spid="279"/>
                                        </p:tgtEl>
                                        <p:attrNameLst>
                                          <p:attrName>ppt_x</p:attrName>
                                        </p:attrNameLst>
                                      </p:cBhvr>
                                      <p:tavLst>
                                        <p:tav tm="0">
                                          <p:val>
                                            <p:strVal val="1+#ppt_w/2"/>
                                          </p:val>
                                        </p:tav>
                                        <p:tav tm="100000">
                                          <p:val>
                                            <p:strVal val="#ppt_x"/>
                                          </p:val>
                                        </p:tav>
                                      </p:tavLst>
                                    </p:anim>
                                    <p:anim calcmode="lin" valueType="num">
                                      <p:cBhvr additive="base">
                                        <p:cTn id="69" dur="500" fill="hold"/>
                                        <p:tgtEl>
                                          <p:spTgt spid="279"/>
                                        </p:tgtEl>
                                        <p:attrNameLst>
                                          <p:attrName>ppt_y</p:attrName>
                                        </p:attrNameLst>
                                      </p:cBhvr>
                                      <p:tavLst>
                                        <p:tav tm="0">
                                          <p:val>
                                            <p:strVal val="0-#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9" fill="hold" grpId="0" nodeType="clickEffect">
                                  <p:stCondLst>
                                    <p:cond delay="0"/>
                                  </p:stCondLst>
                                  <p:childTnLst>
                                    <p:set>
                                      <p:cBhvr>
                                        <p:cTn id="73" dur="1" fill="hold">
                                          <p:stCondLst>
                                            <p:cond delay="0"/>
                                          </p:stCondLst>
                                        </p:cTn>
                                        <p:tgtEl>
                                          <p:spTgt spid="284">
                                            <p:txEl>
                                              <p:pRg st="0" end="0"/>
                                            </p:txEl>
                                          </p:spTgt>
                                        </p:tgtEl>
                                        <p:attrNameLst>
                                          <p:attrName>style.visibility</p:attrName>
                                        </p:attrNameLst>
                                      </p:cBhvr>
                                      <p:to>
                                        <p:strVal val="visible"/>
                                      </p:to>
                                    </p:set>
                                    <p:anim calcmode="lin" valueType="num">
                                      <p:cBhvr additive="base">
                                        <p:cTn id="74" dur="500" fill="hold"/>
                                        <p:tgtEl>
                                          <p:spTgt spid="284">
                                            <p:txEl>
                                              <p:pRg st="0" end="0"/>
                                            </p:txEl>
                                          </p:spTgt>
                                        </p:tgtEl>
                                        <p:attrNameLst>
                                          <p:attrName>ppt_x</p:attrName>
                                        </p:attrNameLst>
                                      </p:cBhvr>
                                      <p:tavLst>
                                        <p:tav tm="0">
                                          <p:val>
                                            <p:strVal val="0-#ppt_w/2"/>
                                          </p:val>
                                        </p:tav>
                                        <p:tav tm="100000">
                                          <p:val>
                                            <p:strVal val="#ppt_x"/>
                                          </p:val>
                                        </p:tav>
                                      </p:tavLst>
                                    </p:anim>
                                    <p:anim calcmode="lin" valueType="num">
                                      <p:cBhvr additive="base">
                                        <p:cTn id="75" dur="500" fill="hold"/>
                                        <p:tgtEl>
                                          <p:spTgt spid="284">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p:bldP spid="284" grpId="0" build="p"/>
      <p:bldP spid="286" grpId="0" animBg="1"/>
      <p:bldP spid="4" grpId="0"/>
      <p:bldP spid="71" grpId="0"/>
    </p:bldLst>
  </p:timing>
</p:sld>
</file>

<file path=ppt/theme/theme1.xml><?xml version="1.0" encoding="utf-8"?>
<a:theme xmlns:a="http://schemas.openxmlformats.org/drawingml/2006/main" name="Pitch Deck Minitheme by Slidesgo">
  <a:themeElements>
    <a:clrScheme name="Simple Light">
      <a:dk1>
        <a:srgbClr val="000000"/>
      </a:dk1>
      <a:lt1>
        <a:srgbClr val="FFFFFF"/>
      </a:lt1>
      <a:dk2>
        <a:srgbClr val="9CFC34"/>
      </a:dk2>
      <a:lt2>
        <a:srgbClr val="E2E7EB"/>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3695</TotalTime>
  <Words>330</Words>
  <Application>Microsoft Office PowerPoint</Application>
  <PresentationFormat>Affichage à l'écran (16:9)</PresentationFormat>
  <Paragraphs>71</Paragraphs>
  <Slides>12</Slides>
  <Notes>12</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12</vt:i4>
      </vt:variant>
    </vt:vector>
  </HeadingPairs>
  <TitlesOfParts>
    <vt:vector size="23" baseType="lpstr">
      <vt:lpstr>Roboto;900</vt:lpstr>
      <vt:lpstr>Roboto Black</vt:lpstr>
      <vt:lpstr>Montserrat</vt:lpstr>
      <vt:lpstr>Montserrat Light</vt:lpstr>
      <vt:lpstr>Roboto</vt:lpstr>
      <vt:lpstr>Roboto Mono Light</vt:lpstr>
      <vt:lpstr>Calibri</vt:lpstr>
      <vt:lpstr>Bebas Neue</vt:lpstr>
      <vt:lpstr>Arial</vt:lpstr>
      <vt:lpstr>Rage Italic</vt:lpstr>
      <vt:lpstr>Pitch Deck Minitheme by Slidesgo</vt:lpstr>
      <vt:lpstr>packages ?</vt:lpstr>
      <vt:lpstr>AGENDA</vt:lpstr>
      <vt:lpstr>#01</vt:lpstr>
      <vt:lpstr>DEFINITION</vt:lpstr>
      <vt:lpstr>#02</vt:lpstr>
      <vt:lpstr>PACKAGES</vt:lpstr>
      <vt:lpstr>PACKAGES</vt:lpstr>
      <vt:lpstr>#03</vt:lpstr>
      <vt:lpstr>REUTILISABILITE</vt:lpstr>
      <vt:lpstr>#04</vt:lpstr>
      <vt:lpstr>Présentation PowerPoint</vt:lpstr>
      <vt:lpstr>PING-PONG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info</cp:lastModifiedBy>
  <cp:revision>51</cp:revision>
  <dcterms:modified xsi:type="dcterms:W3CDTF">2024-06-04T11:42:09Z</dcterms:modified>
</cp:coreProperties>
</file>