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FB1158-5319-4958-B59F-FA3F86C7285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3DDF90-0717-482D-B813-D8852A630D53}">
      <dgm:prSet phldrT="[Text]"/>
      <dgm:spPr/>
      <dgm:t>
        <a:bodyPr/>
        <a:lstStyle/>
        <a:p>
          <a:r>
            <a:rPr lang="en-US"/>
            <a:t>students</a:t>
          </a:r>
        </a:p>
      </dgm:t>
    </dgm:pt>
    <dgm:pt modelId="{BC1103D6-F692-405E-A6FD-3B5D151002C6}" type="parTrans" cxnId="{4CCB2768-5CFD-4D78-A4DA-4E18B49A0BC9}">
      <dgm:prSet/>
      <dgm:spPr/>
      <dgm:t>
        <a:bodyPr/>
        <a:lstStyle/>
        <a:p>
          <a:endParaRPr lang="en-US"/>
        </a:p>
      </dgm:t>
    </dgm:pt>
    <dgm:pt modelId="{9311ABCE-4359-40DD-B3D1-59A914CBF260}" type="sibTrans" cxnId="{4CCB2768-5CFD-4D78-A4DA-4E18B49A0BC9}">
      <dgm:prSet/>
      <dgm:spPr/>
      <dgm:t>
        <a:bodyPr/>
        <a:lstStyle/>
        <a:p>
          <a:endParaRPr lang="en-US"/>
        </a:p>
      </dgm:t>
    </dgm:pt>
    <dgm:pt modelId="{282063CF-2CC6-4C29-82D9-DF3CB5DFB4FF}" type="asst">
      <dgm:prSet phldrT="[Text]"/>
      <dgm:spPr/>
      <dgm:t>
        <a:bodyPr/>
        <a:lstStyle/>
        <a:p>
          <a:r>
            <a:rPr lang="en-US"/>
            <a:t>student</a:t>
          </a:r>
        </a:p>
      </dgm:t>
    </dgm:pt>
    <dgm:pt modelId="{B89B47DF-9C5E-4ED8-BA59-5A2398925161}" type="parTrans" cxnId="{32BF67DC-942E-467D-A3FD-612DF459A894}">
      <dgm:prSet/>
      <dgm:spPr/>
      <dgm:t>
        <a:bodyPr/>
        <a:lstStyle/>
        <a:p>
          <a:endParaRPr lang="en-US"/>
        </a:p>
      </dgm:t>
    </dgm:pt>
    <dgm:pt modelId="{451097A1-194B-42B2-8F41-21245D8434D4}" type="sibTrans" cxnId="{32BF67DC-942E-467D-A3FD-612DF459A894}">
      <dgm:prSet/>
      <dgm:spPr/>
      <dgm:t>
        <a:bodyPr/>
        <a:lstStyle/>
        <a:p>
          <a:endParaRPr lang="en-US"/>
        </a:p>
      </dgm:t>
    </dgm:pt>
    <dgm:pt modelId="{7ECCC278-E8D5-4CEC-89A4-B89558502F3A}">
      <dgm:prSet phldrT="[Text]"/>
      <dgm:spPr/>
      <dgm:t>
        <a:bodyPr/>
        <a:lstStyle/>
        <a:p>
          <a:r>
            <a:rPr lang="en-US"/>
            <a:t>student</a:t>
          </a:r>
        </a:p>
      </dgm:t>
    </dgm:pt>
    <dgm:pt modelId="{1175C553-5E0B-4C9A-99C7-9A56140D64EA}" type="parTrans" cxnId="{D7FB9F4B-2371-4B4C-B26A-3711D2737B9D}">
      <dgm:prSet/>
      <dgm:spPr/>
      <dgm:t>
        <a:bodyPr/>
        <a:lstStyle/>
        <a:p>
          <a:endParaRPr lang="en-US"/>
        </a:p>
      </dgm:t>
    </dgm:pt>
    <dgm:pt modelId="{2F054137-57CB-4604-8DD4-5F4E0138868B}" type="sibTrans" cxnId="{D7FB9F4B-2371-4B4C-B26A-3711D2737B9D}">
      <dgm:prSet/>
      <dgm:spPr/>
      <dgm:t>
        <a:bodyPr/>
        <a:lstStyle/>
        <a:p>
          <a:endParaRPr lang="en-US"/>
        </a:p>
      </dgm:t>
    </dgm:pt>
    <dgm:pt modelId="{B495C173-3CB2-4E5C-873A-457841D99D49}">
      <dgm:prSet phldrT="[Text]"/>
      <dgm:spPr/>
      <dgm:t>
        <a:bodyPr/>
        <a:lstStyle/>
        <a:p>
          <a:r>
            <a:rPr lang="en-US"/>
            <a:t>name</a:t>
          </a:r>
        </a:p>
      </dgm:t>
    </dgm:pt>
    <dgm:pt modelId="{EFD9DBA7-0536-4493-ABA7-C1439CB95506}" type="parTrans" cxnId="{54F30644-4578-4C4B-8CDB-7FF0ACC7B513}">
      <dgm:prSet/>
      <dgm:spPr/>
      <dgm:t>
        <a:bodyPr/>
        <a:lstStyle/>
        <a:p>
          <a:endParaRPr lang="en-US"/>
        </a:p>
      </dgm:t>
    </dgm:pt>
    <dgm:pt modelId="{9558D0AB-C862-4EC1-B33B-0B1E8BF543C0}" type="sibTrans" cxnId="{54F30644-4578-4C4B-8CDB-7FF0ACC7B513}">
      <dgm:prSet/>
      <dgm:spPr/>
      <dgm:t>
        <a:bodyPr/>
        <a:lstStyle/>
        <a:p>
          <a:endParaRPr lang="en-US"/>
        </a:p>
      </dgm:t>
    </dgm:pt>
    <dgm:pt modelId="{609786A8-7C6C-40A8-9B11-56EC03AEECFC}" type="asst">
      <dgm:prSet phldrT="[Text]"/>
      <dgm:spPr/>
      <dgm:t>
        <a:bodyPr/>
        <a:lstStyle/>
        <a:p>
          <a:r>
            <a:rPr lang="en-US"/>
            <a:t>name</a:t>
          </a:r>
        </a:p>
      </dgm:t>
    </dgm:pt>
    <dgm:pt modelId="{A8C2A7F4-6CC8-4B73-8285-60D2FF4DC210}" type="parTrans" cxnId="{41B7AC55-3E48-4938-AA8F-86EE19E06866}">
      <dgm:prSet/>
      <dgm:spPr/>
      <dgm:t>
        <a:bodyPr/>
        <a:lstStyle/>
        <a:p>
          <a:endParaRPr lang="en-US"/>
        </a:p>
      </dgm:t>
    </dgm:pt>
    <dgm:pt modelId="{3891E1BD-F255-4BDD-B587-D6938868AB1A}" type="sibTrans" cxnId="{41B7AC55-3E48-4938-AA8F-86EE19E06866}">
      <dgm:prSet/>
      <dgm:spPr/>
      <dgm:t>
        <a:bodyPr/>
        <a:lstStyle/>
        <a:p>
          <a:endParaRPr lang="en-US"/>
        </a:p>
      </dgm:t>
    </dgm:pt>
    <dgm:pt modelId="{D4AA9AEB-CD56-40FB-9D5B-B7FD4B4A5767}" type="asst">
      <dgm:prSet phldrT="[Text]"/>
      <dgm:spPr/>
      <dgm:t>
        <a:bodyPr/>
        <a:lstStyle/>
        <a:p>
          <a:r>
            <a:rPr lang="en-US"/>
            <a:t>gpa</a:t>
          </a:r>
        </a:p>
      </dgm:t>
    </dgm:pt>
    <dgm:pt modelId="{D4475524-B728-4FE5-BA22-4FA130B0420F}" type="parTrans" cxnId="{E650B69B-4DBE-4C3E-BFB1-CE71FA0B8F2E}">
      <dgm:prSet/>
      <dgm:spPr/>
      <dgm:t>
        <a:bodyPr/>
        <a:lstStyle/>
        <a:p>
          <a:endParaRPr lang="en-US"/>
        </a:p>
      </dgm:t>
    </dgm:pt>
    <dgm:pt modelId="{D7352986-120E-4909-AC34-87558E1056D2}" type="sibTrans" cxnId="{E650B69B-4DBE-4C3E-BFB1-CE71FA0B8F2E}">
      <dgm:prSet/>
      <dgm:spPr/>
      <dgm:t>
        <a:bodyPr/>
        <a:lstStyle/>
        <a:p>
          <a:endParaRPr lang="en-US"/>
        </a:p>
      </dgm:t>
    </dgm:pt>
    <dgm:pt modelId="{F10CD4CE-1B45-40F1-8140-4173940884FE}" type="asst">
      <dgm:prSet phldrT="[Text]"/>
      <dgm:spPr/>
      <dgm:t>
        <a:bodyPr/>
        <a:lstStyle/>
        <a:p>
          <a:r>
            <a:rPr lang="en-US"/>
            <a:t>courses</a:t>
          </a:r>
        </a:p>
      </dgm:t>
    </dgm:pt>
    <dgm:pt modelId="{06AA9FC6-F9C0-4AE5-9146-EDACE50336C4}" type="parTrans" cxnId="{98639775-65EF-4970-B368-D525F4F9958C}">
      <dgm:prSet/>
      <dgm:spPr/>
      <dgm:t>
        <a:bodyPr/>
        <a:lstStyle/>
        <a:p>
          <a:endParaRPr lang="en-US"/>
        </a:p>
      </dgm:t>
    </dgm:pt>
    <dgm:pt modelId="{51C3BD6B-CC61-422C-B5C3-7F43105D25C3}" type="sibTrans" cxnId="{98639775-65EF-4970-B368-D525F4F9958C}">
      <dgm:prSet/>
      <dgm:spPr/>
      <dgm:t>
        <a:bodyPr/>
        <a:lstStyle/>
        <a:p>
          <a:endParaRPr lang="en-US"/>
        </a:p>
      </dgm:t>
    </dgm:pt>
    <dgm:pt modelId="{CE66ED03-DC89-42CF-B095-84911692A39F}" type="asst">
      <dgm:prSet phldrT="[Text]"/>
      <dgm:spPr/>
      <dgm:t>
        <a:bodyPr/>
        <a:lstStyle/>
        <a:p>
          <a:r>
            <a:rPr lang="en-US"/>
            <a:t>course</a:t>
          </a:r>
        </a:p>
      </dgm:t>
    </dgm:pt>
    <dgm:pt modelId="{CDA3F993-6D31-47F5-A078-45CC98FF2B23}" type="parTrans" cxnId="{47B2D95F-1644-406F-B4A2-5BF994C37B21}">
      <dgm:prSet/>
      <dgm:spPr/>
      <dgm:t>
        <a:bodyPr/>
        <a:lstStyle/>
        <a:p>
          <a:endParaRPr lang="en-US"/>
        </a:p>
      </dgm:t>
    </dgm:pt>
    <dgm:pt modelId="{AF99470D-3DFC-416F-8CEE-D49C0D08BA7D}" type="sibTrans" cxnId="{47B2D95F-1644-406F-B4A2-5BF994C37B21}">
      <dgm:prSet/>
      <dgm:spPr/>
      <dgm:t>
        <a:bodyPr/>
        <a:lstStyle/>
        <a:p>
          <a:endParaRPr lang="en-US"/>
        </a:p>
      </dgm:t>
    </dgm:pt>
    <dgm:pt modelId="{87CE0B95-3510-4637-89B6-63FC516390F0}" type="asst">
      <dgm:prSet phldrT="[Text]"/>
      <dgm:spPr/>
      <dgm:t>
        <a:bodyPr/>
        <a:lstStyle/>
        <a:p>
          <a:r>
            <a:rPr lang="en-US"/>
            <a:t>course</a:t>
          </a:r>
        </a:p>
      </dgm:t>
    </dgm:pt>
    <dgm:pt modelId="{036FAAEF-F9D1-436D-AFEF-0C6D0580DF72}" type="parTrans" cxnId="{316EE874-933A-411C-A583-93F9278090BD}">
      <dgm:prSet/>
      <dgm:spPr/>
      <dgm:t>
        <a:bodyPr/>
        <a:lstStyle/>
        <a:p>
          <a:endParaRPr lang="en-US"/>
        </a:p>
      </dgm:t>
    </dgm:pt>
    <dgm:pt modelId="{D4A2FF56-6685-4526-B8B6-BC9B5A5578C5}" type="sibTrans" cxnId="{316EE874-933A-411C-A583-93F9278090BD}">
      <dgm:prSet/>
      <dgm:spPr/>
      <dgm:t>
        <a:bodyPr/>
        <a:lstStyle/>
        <a:p>
          <a:endParaRPr lang="en-US"/>
        </a:p>
      </dgm:t>
    </dgm:pt>
    <dgm:pt modelId="{412B7368-68C0-4D08-A729-8627D8491D18}">
      <dgm:prSet phldrT="[Text]"/>
      <dgm:spPr/>
      <dgm:t>
        <a:bodyPr/>
        <a:lstStyle/>
        <a:p>
          <a:r>
            <a:rPr lang="en-US"/>
            <a:t>gpa</a:t>
          </a:r>
        </a:p>
      </dgm:t>
    </dgm:pt>
    <dgm:pt modelId="{5444A5EB-0F5E-4FDB-BC8D-BB53CCC4E29B}" type="parTrans" cxnId="{5C155419-765A-45CE-8A13-AEF6B6B878F7}">
      <dgm:prSet/>
      <dgm:spPr/>
      <dgm:t>
        <a:bodyPr/>
        <a:lstStyle/>
        <a:p>
          <a:endParaRPr lang="en-US"/>
        </a:p>
      </dgm:t>
    </dgm:pt>
    <dgm:pt modelId="{34361D55-3DAC-4326-93F4-A5A847831920}" type="sibTrans" cxnId="{5C155419-765A-45CE-8A13-AEF6B6B878F7}">
      <dgm:prSet/>
      <dgm:spPr/>
      <dgm:t>
        <a:bodyPr/>
        <a:lstStyle/>
        <a:p>
          <a:endParaRPr lang="en-US"/>
        </a:p>
      </dgm:t>
    </dgm:pt>
    <dgm:pt modelId="{F55D92A8-A434-499E-84AB-80451366A66D}" type="asst">
      <dgm:prSet phldrT="[Text]"/>
      <dgm:spPr/>
      <dgm:t>
        <a:bodyPr/>
        <a:lstStyle/>
        <a:p>
          <a:r>
            <a:rPr lang="en-US"/>
            <a:t>Budi</a:t>
          </a:r>
        </a:p>
      </dgm:t>
    </dgm:pt>
    <dgm:pt modelId="{E4CCA433-3739-4ADE-B136-57D6F58CC709}" type="parTrans" cxnId="{905E79B2-18ED-4AF0-9067-B1144E10E211}">
      <dgm:prSet/>
      <dgm:spPr/>
      <dgm:t>
        <a:bodyPr/>
        <a:lstStyle/>
        <a:p>
          <a:endParaRPr lang="en-US"/>
        </a:p>
      </dgm:t>
    </dgm:pt>
    <dgm:pt modelId="{27F27A63-23C5-4EFD-BD5F-17824E272D9F}" type="sibTrans" cxnId="{905E79B2-18ED-4AF0-9067-B1144E10E211}">
      <dgm:prSet/>
      <dgm:spPr/>
      <dgm:t>
        <a:bodyPr/>
        <a:lstStyle/>
        <a:p>
          <a:endParaRPr lang="en-US"/>
        </a:p>
      </dgm:t>
    </dgm:pt>
    <dgm:pt modelId="{33CF7F35-5165-47E2-8B0E-59DEC536D2AF}" type="asst">
      <dgm:prSet phldrT="[Text]"/>
      <dgm:spPr/>
      <dgm:t>
        <a:bodyPr/>
        <a:lstStyle/>
        <a:p>
          <a:r>
            <a:rPr lang="en-US"/>
            <a:t>3.7</a:t>
          </a:r>
        </a:p>
      </dgm:t>
    </dgm:pt>
    <dgm:pt modelId="{805E6405-D5BC-4105-BB2D-5B21A88101CC}" type="parTrans" cxnId="{BF68283B-9F73-4581-91BB-565277BC8F7A}">
      <dgm:prSet/>
      <dgm:spPr/>
      <dgm:t>
        <a:bodyPr/>
        <a:lstStyle/>
        <a:p>
          <a:endParaRPr lang="en-US"/>
        </a:p>
      </dgm:t>
    </dgm:pt>
    <dgm:pt modelId="{39510089-1BDD-4B21-BDDE-299687DBCB4E}" type="sibTrans" cxnId="{BF68283B-9F73-4581-91BB-565277BC8F7A}">
      <dgm:prSet/>
      <dgm:spPr/>
      <dgm:t>
        <a:bodyPr/>
        <a:lstStyle/>
        <a:p>
          <a:endParaRPr lang="en-US"/>
        </a:p>
      </dgm:t>
    </dgm:pt>
    <dgm:pt modelId="{E9071FC6-DD6D-4788-933B-08508160FE97}" type="asst">
      <dgm:prSet phldrT="[Text]"/>
      <dgm:spPr/>
      <dgm:t>
        <a:bodyPr/>
        <a:lstStyle/>
        <a:p>
          <a:r>
            <a:rPr lang="en-US"/>
            <a:t>name</a:t>
          </a:r>
        </a:p>
      </dgm:t>
    </dgm:pt>
    <dgm:pt modelId="{A4C69F56-B300-4EAD-A6F1-42C0D8480609}" type="parTrans" cxnId="{A7EF98EF-EB15-4EAD-8582-8EB28790EA57}">
      <dgm:prSet/>
      <dgm:spPr/>
      <dgm:t>
        <a:bodyPr/>
        <a:lstStyle/>
        <a:p>
          <a:endParaRPr lang="en-US"/>
        </a:p>
      </dgm:t>
    </dgm:pt>
    <dgm:pt modelId="{9BA8A85A-5447-4657-9580-9E794CFF3D80}" type="sibTrans" cxnId="{A7EF98EF-EB15-4EAD-8582-8EB28790EA57}">
      <dgm:prSet/>
      <dgm:spPr/>
      <dgm:t>
        <a:bodyPr/>
        <a:lstStyle/>
        <a:p>
          <a:endParaRPr lang="en-US"/>
        </a:p>
      </dgm:t>
    </dgm:pt>
    <dgm:pt modelId="{5A2D6A69-4238-48D7-832B-B3344E63A0EC}" type="asst">
      <dgm:prSet phldrT="[Text]"/>
      <dgm:spPr/>
      <dgm:t>
        <a:bodyPr/>
        <a:lstStyle/>
        <a:p>
          <a:r>
            <a:rPr lang="en-US"/>
            <a:t>Calculus</a:t>
          </a:r>
        </a:p>
      </dgm:t>
    </dgm:pt>
    <dgm:pt modelId="{E4E49998-20C8-4F5D-9DA2-D0130CEF7C2F}" type="parTrans" cxnId="{E8F5058C-35A8-446E-87CA-110ECDE0796C}">
      <dgm:prSet/>
      <dgm:spPr/>
      <dgm:t>
        <a:bodyPr/>
        <a:lstStyle/>
        <a:p>
          <a:endParaRPr lang="en-US"/>
        </a:p>
      </dgm:t>
    </dgm:pt>
    <dgm:pt modelId="{55B99EB8-E51B-4CBC-8BD8-597F6E3BBE6B}" type="sibTrans" cxnId="{E8F5058C-35A8-446E-87CA-110ECDE0796C}">
      <dgm:prSet/>
      <dgm:spPr/>
      <dgm:t>
        <a:bodyPr/>
        <a:lstStyle/>
        <a:p>
          <a:endParaRPr lang="en-US"/>
        </a:p>
      </dgm:t>
    </dgm:pt>
    <dgm:pt modelId="{A7BFE7AC-65FF-4EEA-9F11-85733F43E411}" type="asst">
      <dgm:prSet phldrT="[Text]"/>
      <dgm:spPr/>
      <dgm:t>
        <a:bodyPr/>
        <a:lstStyle/>
        <a:p>
          <a:r>
            <a:rPr lang="en-US"/>
            <a:t>credit</a:t>
          </a:r>
        </a:p>
      </dgm:t>
    </dgm:pt>
    <dgm:pt modelId="{5FC86D7F-977F-4104-86EF-6F7401424300}" type="parTrans" cxnId="{CCD8856E-1138-4EBE-91AB-EABCFA001956}">
      <dgm:prSet/>
      <dgm:spPr/>
      <dgm:t>
        <a:bodyPr/>
        <a:lstStyle/>
        <a:p>
          <a:endParaRPr lang="en-US"/>
        </a:p>
      </dgm:t>
    </dgm:pt>
    <dgm:pt modelId="{67524C7E-AFBE-49A2-B7D9-6BD4FA548E1B}" type="sibTrans" cxnId="{CCD8856E-1138-4EBE-91AB-EABCFA001956}">
      <dgm:prSet/>
      <dgm:spPr/>
      <dgm:t>
        <a:bodyPr/>
        <a:lstStyle/>
        <a:p>
          <a:endParaRPr lang="en-US"/>
        </a:p>
      </dgm:t>
    </dgm:pt>
    <dgm:pt modelId="{98CA5EAA-EFCC-4419-A0CF-7EFCC631CDC3}" type="asst">
      <dgm:prSet phldrT="[Text]"/>
      <dgm:spPr/>
      <dgm:t>
        <a:bodyPr/>
        <a:lstStyle/>
        <a:p>
          <a:r>
            <a:rPr lang="en-US"/>
            <a:t>3</a:t>
          </a:r>
        </a:p>
      </dgm:t>
    </dgm:pt>
    <dgm:pt modelId="{351B9619-BA6F-45A5-9DC6-8E7CFDDFA6F6}" type="parTrans" cxnId="{BB824FA7-561D-43D8-B107-D927012B95B2}">
      <dgm:prSet/>
      <dgm:spPr/>
      <dgm:t>
        <a:bodyPr/>
        <a:lstStyle/>
        <a:p>
          <a:endParaRPr lang="en-US"/>
        </a:p>
      </dgm:t>
    </dgm:pt>
    <dgm:pt modelId="{A83E65B0-D9FC-4E32-B15A-0E6420198258}" type="sibTrans" cxnId="{BB824FA7-561D-43D8-B107-D927012B95B2}">
      <dgm:prSet/>
      <dgm:spPr/>
      <dgm:t>
        <a:bodyPr/>
        <a:lstStyle/>
        <a:p>
          <a:endParaRPr lang="en-US"/>
        </a:p>
      </dgm:t>
    </dgm:pt>
    <dgm:pt modelId="{3CAF56A8-E62A-4ACA-9DAF-367F5655BF9C}" type="asst">
      <dgm:prSet phldrT="[Text]"/>
      <dgm:spPr/>
      <dgm:t>
        <a:bodyPr/>
        <a:lstStyle/>
        <a:p>
          <a:r>
            <a:rPr lang="en-US"/>
            <a:t>score</a:t>
          </a:r>
        </a:p>
      </dgm:t>
    </dgm:pt>
    <dgm:pt modelId="{0809B66B-FE04-4BCF-9E82-AF5F45A2325D}" type="parTrans" cxnId="{135C9BA0-85BD-43A5-8B97-F3D2F1E29B01}">
      <dgm:prSet/>
      <dgm:spPr/>
      <dgm:t>
        <a:bodyPr/>
        <a:lstStyle/>
        <a:p>
          <a:endParaRPr lang="en-US"/>
        </a:p>
      </dgm:t>
    </dgm:pt>
    <dgm:pt modelId="{AB2CE1D5-DE51-4C5D-8493-012FD7877E7F}" type="sibTrans" cxnId="{135C9BA0-85BD-43A5-8B97-F3D2F1E29B01}">
      <dgm:prSet/>
      <dgm:spPr/>
      <dgm:t>
        <a:bodyPr/>
        <a:lstStyle/>
        <a:p>
          <a:endParaRPr lang="en-US"/>
        </a:p>
      </dgm:t>
    </dgm:pt>
    <dgm:pt modelId="{ADD96412-263B-47BF-B549-257BEDFD00C9}" type="asst">
      <dgm:prSet phldrT="[Text]"/>
      <dgm:spPr/>
      <dgm:t>
        <a:bodyPr/>
        <a:lstStyle/>
        <a:p>
          <a:r>
            <a:rPr lang="en-US"/>
            <a:t>A-</a:t>
          </a:r>
        </a:p>
      </dgm:t>
    </dgm:pt>
    <dgm:pt modelId="{EB40DFFB-A97C-442F-9057-EFCCDF80E269}" type="parTrans" cxnId="{BCE3DDDF-A166-4564-9E6C-98BDFB054801}">
      <dgm:prSet/>
      <dgm:spPr/>
      <dgm:t>
        <a:bodyPr/>
        <a:lstStyle/>
        <a:p>
          <a:endParaRPr lang="en-US"/>
        </a:p>
      </dgm:t>
    </dgm:pt>
    <dgm:pt modelId="{E1899CDB-1848-4B24-9F04-FE3EB3E90F9B}" type="sibTrans" cxnId="{BCE3DDDF-A166-4564-9E6C-98BDFB054801}">
      <dgm:prSet/>
      <dgm:spPr/>
      <dgm:t>
        <a:bodyPr/>
        <a:lstStyle/>
        <a:p>
          <a:endParaRPr lang="en-US"/>
        </a:p>
      </dgm:t>
    </dgm:pt>
    <dgm:pt modelId="{6800501C-796E-45D4-B2C7-1AEBD22CE869}" type="asst">
      <dgm:prSet phldrT="[Text]"/>
      <dgm:spPr/>
      <dgm:t>
        <a:bodyPr/>
        <a:lstStyle/>
        <a:p>
          <a:r>
            <a:rPr lang="en-US"/>
            <a:t>name</a:t>
          </a:r>
        </a:p>
      </dgm:t>
    </dgm:pt>
    <dgm:pt modelId="{C8F63BEC-8452-4DA9-920A-B263A2CEF62C}" type="parTrans" cxnId="{77A44D5D-115A-45AE-A278-F4F0BD830841}">
      <dgm:prSet/>
      <dgm:spPr/>
      <dgm:t>
        <a:bodyPr/>
        <a:lstStyle/>
        <a:p>
          <a:endParaRPr lang="en-US"/>
        </a:p>
      </dgm:t>
    </dgm:pt>
    <dgm:pt modelId="{77B08ABF-CA4D-45E8-B5D7-9ACBEEF237BB}" type="sibTrans" cxnId="{77A44D5D-115A-45AE-A278-F4F0BD830841}">
      <dgm:prSet/>
      <dgm:spPr/>
      <dgm:t>
        <a:bodyPr/>
        <a:lstStyle/>
        <a:p>
          <a:endParaRPr lang="en-US"/>
        </a:p>
      </dgm:t>
    </dgm:pt>
    <dgm:pt modelId="{73648AAF-29E4-4451-97C2-46016EAFDBD7}" type="asst">
      <dgm:prSet phldrT="[Text]"/>
      <dgm:spPr/>
      <dgm:t>
        <a:bodyPr/>
        <a:lstStyle/>
        <a:p>
          <a:r>
            <a:rPr lang="en-US"/>
            <a:t>Programming</a:t>
          </a:r>
        </a:p>
      </dgm:t>
    </dgm:pt>
    <dgm:pt modelId="{3C248CAA-CF17-498C-8277-9D9C7802347C}" type="parTrans" cxnId="{79AD1C99-9C6A-477F-8E89-FA16A71AF1E6}">
      <dgm:prSet/>
      <dgm:spPr/>
      <dgm:t>
        <a:bodyPr/>
        <a:lstStyle/>
        <a:p>
          <a:endParaRPr lang="en-US"/>
        </a:p>
      </dgm:t>
    </dgm:pt>
    <dgm:pt modelId="{927AB40C-000D-4FC9-8443-9D4A6110B96B}" type="sibTrans" cxnId="{79AD1C99-9C6A-477F-8E89-FA16A71AF1E6}">
      <dgm:prSet/>
      <dgm:spPr/>
      <dgm:t>
        <a:bodyPr/>
        <a:lstStyle/>
        <a:p>
          <a:endParaRPr lang="en-US"/>
        </a:p>
      </dgm:t>
    </dgm:pt>
    <dgm:pt modelId="{E477A95A-11E2-4058-987C-71BEE3CC030C}" type="asst">
      <dgm:prSet phldrT="[Text]"/>
      <dgm:spPr/>
      <dgm:t>
        <a:bodyPr/>
        <a:lstStyle/>
        <a:p>
          <a:r>
            <a:rPr lang="en-US"/>
            <a:t>credit</a:t>
          </a:r>
        </a:p>
      </dgm:t>
    </dgm:pt>
    <dgm:pt modelId="{1FA4519A-0E04-4349-BE66-7E1E3E46BDDD}" type="parTrans" cxnId="{C8BC4DEA-847D-4089-A0E7-BD1CA752705D}">
      <dgm:prSet/>
      <dgm:spPr/>
      <dgm:t>
        <a:bodyPr/>
        <a:lstStyle/>
        <a:p>
          <a:endParaRPr lang="en-US"/>
        </a:p>
      </dgm:t>
    </dgm:pt>
    <dgm:pt modelId="{B0D11E6D-859A-481D-82F8-9D4B821B94B1}" type="sibTrans" cxnId="{C8BC4DEA-847D-4089-A0E7-BD1CA752705D}">
      <dgm:prSet/>
      <dgm:spPr/>
      <dgm:t>
        <a:bodyPr/>
        <a:lstStyle/>
        <a:p>
          <a:endParaRPr lang="en-US"/>
        </a:p>
      </dgm:t>
    </dgm:pt>
    <dgm:pt modelId="{C1A416B3-542C-4E82-B316-18F150B30F5B}" type="asst">
      <dgm:prSet phldrT="[Text]"/>
      <dgm:spPr/>
      <dgm:t>
        <a:bodyPr/>
        <a:lstStyle/>
        <a:p>
          <a:r>
            <a:rPr lang="en-US"/>
            <a:t>4</a:t>
          </a:r>
        </a:p>
      </dgm:t>
    </dgm:pt>
    <dgm:pt modelId="{AFEE983B-96AC-4262-AB63-F2F157203ECA}" type="parTrans" cxnId="{5E12C19A-5E32-46D2-8DC0-762673278841}">
      <dgm:prSet/>
      <dgm:spPr/>
      <dgm:t>
        <a:bodyPr/>
        <a:lstStyle/>
        <a:p>
          <a:endParaRPr lang="en-US"/>
        </a:p>
      </dgm:t>
    </dgm:pt>
    <dgm:pt modelId="{3C85CAE7-6B0E-4CFA-B338-25DEFF903D64}" type="sibTrans" cxnId="{5E12C19A-5E32-46D2-8DC0-762673278841}">
      <dgm:prSet/>
      <dgm:spPr/>
      <dgm:t>
        <a:bodyPr/>
        <a:lstStyle/>
        <a:p>
          <a:endParaRPr lang="en-US"/>
        </a:p>
      </dgm:t>
    </dgm:pt>
    <dgm:pt modelId="{CE83266B-FFF7-4D15-B552-77872C36456D}" type="asst">
      <dgm:prSet phldrT="[Text]"/>
      <dgm:spPr/>
      <dgm:t>
        <a:bodyPr/>
        <a:lstStyle/>
        <a:p>
          <a:r>
            <a:rPr lang="en-US"/>
            <a:t>score</a:t>
          </a:r>
        </a:p>
      </dgm:t>
    </dgm:pt>
    <dgm:pt modelId="{8F682C20-92D7-4E01-99E7-B760CE12B2B5}" type="parTrans" cxnId="{B2743E57-A2A2-4CC5-83F7-D2F090E1D1AA}">
      <dgm:prSet/>
      <dgm:spPr/>
      <dgm:t>
        <a:bodyPr/>
        <a:lstStyle/>
        <a:p>
          <a:endParaRPr lang="en-US"/>
        </a:p>
      </dgm:t>
    </dgm:pt>
    <dgm:pt modelId="{274DC312-8F0C-40CC-B930-BE7943EB46F3}" type="sibTrans" cxnId="{B2743E57-A2A2-4CC5-83F7-D2F090E1D1AA}">
      <dgm:prSet/>
      <dgm:spPr/>
      <dgm:t>
        <a:bodyPr/>
        <a:lstStyle/>
        <a:p>
          <a:endParaRPr lang="en-US"/>
        </a:p>
      </dgm:t>
    </dgm:pt>
    <dgm:pt modelId="{3EBFE2D3-3F99-4461-9BAF-1CAF87128D69}" type="asst">
      <dgm:prSet phldrT="[Text]"/>
      <dgm:spPr/>
      <dgm:t>
        <a:bodyPr/>
        <a:lstStyle/>
        <a:p>
          <a:r>
            <a:rPr lang="en-US"/>
            <a:t>B+</a:t>
          </a:r>
        </a:p>
      </dgm:t>
    </dgm:pt>
    <dgm:pt modelId="{BDA43BD1-63C5-47E9-8B0B-F4AC61B39313}" type="parTrans" cxnId="{7797A058-3B74-49EF-B7E2-D329F82130A1}">
      <dgm:prSet/>
      <dgm:spPr/>
      <dgm:t>
        <a:bodyPr/>
        <a:lstStyle/>
        <a:p>
          <a:endParaRPr lang="en-US"/>
        </a:p>
      </dgm:t>
    </dgm:pt>
    <dgm:pt modelId="{A94F1BC5-75EF-4A23-9623-529E4F903918}" type="sibTrans" cxnId="{7797A058-3B74-49EF-B7E2-D329F82130A1}">
      <dgm:prSet/>
      <dgm:spPr/>
      <dgm:t>
        <a:bodyPr/>
        <a:lstStyle/>
        <a:p>
          <a:endParaRPr lang="en-US"/>
        </a:p>
      </dgm:t>
    </dgm:pt>
    <dgm:pt modelId="{ACE112A0-CFF7-4D41-BD15-31890CEE89CE}">
      <dgm:prSet phldrT="[Text]"/>
      <dgm:spPr/>
      <dgm:t>
        <a:bodyPr/>
        <a:lstStyle/>
        <a:p>
          <a:r>
            <a:rPr lang="en-US"/>
            <a:t>Johny</a:t>
          </a:r>
        </a:p>
      </dgm:t>
    </dgm:pt>
    <dgm:pt modelId="{119A012B-486D-40F6-B728-3C532C9E8F9B}" type="parTrans" cxnId="{654B4267-9452-4150-990F-4587A0C732E3}">
      <dgm:prSet/>
      <dgm:spPr/>
      <dgm:t>
        <a:bodyPr/>
        <a:lstStyle/>
        <a:p>
          <a:endParaRPr lang="en-US"/>
        </a:p>
      </dgm:t>
    </dgm:pt>
    <dgm:pt modelId="{8697EA3F-4F76-423A-A77E-FA422FA5026A}" type="sibTrans" cxnId="{654B4267-9452-4150-990F-4587A0C732E3}">
      <dgm:prSet/>
      <dgm:spPr/>
      <dgm:t>
        <a:bodyPr/>
        <a:lstStyle/>
        <a:p>
          <a:endParaRPr lang="en-US"/>
        </a:p>
      </dgm:t>
    </dgm:pt>
    <dgm:pt modelId="{EFBB8CE8-33F2-44E7-BB4D-99BA036F81E4}">
      <dgm:prSet phldrT="[Text]"/>
      <dgm:spPr/>
      <dgm:t>
        <a:bodyPr/>
        <a:lstStyle/>
        <a:p>
          <a:r>
            <a:rPr lang="en-US"/>
            <a:t>3</a:t>
          </a:r>
        </a:p>
      </dgm:t>
    </dgm:pt>
    <dgm:pt modelId="{C931D89C-87B1-4BDB-9533-6C7703AE6F58}" type="parTrans" cxnId="{EA65C863-20DC-43C0-A831-16C4DF9EE4AC}">
      <dgm:prSet/>
      <dgm:spPr/>
      <dgm:t>
        <a:bodyPr/>
        <a:lstStyle/>
        <a:p>
          <a:endParaRPr lang="en-US"/>
        </a:p>
      </dgm:t>
    </dgm:pt>
    <dgm:pt modelId="{DC03E47E-3079-4F96-ABC5-933010A8D01B}" type="sibTrans" cxnId="{EA65C863-20DC-43C0-A831-16C4DF9EE4AC}">
      <dgm:prSet/>
      <dgm:spPr/>
      <dgm:t>
        <a:bodyPr/>
        <a:lstStyle/>
        <a:p>
          <a:endParaRPr lang="en-US"/>
        </a:p>
      </dgm:t>
    </dgm:pt>
    <dgm:pt modelId="{02A5F373-9BE0-4BB6-980F-624E749BF5DB}">
      <dgm:prSet phldrT="[Text]"/>
      <dgm:spPr/>
      <dgm:t>
        <a:bodyPr/>
        <a:lstStyle/>
        <a:p>
          <a:r>
            <a:rPr lang="en-US"/>
            <a:t>courses</a:t>
          </a:r>
        </a:p>
      </dgm:t>
    </dgm:pt>
    <dgm:pt modelId="{37053A52-1651-4F2A-ACE6-13FCDEE0C513}" type="parTrans" cxnId="{7BEEB34A-7D6D-4FBB-9EE4-38562FD97EC9}">
      <dgm:prSet/>
      <dgm:spPr/>
      <dgm:t>
        <a:bodyPr/>
        <a:lstStyle/>
        <a:p>
          <a:endParaRPr lang="en-US"/>
        </a:p>
      </dgm:t>
    </dgm:pt>
    <dgm:pt modelId="{B6992E9D-2434-4E13-97EE-C4D18EC6608F}" type="sibTrans" cxnId="{7BEEB34A-7D6D-4FBB-9EE4-38562FD97EC9}">
      <dgm:prSet/>
      <dgm:spPr/>
      <dgm:t>
        <a:bodyPr/>
        <a:lstStyle/>
        <a:p>
          <a:endParaRPr lang="en-US"/>
        </a:p>
      </dgm:t>
    </dgm:pt>
    <dgm:pt modelId="{774B1809-AE1B-40E0-A131-13CF9D0DE5F3}" type="asst">
      <dgm:prSet phldrT="[Text]"/>
      <dgm:spPr/>
      <dgm:t>
        <a:bodyPr/>
        <a:lstStyle/>
        <a:p>
          <a:r>
            <a:rPr lang="en-US"/>
            <a:t>course</a:t>
          </a:r>
        </a:p>
      </dgm:t>
    </dgm:pt>
    <dgm:pt modelId="{DF98424E-31B1-4C7D-99F5-FD91469A4AA6}" type="parTrans" cxnId="{14A762A5-57A3-44F4-8714-583219E39E65}">
      <dgm:prSet/>
      <dgm:spPr/>
      <dgm:t>
        <a:bodyPr/>
        <a:lstStyle/>
        <a:p>
          <a:endParaRPr lang="en-US"/>
        </a:p>
      </dgm:t>
    </dgm:pt>
    <dgm:pt modelId="{6B8E79E1-A05B-4765-B3FA-DBF8633B47CB}" type="sibTrans" cxnId="{14A762A5-57A3-44F4-8714-583219E39E65}">
      <dgm:prSet/>
      <dgm:spPr/>
      <dgm:t>
        <a:bodyPr/>
        <a:lstStyle/>
        <a:p>
          <a:endParaRPr lang="en-US"/>
        </a:p>
      </dgm:t>
    </dgm:pt>
    <dgm:pt modelId="{A8BBB478-5DA2-45F8-A02F-96C08476700F}" type="asst">
      <dgm:prSet phldrT="[Text]"/>
      <dgm:spPr/>
      <dgm:t>
        <a:bodyPr/>
        <a:lstStyle/>
        <a:p>
          <a:r>
            <a:rPr lang="en-US"/>
            <a:t>name</a:t>
          </a:r>
        </a:p>
      </dgm:t>
    </dgm:pt>
    <dgm:pt modelId="{9D439FF9-591A-462C-83E2-E93D47BB1FF7}" type="parTrans" cxnId="{4C0BDC8B-7D66-4C4B-B5F6-115F8C53FEA3}">
      <dgm:prSet/>
      <dgm:spPr/>
      <dgm:t>
        <a:bodyPr/>
        <a:lstStyle/>
        <a:p>
          <a:endParaRPr lang="en-US"/>
        </a:p>
      </dgm:t>
    </dgm:pt>
    <dgm:pt modelId="{F7325794-036C-4541-9FCB-FE6CF45EF023}" type="sibTrans" cxnId="{4C0BDC8B-7D66-4C4B-B5F6-115F8C53FEA3}">
      <dgm:prSet/>
      <dgm:spPr/>
      <dgm:t>
        <a:bodyPr/>
        <a:lstStyle/>
        <a:p>
          <a:endParaRPr lang="en-US"/>
        </a:p>
      </dgm:t>
    </dgm:pt>
    <dgm:pt modelId="{0E2C6468-B67E-44BE-A543-2224B4FB9856}" type="asst">
      <dgm:prSet phldrT="[Text]"/>
      <dgm:spPr/>
      <dgm:t>
        <a:bodyPr/>
        <a:lstStyle/>
        <a:p>
          <a:r>
            <a:rPr lang="en-US"/>
            <a:t>calculus</a:t>
          </a:r>
        </a:p>
      </dgm:t>
    </dgm:pt>
    <dgm:pt modelId="{2A702BDF-0BCA-41D2-A510-8D894475821F}" type="parTrans" cxnId="{54D1BC14-4444-4F34-ABA6-FCC7FD4EE940}">
      <dgm:prSet/>
      <dgm:spPr/>
      <dgm:t>
        <a:bodyPr/>
        <a:lstStyle/>
        <a:p>
          <a:endParaRPr lang="en-US"/>
        </a:p>
      </dgm:t>
    </dgm:pt>
    <dgm:pt modelId="{644F84CB-66A5-44B0-AF70-17378E397EA0}" type="sibTrans" cxnId="{54D1BC14-4444-4F34-ABA6-FCC7FD4EE940}">
      <dgm:prSet/>
      <dgm:spPr/>
      <dgm:t>
        <a:bodyPr/>
        <a:lstStyle/>
        <a:p>
          <a:endParaRPr lang="en-US"/>
        </a:p>
      </dgm:t>
    </dgm:pt>
    <dgm:pt modelId="{44F563EF-A216-4328-A121-7F20AD436608}" type="asst">
      <dgm:prSet phldrT="[Text]"/>
      <dgm:spPr/>
      <dgm:t>
        <a:bodyPr/>
        <a:lstStyle/>
        <a:p>
          <a:r>
            <a:rPr lang="en-US"/>
            <a:t>credit</a:t>
          </a:r>
        </a:p>
      </dgm:t>
    </dgm:pt>
    <dgm:pt modelId="{786B233D-1599-4AC0-A099-F9F8E0FAAFD5}" type="parTrans" cxnId="{F89943ED-CFB4-4697-810E-B160F7EA3244}">
      <dgm:prSet/>
      <dgm:spPr/>
      <dgm:t>
        <a:bodyPr/>
        <a:lstStyle/>
        <a:p>
          <a:endParaRPr lang="en-US"/>
        </a:p>
      </dgm:t>
    </dgm:pt>
    <dgm:pt modelId="{6380B6A4-D4A2-43F4-8305-68D3A139CBBA}" type="sibTrans" cxnId="{F89943ED-CFB4-4697-810E-B160F7EA3244}">
      <dgm:prSet/>
      <dgm:spPr/>
      <dgm:t>
        <a:bodyPr/>
        <a:lstStyle/>
        <a:p>
          <a:endParaRPr lang="en-US"/>
        </a:p>
      </dgm:t>
    </dgm:pt>
    <dgm:pt modelId="{716C9045-BCAE-4B17-8B8D-B9262A520648}" type="asst">
      <dgm:prSet phldrT="[Text]"/>
      <dgm:spPr/>
      <dgm:t>
        <a:bodyPr/>
        <a:lstStyle/>
        <a:p>
          <a:r>
            <a:rPr lang="en-US"/>
            <a:t>3</a:t>
          </a:r>
        </a:p>
      </dgm:t>
    </dgm:pt>
    <dgm:pt modelId="{F6036943-6D4B-412F-AB2E-76C44C533E1D}" type="parTrans" cxnId="{E17780CB-16A0-46AB-8173-9072E15ADA1C}">
      <dgm:prSet/>
      <dgm:spPr/>
      <dgm:t>
        <a:bodyPr/>
        <a:lstStyle/>
        <a:p>
          <a:endParaRPr lang="en-US"/>
        </a:p>
      </dgm:t>
    </dgm:pt>
    <dgm:pt modelId="{4734B205-D46F-4F12-9B50-F5FD1335FE27}" type="sibTrans" cxnId="{E17780CB-16A0-46AB-8173-9072E15ADA1C}">
      <dgm:prSet/>
      <dgm:spPr/>
      <dgm:t>
        <a:bodyPr/>
        <a:lstStyle/>
        <a:p>
          <a:endParaRPr lang="en-US"/>
        </a:p>
      </dgm:t>
    </dgm:pt>
    <dgm:pt modelId="{602AAF5F-7624-4A17-B9AE-2D1A9CFF6E09}" type="asst">
      <dgm:prSet phldrT="[Text]"/>
      <dgm:spPr/>
      <dgm:t>
        <a:bodyPr/>
        <a:lstStyle/>
        <a:p>
          <a:r>
            <a:rPr lang="en-US"/>
            <a:t>score</a:t>
          </a:r>
        </a:p>
      </dgm:t>
    </dgm:pt>
    <dgm:pt modelId="{9F4F8A4F-899B-4676-8086-CB4CD543CEE7}" type="parTrans" cxnId="{44669168-42F8-46B3-8835-4936BB399564}">
      <dgm:prSet/>
      <dgm:spPr/>
      <dgm:t>
        <a:bodyPr/>
        <a:lstStyle/>
        <a:p>
          <a:endParaRPr lang="en-US"/>
        </a:p>
      </dgm:t>
    </dgm:pt>
    <dgm:pt modelId="{3E925408-9CAA-458A-8FCD-686728AB3EFC}" type="sibTrans" cxnId="{44669168-42F8-46B3-8835-4936BB399564}">
      <dgm:prSet/>
      <dgm:spPr/>
      <dgm:t>
        <a:bodyPr/>
        <a:lstStyle/>
        <a:p>
          <a:endParaRPr lang="en-US"/>
        </a:p>
      </dgm:t>
    </dgm:pt>
    <dgm:pt modelId="{416BAFB0-1EF0-4DE5-8DE6-0A4D594C5FF3}" type="asst">
      <dgm:prSet phldrT="[Text]"/>
      <dgm:spPr/>
      <dgm:t>
        <a:bodyPr/>
        <a:lstStyle/>
        <a:p>
          <a:r>
            <a:rPr lang="en-US"/>
            <a:t>B</a:t>
          </a:r>
        </a:p>
      </dgm:t>
    </dgm:pt>
    <dgm:pt modelId="{D5F71201-F4C9-4C0A-99F1-2FF78F3792AC}" type="parTrans" cxnId="{41963D06-E8DE-4547-A65D-A631389300A1}">
      <dgm:prSet/>
      <dgm:spPr/>
      <dgm:t>
        <a:bodyPr/>
        <a:lstStyle/>
        <a:p>
          <a:endParaRPr lang="en-US"/>
        </a:p>
      </dgm:t>
    </dgm:pt>
    <dgm:pt modelId="{4175CF7E-993E-4511-8C59-F65DF58A8838}" type="sibTrans" cxnId="{41963D06-E8DE-4547-A65D-A631389300A1}">
      <dgm:prSet/>
      <dgm:spPr/>
      <dgm:t>
        <a:bodyPr/>
        <a:lstStyle/>
        <a:p>
          <a:endParaRPr lang="en-US"/>
        </a:p>
      </dgm:t>
    </dgm:pt>
    <dgm:pt modelId="{0910D5C8-87AA-4BA4-860D-82C231ABC3E3}" type="asst">
      <dgm:prSet phldrT="[Text]"/>
      <dgm:spPr/>
      <dgm:t>
        <a:bodyPr/>
        <a:lstStyle/>
        <a:p>
          <a:r>
            <a:rPr lang="en-US"/>
            <a:t>course</a:t>
          </a:r>
        </a:p>
      </dgm:t>
    </dgm:pt>
    <dgm:pt modelId="{C99129A8-5CA6-45BF-A19E-61335B5DB568}" type="parTrans" cxnId="{E5078D9E-80CB-43AE-9E3C-3ED00C7F3FFA}">
      <dgm:prSet/>
      <dgm:spPr/>
      <dgm:t>
        <a:bodyPr/>
        <a:lstStyle/>
        <a:p>
          <a:endParaRPr lang="en-US"/>
        </a:p>
      </dgm:t>
    </dgm:pt>
    <dgm:pt modelId="{7F755B79-B736-4B20-B71A-4A9D03A597CE}" type="sibTrans" cxnId="{E5078D9E-80CB-43AE-9E3C-3ED00C7F3FFA}">
      <dgm:prSet/>
      <dgm:spPr/>
      <dgm:t>
        <a:bodyPr/>
        <a:lstStyle/>
        <a:p>
          <a:endParaRPr lang="en-US"/>
        </a:p>
      </dgm:t>
    </dgm:pt>
    <dgm:pt modelId="{693D2F97-B327-4B8A-8E1B-848893A14E9F}" type="asst">
      <dgm:prSet phldrT="[Text]"/>
      <dgm:spPr/>
      <dgm:t>
        <a:bodyPr/>
        <a:lstStyle/>
        <a:p>
          <a:r>
            <a:rPr lang="en-US"/>
            <a:t>name</a:t>
          </a:r>
        </a:p>
      </dgm:t>
    </dgm:pt>
    <dgm:pt modelId="{7473004D-6868-402E-B8F6-28EAEFDF0717}" type="parTrans" cxnId="{3F8E79AE-4917-4C72-82B4-F8D066C87B0A}">
      <dgm:prSet/>
      <dgm:spPr/>
      <dgm:t>
        <a:bodyPr/>
        <a:lstStyle/>
        <a:p>
          <a:endParaRPr lang="en-US"/>
        </a:p>
      </dgm:t>
    </dgm:pt>
    <dgm:pt modelId="{33B7B5C4-E528-48B4-BB4B-B950ED75696E}" type="sibTrans" cxnId="{3F8E79AE-4917-4C72-82B4-F8D066C87B0A}">
      <dgm:prSet/>
      <dgm:spPr/>
      <dgm:t>
        <a:bodyPr/>
        <a:lstStyle/>
        <a:p>
          <a:endParaRPr lang="en-US"/>
        </a:p>
      </dgm:t>
    </dgm:pt>
    <dgm:pt modelId="{4C64D4FB-F89E-46E3-AE71-B4A30DCC0FB8}" type="asst">
      <dgm:prSet phldrT="[Text]"/>
      <dgm:spPr/>
      <dgm:t>
        <a:bodyPr/>
        <a:lstStyle/>
        <a:p>
          <a:r>
            <a:rPr lang="en-US"/>
            <a:t>programming</a:t>
          </a:r>
        </a:p>
      </dgm:t>
    </dgm:pt>
    <dgm:pt modelId="{8B714EAF-9EB8-4F9E-9209-E68BB22FE339}" type="parTrans" cxnId="{AE0D1C45-9989-4438-802E-61EC9B8B3D9A}">
      <dgm:prSet/>
      <dgm:spPr/>
      <dgm:t>
        <a:bodyPr/>
        <a:lstStyle/>
        <a:p>
          <a:endParaRPr lang="en-US"/>
        </a:p>
      </dgm:t>
    </dgm:pt>
    <dgm:pt modelId="{76181C3B-F52F-458D-84AF-8737391C86A7}" type="sibTrans" cxnId="{AE0D1C45-9989-4438-802E-61EC9B8B3D9A}">
      <dgm:prSet/>
      <dgm:spPr/>
      <dgm:t>
        <a:bodyPr/>
        <a:lstStyle/>
        <a:p>
          <a:endParaRPr lang="en-US"/>
        </a:p>
      </dgm:t>
    </dgm:pt>
    <dgm:pt modelId="{3332AD36-155B-4E34-A215-1D81BEE0792B}" type="asst">
      <dgm:prSet phldrT="[Text]"/>
      <dgm:spPr/>
      <dgm:t>
        <a:bodyPr/>
        <a:lstStyle/>
        <a:p>
          <a:r>
            <a:rPr lang="en-US"/>
            <a:t>credit</a:t>
          </a:r>
        </a:p>
      </dgm:t>
    </dgm:pt>
    <dgm:pt modelId="{A9E19CAF-A427-44F7-8125-51FDB4B71138}" type="parTrans" cxnId="{5301AFB2-B6A2-4ACE-B11D-3562B4A4B42D}">
      <dgm:prSet/>
      <dgm:spPr/>
      <dgm:t>
        <a:bodyPr/>
        <a:lstStyle/>
        <a:p>
          <a:endParaRPr lang="en-US"/>
        </a:p>
      </dgm:t>
    </dgm:pt>
    <dgm:pt modelId="{B09DD714-3EF1-42CB-B73C-199A221AC1D8}" type="sibTrans" cxnId="{5301AFB2-B6A2-4ACE-B11D-3562B4A4B42D}">
      <dgm:prSet/>
      <dgm:spPr/>
      <dgm:t>
        <a:bodyPr/>
        <a:lstStyle/>
        <a:p>
          <a:endParaRPr lang="en-US"/>
        </a:p>
      </dgm:t>
    </dgm:pt>
    <dgm:pt modelId="{80884285-D1F3-40BA-8E00-A697F4F42C7F}" type="asst">
      <dgm:prSet phldrT="[Text]"/>
      <dgm:spPr/>
      <dgm:t>
        <a:bodyPr/>
        <a:lstStyle/>
        <a:p>
          <a:r>
            <a:rPr lang="en-US"/>
            <a:t>4</a:t>
          </a:r>
        </a:p>
      </dgm:t>
    </dgm:pt>
    <dgm:pt modelId="{745BE0E5-4B7A-4690-B2A6-5B583C980748}" type="parTrans" cxnId="{063CE7C0-F5BB-4C5E-9CDB-6F93EF67C9CE}">
      <dgm:prSet/>
      <dgm:spPr/>
      <dgm:t>
        <a:bodyPr/>
        <a:lstStyle/>
        <a:p>
          <a:endParaRPr lang="en-US"/>
        </a:p>
      </dgm:t>
    </dgm:pt>
    <dgm:pt modelId="{765D5069-5396-47D0-BC5D-75EB31790E52}" type="sibTrans" cxnId="{063CE7C0-F5BB-4C5E-9CDB-6F93EF67C9CE}">
      <dgm:prSet/>
      <dgm:spPr/>
      <dgm:t>
        <a:bodyPr/>
        <a:lstStyle/>
        <a:p>
          <a:endParaRPr lang="en-US"/>
        </a:p>
      </dgm:t>
    </dgm:pt>
    <dgm:pt modelId="{8156752D-8A18-432A-8E50-AE8A0535238A}" type="asst">
      <dgm:prSet phldrT="[Text]"/>
      <dgm:spPr/>
      <dgm:t>
        <a:bodyPr/>
        <a:lstStyle/>
        <a:p>
          <a:r>
            <a:rPr lang="en-US"/>
            <a:t>score</a:t>
          </a:r>
        </a:p>
      </dgm:t>
    </dgm:pt>
    <dgm:pt modelId="{4C33925B-B3F2-4055-9E9E-C64CAD3F36AB}" type="parTrans" cxnId="{D67515A1-C397-42DF-855E-B8CDB01F8D77}">
      <dgm:prSet/>
      <dgm:spPr/>
      <dgm:t>
        <a:bodyPr/>
        <a:lstStyle/>
        <a:p>
          <a:endParaRPr lang="en-US"/>
        </a:p>
      </dgm:t>
    </dgm:pt>
    <dgm:pt modelId="{1654F7F9-0765-488F-B7F4-4E9404DEE42C}" type="sibTrans" cxnId="{D67515A1-C397-42DF-855E-B8CDB01F8D77}">
      <dgm:prSet/>
      <dgm:spPr/>
      <dgm:t>
        <a:bodyPr/>
        <a:lstStyle/>
        <a:p>
          <a:endParaRPr lang="en-US"/>
        </a:p>
      </dgm:t>
    </dgm:pt>
    <dgm:pt modelId="{4CA4F495-8231-4568-B47C-00B85CBFC930}" type="asst">
      <dgm:prSet phldrT="[Text]"/>
      <dgm:spPr/>
      <dgm:t>
        <a:bodyPr/>
        <a:lstStyle/>
        <a:p>
          <a:r>
            <a:rPr lang="en-US"/>
            <a:t>A</a:t>
          </a:r>
        </a:p>
      </dgm:t>
    </dgm:pt>
    <dgm:pt modelId="{BF4103F6-495F-45D9-8B6A-C698BEADD2FF}" type="parTrans" cxnId="{7337EB95-1E3A-4B99-A0E0-148D8B67E7F0}">
      <dgm:prSet/>
      <dgm:spPr/>
      <dgm:t>
        <a:bodyPr/>
        <a:lstStyle/>
        <a:p>
          <a:endParaRPr lang="en-US"/>
        </a:p>
      </dgm:t>
    </dgm:pt>
    <dgm:pt modelId="{03B5103D-1429-4894-88D9-8DFE96F2BC36}" type="sibTrans" cxnId="{7337EB95-1E3A-4B99-A0E0-148D8B67E7F0}">
      <dgm:prSet/>
      <dgm:spPr/>
      <dgm:t>
        <a:bodyPr/>
        <a:lstStyle/>
        <a:p>
          <a:endParaRPr lang="en-US"/>
        </a:p>
      </dgm:t>
    </dgm:pt>
    <dgm:pt modelId="{19DD9829-A196-490F-92B1-7C1F482272B0}" type="pres">
      <dgm:prSet presAssocID="{DDFB1158-5319-4958-B59F-FA3F86C728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5FF5E26-37EA-4CA3-AF15-B8ED303F8A07}" type="pres">
      <dgm:prSet presAssocID="{283DDF90-0717-482D-B813-D8852A630D53}" presName="hierRoot1" presStyleCnt="0"/>
      <dgm:spPr/>
    </dgm:pt>
    <dgm:pt modelId="{A56A73A7-BB9B-4C05-B928-9DEBB245319A}" type="pres">
      <dgm:prSet presAssocID="{283DDF90-0717-482D-B813-D8852A630D53}" presName="composite" presStyleCnt="0"/>
      <dgm:spPr/>
    </dgm:pt>
    <dgm:pt modelId="{7D1E13AC-F47B-427D-9000-BCB05EDE6877}" type="pres">
      <dgm:prSet presAssocID="{283DDF90-0717-482D-B813-D8852A630D53}" presName="background" presStyleLbl="node0" presStyleIdx="0" presStyleCnt="1"/>
      <dgm:spPr/>
    </dgm:pt>
    <dgm:pt modelId="{C5394272-8A60-4260-860B-650EC877196D}" type="pres">
      <dgm:prSet presAssocID="{283DDF90-0717-482D-B813-D8852A630D53}" presName="text" presStyleLbl="fgAcc0" presStyleIdx="0" presStyleCnt="1">
        <dgm:presLayoutVars>
          <dgm:chPref val="3"/>
        </dgm:presLayoutVars>
      </dgm:prSet>
      <dgm:spPr/>
    </dgm:pt>
    <dgm:pt modelId="{48442E11-0BBF-42FA-A27C-3FFD1C6933E0}" type="pres">
      <dgm:prSet presAssocID="{283DDF90-0717-482D-B813-D8852A630D53}" presName="hierChild2" presStyleCnt="0"/>
      <dgm:spPr/>
    </dgm:pt>
    <dgm:pt modelId="{0A148F4B-74F2-4A70-B594-CE2148884EF2}" type="pres">
      <dgm:prSet presAssocID="{B89B47DF-9C5E-4ED8-BA59-5A2398925161}" presName="Name10" presStyleLbl="parChTrans1D2" presStyleIdx="0" presStyleCnt="2"/>
      <dgm:spPr/>
    </dgm:pt>
    <dgm:pt modelId="{3E5A5682-E82F-49DA-ABFE-B85967D0C31C}" type="pres">
      <dgm:prSet presAssocID="{282063CF-2CC6-4C29-82D9-DF3CB5DFB4FF}" presName="hierRoot2" presStyleCnt="0"/>
      <dgm:spPr/>
    </dgm:pt>
    <dgm:pt modelId="{9C7AA4D2-2F71-49DC-AB53-46B635402BB8}" type="pres">
      <dgm:prSet presAssocID="{282063CF-2CC6-4C29-82D9-DF3CB5DFB4FF}" presName="composite2" presStyleCnt="0"/>
      <dgm:spPr/>
    </dgm:pt>
    <dgm:pt modelId="{1B1D6D6E-5039-4460-9440-DF134DA05CEA}" type="pres">
      <dgm:prSet presAssocID="{282063CF-2CC6-4C29-82D9-DF3CB5DFB4FF}" presName="background2" presStyleLbl="asst1" presStyleIdx="0" presStyleCnt="20"/>
      <dgm:spPr/>
    </dgm:pt>
    <dgm:pt modelId="{CB37A462-9C1E-4F8B-B20B-A017F48CF8E7}" type="pres">
      <dgm:prSet presAssocID="{282063CF-2CC6-4C29-82D9-DF3CB5DFB4FF}" presName="text2" presStyleLbl="fgAcc2" presStyleIdx="0" presStyleCnt="2">
        <dgm:presLayoutVars>
          <dgm:chPref val="3"/>
        </dgm:presLayoutVars>
      </dgm:prSet>
      <dgm:spPr/>
    </dgm:pt>
    <dgm:pt modelId="{BFD0609D-B48F-4FD6-ABDC-E973307D7F06}" type="pres">
      <dgm:prSet presAssocID="{282063CF-2CC6-4C29-82D9-DF3CB5DFB4FF}" presName="hierChild3" presStyleCnt="0"/>
      <dgm:spPr/>
    </dgm:pt>
    <dgm:pt modelId="{18AAC9B4-E15A-4B87-B442-4D3E6175642F}" type="pres">
      <dgm:prSet presAssocID="{A8C2A7F4-6CC8-4B73-8285-60D2FF4DC210}" presName="Name17" presStyleLbl="parChTrans1D3" presStyleIdx="0" presStyleCnt="6"/>
      <dgm:spPr/>
    </dgm:pt>
    <dgm:pt modelId="{240D6895-59F8-41ED-9398-0B17A59BC57B}" type="pres">
      <dgm:prSet presAssocID="{609786A8-7C6C-40A8-9B11-56EC03AEECFC}" presName="hierRoot3" presStyleCnt="0"/>
      <dgm:spPr/>
    </dgm:pt>
    <dgm:pt modelId="{96A17E65-FBEE-4FE8-A23B-2D5B8DD3650B}" type="pres">
      <dgm:prSet presAssocID="{609786A8-7C6C-40A8-9B11-56EC03AEECFC}" presName="composite3" presStyleCnt="0"/>
      <dgm:spPr/>
    </dgm:pt>
    <dgm:pt modelId="{9E7CD730-4D3F-49AE-A6BF-4BCBB427866F}" type="pres">
      <dgm:prSet presAssocID="{609786A8-7C6C-40A8-9B11-56EC03AEECFC}" presName="background3" presStyleLbl="asst1" presStyleIdx="1" presStyleCnt="20"/>
      <dgm:spPr/>
    </dgm:pt>
    <dgm:pt modelId="{D27A2DFC-7593-489C-B646-7DAE74F3C98E}" type="pres">
      <dgm:prSet presAssocID="{609786A8-7C6C-40A8-9B11-56EC03AEECFC}" presName="text3" presStyleLbl="fgAcc3" presStyleIdx="0" presStyleCnt="6">
        <dgm:presLayoutVars>
          <dgm:chPref val="3"/>
        </dgm:presLayoutVars>
      </dgm:prSet>
      <dgm:spPr/>
    </dgm:pt>
    <dgm:pt modelId="{C8AF6139-EB8C-4124-BC13-D47A005C70CC}" type="pres">
      <dgm:prSet presAssocID="{609786A8-7C6C-40A8-9B11-56EC03AEECFC}" presName="hierChild4" presStyleCnt="0"/>
      <dgm:spPr/>
    </dgm:pt>
    <dgm:pt modelId="{D7810183-E1D4-4AF5-9845-83A46E435F12}" type="pres">
      <dgm:prSet presAssocID="{E4CCA433-3739-4ADE-B136-57D6F58CC709}" presName="Name23" presStyleLbl="parChTrans1D4" presStyleIdx="0" presStyleCnt="32"/>
      <dgm:spPr/>
    </dgm:pt>
    <dgm:pt modelId="{AA8EE1CD-A87A-4110-ABFB-5FFDA2D578FC}" type="pres">
      <dgm:prSet presAssocID="{F55D92A8-A434-499E-84AB-80451366A66D}" presName="hierRoot4" presStyleCnt="0"/>
      <dgm:spPr/>
    </dgm:pt>
    <dgm:pt modelId="{22C4F404-D41D-4F02-9266-3617DA357372}" type="pres">
      <dgm:prSet presAssocID="{F55D92A8-A434-499E-84AB-80451366A66D}" presName="composite4" presStyleCnt="0"/>
      <dgm:spPr/>
    </dgm:pt>
    <dgm:pt modelId="{D98EF094-D8BB-4391-9DB2-54C1911419E5}" type="pres">
      <dgm:prSet presAssocID="{F55D92A8-A434-499E-84AB-80451366A66D}" presName="background4" presStyleLbl="asst1" presStyleIdx="2" presStyleCnt="20"/>
      <dgm:spPr/>
    </dgm:pt>
    <dgm:pt modelId="{9D6D856D-BCA0-4909-8272-B5D0F873C94B}" type="pres">
      <dgm:prSet presAssocID="{F55D92A8-A434-499E-84AB-80451366A66D}" presName="text4" presStyleLbl="fgAcc4" presStyleIdx="0" presStyleCnt="32">
        <dgm:presLayoutVars>
          <dgm:chPref val="3"/>
        </dgm:presLayoutVars>
      </dgm:prSet>
      <dgm:spPr/>
    </dgm:pt>
    <dgm:pt modelId="{89383E1A-BF65-4CBD-9A08-0F69CE26827F}" type="pres">
      <dgm:prSet presAssocID="{F55D92A8-A434-499E-84AB-80451366A66D}" presName="hierChild5" presStyleCnt="0"/>
      <dgm:spPr/>
    </dgm:pt>
    <dgm:pt modelId="{F032DCB8-B471-4D23-98CC-87425059F3AF}" type="pres">
      <dgm:prSet presAssocID="{D4475524-B728-4FE5-BA22-4FA130B0420F}" presName="Name17" presStyleLbl="parChTrans1D3" presStyleIdx="1" presStyleCnt="6"/>
      <dgm:spPr/>
    </dgm:pt>
    <dgm:pt modelId="{74F6E961-8C3C-4989-9DE8-3A2EA6056AA4}" type="pres">
      <dgm:prSet presAssocID="{D4AA9AEB-CD56-40FB-9D5B-B7FD4B4A5767}" presName="hierRoot3" presStyleCnt="0"/>
      <dgm:spPr/>
    </dgm:pt>
    <dgm:pt modelId="{7A7A0BDB-031A-4F27-A6CA-A0540A3A4DF1}" type="pres">
      <dgm:prSet presAssocID="{D4AA9AEB-CD56-40FB-9D5B-B7FD4B4A5767}" presName="composite3" presStyleCnt="0"/>
      <dgm:spPr/>
    </dgm:pt>
    <dgm:pt modelId="{53E959FA-01EF-4F46-BB9C-415132351C1D}" type="pres">
      <dgm:prSet presAssocID="{D4AA9AEB-CD56-40FB-9D5B-B7FD4B4A5767}" presName="background3" presStyleLbl="asst1" presStyleIdx="3" presStyleCnt="20"/>
      <dgm:spPr/>
    </dgm:pt>
    <dgm:pt modelId="{7963686E-73BA-4992-9406-5A4000A4D762}" type="pres">
      <dgm:prSet presAssocID="{D4AA9AEB-CD56-40FB-9D5B-B7FD4B4A5767}" presName="text3" presStyleLbl="fgAcc3" presStyleIdx="1" presStyleCnt="6">
        <dgm:presLayoutVars>
          <dgm:chPref val="3"/>
        </dgm:presLayoutVars>
      </dgm:prSet>
      <dgm:spPr/>
    </dgm:pt>
    <dgm:pt modelId="{9FA54107-5640-4589-9EFD-A5D7A7BF4530}" type="pres">
      <dgm:prSet presAssocID="{D4AA9AEB-CD56-40FB-9D5B-B7FD4B4A5767}" presName="hierChild4" presStyleCnt="0"/>
      <dgm:spPr/>
    </dgm:pt>
    <dgm:pt modelId="{E7A6702D-160A-45F0-969B-226DBC728FFB}" type="pres">
      <dgm:prSet presAssocID="{805E6405-D5BC-4105-BB2D-5B21A88101CC}" presName="Name23" presStyleLbl="parChTrans1D4" presStyleIdx="1" presStyleCnt="32"/>
      <dgm:spPr/>
    </dgm:pt>
    <dgm:pt modelId="{826B2966-0B6E-467D-85B3-4BB510694782}" type="pres">
      <dgm:prSet presAssocID="{33CF7F35-5165-47E2-8B0E-59DEC536D2AF}" presName="hierRoot4" presStyleCnt="0"/>
      <dgm:spPr/>
    </dgm:pt>
    <dgm:pt modelId="{BAB78BAA-6058-4428-A2F7-D1243E16215A}" type="pres">
      <dgm:prSet presAssocID="{33CF7F35-5165-47E2-8B0E-59DEC536D2AF}" presName="composite4" presStyleCnt="0"/>
      <dgm:spPr/>
    </dgm:pt>
    <dgm:pt modelId="{57B5B95D-C614-4992-92CA-C51E2493F43F}" type="pres">
      <dgm:prSet presAssocID="{33CF7F35-5165-47E2-8B0E-59DEC536D2AF}" presName="background4" presStyleLbl="asst1" presStyleIdx="4" presStyleCnt="20"/>
      <dgm:spPr/>
    </dgm:pt>
    <dgm:pt modelId="{E6457D2E-A9AA-45D6-ABE7-A9055121F7F5}" type="pres">
      <dgm:prSet presAssocID="{33CF7F35-5165-47E2-8B0E-59DEC536D2AF}" presName="text4" presStyleLbl="fgAcc4" presStyleIdx="1" presStyleCnt="32">
        <dgm:presLayoutVars>
          <dgm:chPref val="3"/>
        </dgm:presLayoutVars>
      </dgm:prSet>
      <dgm:spPr/>
    </dgm:pt>
    <dgm:pt modelId="{AF27E655-593E-4A13-92D1-9ADD9C4D2A1F}" type="pres">
      <dgm:prSet presAssocID="{33CF7F35-5165-47E2-8B0E-59DEC536D2AF}" presName="hierChild5" presStyleCnt="0"/>
      <dgm:spPr/>
    </dgm:pt>
    <dgm:pt modelId="{76A440D6-8D54-486D-A308-605B1951F3B1}" type="pres">
      <dgm:prSet presAssocID="{06AA9FC6-F9C0-4AE5-9146-EDACE50336C4}" presName="Name17" presStyleLbl="parChTrans1D3" presStyleIdx="2" presStyleCnt="6"/>
      <dgm:spPr/>
    </dgm:pt>
    <dgm:pt modelId="{7A227B0F-1BB9-455E-81D0-DFE9434C52F5}" type="pres">
      <dgm:prSet presAssocID="{F10CD4CE-1B45-40F1-8140-4173940884FE}" presName="hierRoot3" presStyleCnt="0"/>
      <dgm:spPr/>
    </dgm:pt>
    <dgm:pt modelId="{782774C4-3220-46C7-9E5A-D382220F9812}" type="pres">
      <dgm:prSet presAssocID="{F10CD4CE-1B45-40F1-8140-4173940884FE}" presName="composite3" presStyleCnt="0"/>
      <dgm:spPr/>
    </dgm:pt>
    <dgm:pt modelId="{BC46A3F4-1E59-41CD-B1D1-D1B1AE4BAC9B}" type="pres">
      <dgm:prSet presAssocID="{F10CD4CE-1B45-40F1-8140-4173940884FE}" presName="background3" presStyleLbl="asst1" presStyleIdx="5" presStyleCnt="20"/>
      <dgm:spPr/>
    </dgm:pt>
    <dgm:pt modelId="{C5385575-FE38-40F2-A094-D2F8BB225B5F}" type="pres">
      <dgm:prSet presAssocID="{F10CD4CE-1B45-40F1-8140-4173940884FE}" presName="text3" presStyleLbl="fgAcc3" presStyleIdx="2" presStyleCnt="6">
        <dgm:presLayoutVars>
          <dgm:chPref val="3"/>
        </dgm:presLayoutVars>
      </dgm:prSet>
      <dgm:spPr/>
    </dgm:pt>
    <dgm:pt modelId="{10AB826E-3289-4740-A609-26B09C7B51F4}" type="pres">
      <dgm:prSet presAssocID="{F10CD4CE-1B45-40F1-8140-4173940884FE}" presName="hierChild4" presStyleCnt="0"/>
      <dgm:spPr/>
    </dgm:pt>
    <dgm:pt modelId="{2D760176-8AF5-4A6C-A523-ED7AB2F59698}" type="pres">
      <dgm:prSet presAssocID="{CDA3F993-6D31-47F5-A078-45CC98FF2B23}" presName="Name23" presStyleLbl="parChTrans1D4" presStyleIdx="2" presStyleCnt="32"/>
      <dgm:spPr/>
    </dgm:pt>
    <dgm:pt modelId="{CBD7D7FB-750D-4BCB-A7AF-ED860CB119BF}" type="pres">
      <dgm:prSet presAssocID="{CE66ED03-DC89-42CF-B095-84911692A39F}" presName="hierRoot4" presStyleCnt="0"/>
      <dgm:spPr/>
    </dgm:pt>
    <dgm:pt modelId="{7926B0B4-3657-450A-BD4E-A11754C14F36}" type="pres">
      <dgm:prSet presAssocID="{CE66ED03-DC89-42CF-B095-84911692A39F}" presName="composite4" presStyleCnt="0"/>
      <dgm:spPr/>
    </dgm:pt>
    <dgm:pt modelId="{1B5EA411-5C73-43F5-BB73-DDB9A273F494}" type="pres">
      <dgm:prSet presAssocID="{CE66ED03-DC89-42CF-B095-84911692A39F}" presName="background4" presStyleLbl="asst1" presStyleIdx="6" presStyleCnt="20"/>
      <dgm:spPr/>
    </dgm:pt>
    <dgm:pt modelId="{30137827-4888-4595-9DE1-4616AD604C88}" type="pres">
      <dgm:prSet presAssocID="{CE66ED03-DC89-42CF-B095-84911692A39F}" presName="text4" presStyleLbl="fgAcc4" presStyleIdx="2" presStyleCnt="32">
        <dgm:presLayoutVars>
          <dgm:chPref val="3"/>
        </dgm:presLayoutVars>
      </dgm:prSet>
      <dgm:spPr/>
    </dgm:pt>
    <dgm:pt modelId="{108915EF-B833-4A67-A9A1-413768EC46C2}" type="pres">
      <dgm:prSet presAssocID="{CE66ED03-DC89-42CF-B095-84911692A39F}" presName="hierChild5" presStyleCnt="0"/>
      <dgm:spPr/>
    </dgm:pt>
    <dgm:pt modelId="{5225B085-1018-45B3-91BE-8992405C7BE4}" type="pres">
      <dgm:prSet presAssocID="{A4C69F56-B300-4EAD-A6F1-42C0D8480609}" presName="Name23" presStyleLbl="parChTrans1D4" presStyleIdx="3" presStyleCnt="32"/>
      <dgm:spPr/>
    </dgm:pt>
    <dgm:pt modelId="{D6E0524F-17AA-4A65-A19D-E89B53003677}" type="pres">
      <dgm:prSet presAssocID="{E9071FC6-DD6D-4788-933B-08508160FE97}" presName="hierRoot4" presStyleCnt="0"/>
      <dgm:spPr/>
    </dgm:pt>
    <dgm:pt modelId="{A5678808-1539-47C2-AED4-FD67906E142E}" type="pres">
      <dgm:prSet presAssocID="{E9071FC6-DD6D-4788-933B-08508160FE97}" presName="composite4" presStyleCnt="0"/>
      <dgm:spPr/>
    </dgm:pt>
    <dgm:pt modelId="{3E425F4A-2FB7-4C03-B456-D8C1EAAB49A3}" type="pres">
      <dgm:prSet presAssocID="{E9071FC6-DD6D-4788-933B-08508160FE97}" presName="background4" presStyleLbl="asst1" presStyleIdx="7" presStyleCnt="20"/>
      <dgm:spPr/>
    </dgm:pt>
    <dgm:pt modelId="{9E5893B1-91FD-4A61-A7C6-1F36BB6B3C58}" type="pres">
      <dgm:prSet presAssocID="{E9071FC6-DD6D-4788-933B-08508160FE97}" presName="text4" presStyleLbl="fgAcc4" presStyleIdx="3" presStyleCnt="32">
        <dgm:presLayoutVars>
          <dgm:chPref val="3"/>
        </dgm:presLayoutVars>
      </dgm:prSet>
      <dgm:spPr/>
    </dgm:pt>
    <dgm:pt modelId="{15E066AB-65E1-496B-A8AB-03CA5B6915F3}" type="pres">
      <dgm:prSet presAssocID="{E9071FC6-DD6D-4788-933B-08508160FE97}" presName="hierChild5" presStyleCnt="0"/>
      <dgm:spPr/>
    </dgm:pt>
    <dgm:pt modelId="{A89D62E6-BDB8-43AF-9C4D-AA15508D9C39}" type="pres">
      <dgm:prSet presAssocID="{E4E49998-20C8-4F5D-9DA2-D0130CEF7C2F}" presName="Name23" presStyleLbl="parChTrans1D4" presStyleIdx="4" presStyleCnt="32"/>
      <dgm:spPr/>
    </dgm:pt>
    <dgm:pt modelId="{105E012B-3552-487A-812C-A83CC9B6F400}" type="pres">
      <dgm:prSet presAssocID="{5A2D6A69-4238-48D7-832B-B3344E63A0EC}" presName="hierRoot4" presStyleCnt="0"/>
      <dgm:spPr/>
    </dgm:pt>
    <dgm:pt modelId="{EB9A9C1C-2848-437F-A93C-107154B39B1F}" type="pres">
      <dgm:prSet presAssocID="{5A2D6A69-4238-48D7-832B-B3344E63A0EC}" presName="composite4" presStyleCnt="0"/>
      <dgm:spPr/>
    </dgm:pt>
    <dgm:pt modelId="{22529770-0D7C-4CEB-9275-0C308222901E}" type="pres">
      <dgm:prSet presAssocID="{5A2D6A69-4238-48D7-832B-B3344E63A0EC}" presName="background4" presStyleLbl="asst1" presStyleIdx="8" presStyleCnt="20"/>
      <dgm:spPr/>
    </dgm:pt>
    <dgm:pt modelId="{DA10788F-15C3-4ED7-BEC9-2E2010478A28}" type="pres">
      <dgm:prSet presAssocID="{5A2D6A69-4238-48D7-832B-B3344E63A0EC}" presName="text4" presStyleLbl="fgAcc4" presStyleIdx="4" presStyleCnt="32">
        <dgm:presLayoutVars>
          <dgm:chPref val="3"/>
        </dgm:presLayoutVars>
      </dgm:prSet>
      <dgm:spPr/>
    </dgm:pt>
    <dgm:pt modelId="{769DECE2-CAC1-408C-B11E-2170325A04DF}" type="pres">
      <dgm:prSet presAssocID="{5A2D6A69-4238-48D7-832B-B3344E63A0EC}" presName="hierChild5" presStyleCnt="0"/>
      <dgm:spPr/>
    </dgm:pt>
    <dgm:pt modelId="{79C9D2A9-E0B1-483E-8BDB-DDB8E3D43CFE}" type="pres">
      <dgm:prSet presAssocID="{5FC86D7F-977F-4104-86EF-6F7401424300}" presName="Name23" presStyleLbl="parChTrans1D4" presStyleIdx="5" presStyleCnt="32"/>
      <dgm:spPr/>
    </dgm:pt>
    <dgm:pt modelId="{4B89266F-B21D-4FD9-AA55-FFFB4D743466}" type="pres">
      <dgm:prSet presAssocID="{A7BFE7AC-65FF-4EEA-9F11-85733F43E411}" presName="hierRoot4" presStyleCnt="0"/>
      <dgm:spPr/>
    </dgm:pt>
    <dgm:pt modelId="{A3945ACE-96B5-4747-8C46-0ED838EB0902}" type="pres">
      <dgm:prSet presAssocID="{A7BFE7AC-65FF-4EEA-9F11-85733F43E411}" presName="composite4" presStyleCnt="0"/>
      <dgm:spPr/>
    </dgm:pt>
    <dgm:pt modelId="{A70C973E-7999-4F24-BB9D-4B6E779BB0F8}" type="pres">
      <dgm:prSet presAssocID="{A7BFE7AC-65FF-4EEA-9F11-85733F43E411}" presName="background4" presStyleLbl="asst1" presStyleIdx="9" presStyleCnt="20"/>
      <dgm:spPr/>
    </dgm:pt>
    <dgm:pt modelId="{61880829-E60A-4742-AC6E-EAB7896792B6}" type="pres">
      <dgm:prSet presAssocID="{A7BFE7AC-65FF-4EEA-9F11-85733F43E411}" presName="text4" presStyleLbl="fgAcc4" presStyleIdx="5" presStyleCnt="32">
        <dgm:presLayoutVars>
          <dgm:chPref val="3"/>
        </dgm:presLayoutVars>
      </dgm:prSet>
      <dgm:spPr/>
    </dgm:pt>
    <dgm:pt modelId="{08466FA3-2B8B-4DBD-A301-2C25C553FEF8}" type="pres">
      <dgm:prSet presAssocID="{A7BFE7AC-65FF-4EEA-9F11-85733F43E411}" presName="hierChild5" presStyleCnt="0"/>
      <dgm:spPr/>
    </dgm:pt>
    <dgm:pt modelId="{DF575972-22ED-49DD-8CE0-C02E34A1201F}" type="pres">
      <dgm:prSet presAssocID="{351B9619-BA6F-45A5-9DC6-8E7CFDDFA6F6}" presName="Name23" presStyleLbl="parChTrans1D4" presStyleIdx="6" presStyleCnt="32"/>
      <dgm:spPr/>
    </dgm:pt>
    <dgm:pt modelId="{BEDAF640-B5E4-46CD-B771-64D3FF1F8E45}" type="pres">
      <dgm:prSet presAssocID="{98CA5EAA-EFCC-4419-A0CF-7EFCC631CDC3}" presName="hierRoot4" presStyleCnt="0"/>
      <dgm:spPr/>
    </dgm:pt>
    <dgm:pt modelId="{6B7AD492-62BC-4978-9FEB-E0F98EAA49F8}" type="pres">
      <dgm:prSet presAssocID="{98CA5EAA-EFCC-4419-A0CF-7EFCC631CDC3}" presName="composite4" presStyleCnt="0"/>
      <dgm:spPr/>
    </dgm:pt>
    <dgm:pt modelId="{F9B8DF8E-E44D-4D29-A46C-BFCB5902758C}" type="pres">
      <dgm:prSet presAssocID="{98CA5EAA-EFCC-4419-A0CF-7EFCC631CDC3}" presName="background4" presStyleLbl="asst1" presStyleIdx="10" presStyleCnt="20"/>
      <dgm:spPr/>
    </dgm:pt>
    <dgm:pt modelId="{39D4BBD6-CF03-49DB-BCF6-607DA2F94739}" type="pres">
      <dgm:prSet presAssocID="{98CA5EAA-EFCC-4419-A0CF-7EFCC631CDC3}" presName="text4" presStyleLbl="fgAcc4" presStyleIdx="6" presStyleCnt="32">
        <dgm:presLayoutVars>
          <dgm:chPref val="3"/>
        </dgm:presLayoutVars>
      </dgm:prSet>
      <dgm:spPr/>
    </dgm:pt>
    <dgm:pt modelId="{23FBA7CB-B532-4891-9BBB-B9936FC336B1}" type="pres">
      <dgm:prSet presAssocID="{98CA5EAA-EFCC-4419-A0CF-7EFCC631CDC3}" presName="hierChild5" presStyleCnt="0"/>
      <dgm:spPr/>
    </dgm:pt>
    <dgm:pt modelId="{E8F23C6A-43C8-4813-9F62-9559E51AA20F}" type="pres">
      <dgm:prSet presAssocID="{0809B66B-FE04-4BCF-9E82-AF5F45A2325D}" presName="Name23" presStyleLbl="parChTrans1D4" presStyleIdx="7" presStyleCnt="32"/>
      <dgm:spPr/>
    </dgm:pt>
    <dgm:pt modelId="{BCDA534C-0EA7-4F72-BEB4-5E57397BDA90}" type="pres">
      <dgm:prSet presAssocID="{3CAF56A8-E62A-4ACA-9DAF-367F5655BF9C}" presName="hierRoot4" presStyleCnt="0"/>
      <dgm:spPr/>
    </dgm:pt>
    <dgm:pt modelId="{30FA8E04-1E3B-4D5C-BCF2-A25681FCC4C7}" type="pres">
      <dgm:prSet presAssocID="{3CAF56A8-E62A-4ACA-9DAF-367F5655BF9C}" presName="composite4" presStyleCnt="0"/>
      <dgm:spPr/>
    </dgm:pt>
    <dgm:pt modelId="{8B8D33B9-88D4-4D9A-BE08-2BD9180B31B0}" type="pres">
      <dgm:prSet presAssocID="{3CAF56A8-E62A-4ACA-9DAF-367F5655BF9C}" presName="background4" presStyleLbl="asst1" presStyleIdx="11" presStyleCnt="20"/>
      <dgm:spPr/>
    </dgm:pt>
    <dgm:pt modelId="{C365B7D8-1695-4745-8678-3DEADE9AD94D}" type="pres">
      <dgm:prSet presAssocID="{3CAF56A8-E62A-4ACA-9DAF-367F5655BF9C}" presName="text4" presStyleLbl="fgAcc4" presStyleIdx="7" presStyleCnt="32">
        <dgm:presLayoutVars>
          <dgm:chPref val="3"/>
        </dgm:presLayoutVars>
      </dgm:prSet>
      <dgm:spPr/>
    </dgm:pt>
    <dgm:pt modelId="{E266FC9A-7CD2-43F3-99EE-1120B9261DA6}" type="pres">
      <dgm:prSet presAssocID="{3CAF56A8-E62A-4ACA-9DAF-367F5655BF9C}" presName="hierChild5" presStyleCnt="0"/>
      <dgm:spPr/>
    </dgm:pt>
    <dgm:pt modelId="{776B1AC8-8800-4BA3-A732-0022E632B25F}" type="pres">
      <dgm:prSet presAssocID="{EB40DFFB-A97C-442F-9057-EFCCDF80E269}" presName="Name23" presStyleLbl="parChTrans1D4" presStyleIdx="8" presStyleCnt="32"/>
      <dgm:spPr/>
    </dgm:pt>
    <dgm:pt modelId="{42706794-E252-494F-8255-69E3722F1254}" type="pres">
      <dgm:prSet presAssocID="{ADD96412-263B-47BF-B549-257BEDFD00C9}" presName="hierRoot4" presStyleCnt="0"/>
      <dgm:spPr/>
    </dgm:pt>
    <dgm:pt modelId="{F6EB14B6-5972-4E32-B86B-C83CC149421F}" type="pres">
      <dgm:prSet presAssocID="{ADD96412-263B-47BF-B549-257BEDFD00C9}" presName="composite4" presStyleCnt="0"/>
      <dgm:spPr/>
    </dgm:pt>
    <dgm:pt modelId="{416E2D49-3ABA-4411-AD2E-0C48240EDDEE}" type="pres">
      <dgm:prSet presAssocID="{ADD96412-263B-47BF-B549-257BEDFD00C9}" presName="background4" presStyleLbl="asst1" presStyleIdx="12" presStyleCnt="20"/>
      <dgm:spPr/>
    </dgm:pt>
    <dgm:pt modelId="{B33AEDCB-57BA-4BDF-ABC7-4007196E77C2}" type="pres">
      <dgm:prSet presAssocID="{ADD96412-263B-47BF-B549-257BEDFD00C9}" presName="text4" presStyleLbl="fgAcc4" presStyleIdx="8" presStyleCnt="32">
        <dgm:presLayoutVars>
          <dgm:chPref val="3"/>
        </dgm:presLayoutVars>
      </dgm:prSet>
      <dgm:spPr/>
    </dgm:pt>
    <dgm:pt modelId="{53CEC7CF-AECE-4082-B964-0D412D0A9AB0}" type="pres">
      <dgm:prSet presAssocID="{ADD96412-263B-47BF-B549-257BEDFD00C9}" presName="hierChild5" presStyleCnt="0"/>
      <dgm:spPr/>
    </dgm:pt>
    <dgm:pt modelId="{36E29DA4-EEA6-4868-9DE1-A839FBF926FB}" type="pres">
      <dgm:prSet presAssocID="{036FAAEF-F9D1-436D-AFEF-0C6D0580DF72}" presName="Name23" presStyleLbl="parChTrans1D4" presStyleIdx="9" presStyleCnt="32"/>
      <dgm:spPr/>
    </dgm:pt>
    <dgm:pt modelId="{F5D3D520-7136-4926-B83C-320F6CB3EC69}" type="pres">
      <dgm:prSet presAssocID="{87CE0B95-3510-4637-89B6-63FC516390F0}" presName="hierRoot4" presStyleCnt="0"/>
      <dgm:spPr/>
    </dgm:pt>
    <dgm:pt modelId="{8A9D6BD4-E6BE-4CC4-A1C6-16A7FFBE62C1}" type="pres">
      <dgm:prSet presAssocID="{87CE0B95-3510-4637-89B6-63FC516390F0}" presName="composite4" presStyleCnt="0"/>
      <dgm:spPr/>
    </dgm:pt>
    <dgm:pt modelId="{F92A4D66-D392-4AE9-965B-A4ED2FC8227A}" type="pres">
      <dgm:prSet presAssocID="{87CE0B95-3510-4637-89B6-63FC516390F0}" presName="background4" presStyleLbl="asst1" presStyleIdx="13" presStyleCnt="20"/>
      <dgm:spPr/>
    </dgm:pt>
    <dgm:pt modelId="{3A176F6D-8341-4ED6-B404-2DC04EAF192B}" type="pres">
      <dgm:prSet presAssocID="{87CE0B95-3510-4637-89B6-63FC516390F0}" presName="text4" presStyleLbl="fgAcc4" presStyleIdx="9" presStyleCnt="32">
        <dgm:presLayoutVars>
          <dgm:chPref val="3"/>
        </dgm:presLayoutVars>
      </dgm:prSet>
      <dgm:spPr/>
    </dgm:pt>
    <dgm:pt modelId="{1C3CC243-7413-4383-B18E-A97E7CA9CE72}" type="pres">
      <dgm:prSet presAssocID="{87CE0B95-3510-4637-89B6-63FC516390F0}" presName="hierChild5" presStyleCnt="0"/>
      <dgm:spPr/>
    </dgm:pt>
    <dgm:pt modelId="{E0D6357E-E89C-46B0-978E-CC77AB4623B0}" type="pres">
      <dgm:prSet presAssocID="{C8F63BEC-8452-4DA9-920A-B263A2CEF62C}" presName="Name23" presStyleLbl="parChTrans1D4" presStyleIdx="10" presStyleCnt="32"/>
      <dgm:spPr/>
    </dgm:pt>
    <dgm:pt modelId="{6955F754-80B3-462E-9889-535F1276F43F}" type="pres">
      <dgm:prSet presAssocID="{6800501C-796E-45D4-B2C7-1AEBD22CE869}" presName="hierRoot4" presStyleCnt="0"/>
      <dgm:spPr/>
    </dgm:pt>
    <dgm:pt modelId="{6B812D8C-7D41-4B81-BDE7-F72C95D40B19}" type="pres">
      <dgm:prSet presAssocID="{6800501C-796E-45D4-B2C7-1AEBD22CE869}" presName="composite4" presStyleCnt="0"/>
      <dgm:spPr/>
    </dgm:pt>
    <dgm:pt modelId="{11DABE1C-89E4-464A-B334-24D18FBB7D84}" type="pres">
      <dgm:prSet presAssocID="{6800501C-796E-45D4-B2C7-1AEBD22CE869}" presName="background4" presStyleLbl="asst1" presStyleIdx="14" presStyleCnt="20"/>
      <dgm:spPr/>
    </dgm:pt>
    <dgm:pt modelId="{6EFFF056-F3F6-467E-BAA8-2480164E4BC3}" type="pres">
      <dgm:prSet presAssocID="{6800501C-796E-45D4-B2C7-1AEBD22CE869}" presName="text4" presStyleLbl="fgAcc4" presStyleIdx="10" presStyleCnt="32">
        <dgm:presLayoutVars>
          <dgm:chPref val="3"/>
        </dgm:presLayoutVars>
      </dgm:prSet>
      <dgm:spPr/>
    </dgm:pt>
    <dgm:pt modelId="{2157107D-DC48-431E-8B73-EC467102DF28}" type="pres">
      <dgm:prSet presAssocID="{6800501C-796E-45D4-B2C7-1AEBD22CE869}" presName="hierChild5" presStyleCnt="0"/>
      <dgm:spPr/>
    </dgm:pt>
    <dgm:pt modelId="{45B971A0-B3E5-4714-983F-BD2B450F2462}" type="pres">
      <dgm:prSet presAssocID="{3C248CAA-CF17-498C-8277-9D9C7802347C}" presName="Name23" presStyleLbl="parChTrans1D4" presStyleIdx="11" presStyleCnt="32"/>
      <dgm:spPr/>
    </dgm:pt>
    <dgm:pt modelId="{2BE5699F-3CDA-4800-AAA0-8634FC30EFEC}" type="pres">
      <dgm:prSet presAssocID="{73648AAF-29E4-4451-97C2-46016EAFDBD7}" presName="hierRoot4" presStyleCnt="0"/>
      <dgm:spPr/>
    </dgm:pt>
    <dgm:pt modelId="{49F3444C-6354-4F66-A123-D96A4CD70104}" type="pres">
      <dgm:prSet presAssocID="{73648AAF-29E4-4451-97C2-46016EAFDBD7}" presName="composite4" presStyleCnt="0"/>
      <dgm:spPr/>
    </dgm:pt>
    <dgm:pt modelId="{FE4F57E9-8719-4C2A-B959-D1BC238990A2}" type="pres">
      <dgm:prSet presAssocID="{73648AAF-29E4-4451-97C2-46016EAFDBD7}" presName="background4" presStyleLbl="asst1" presStyleIdx="15" presStyleCnt="20"/>
      <dgm:spPr/>
    </dgm:pt>
    <dgm:pt modelId="{EC6FFB16-C8C8-490F-99EF-637FF86B0259}" type="pres">
      <dgm:prSet presAssocID="{73648AAF-29E4-4451-97C2-46016EAFDBD7}" presName="text4" presStyleLbl="fgAcc4" presStyleIdx="11" presStyleCnt="32">
        <dgm:presLayoutVars>
          <dgm:chPref val="3"/>
        </dgm:presLayoutVars>
      </dgm:prSet>
      <dgm:spPr/>
    </dgm:pt>
    <dgm:pt modelId="{921D78A7-E3B9-4044-86E9-2B986CB6A040}" type="pres">
      <dgm:prSet presAssocID="{73648AAF-29E4-4451-97C2-46016EAFDBD7}" presName="hierChild5" presStyleCnt="0"/>
      <dgm:spPr/>
    </dgm:pt>
    <dgm:pt modelId="{E85EC58E-E273-43ED-82D8-BDB224618087}" type="pres">
      <dgm:prSet presAssocID="{1FA4519A-0E04-4349-BE66-7E1E3E46BDDD}" presName="Name23" presStyleLbl="parChTrans1D4" presStyleIdx="12" presStyleCnt="32"/>
      <dgm:spPr/>
    </dgm:pt>
    <dgm:pt modelId="{DD5FC966-E828-47F0-9DEA-E31A5150999E}" type="pres">
      <dgm:prSet presAssocID="{E477A95A-11E2-4058-987C-71BEE3CC030C}" presName="hierRoot4" presStyleCnt="0"/>
      <dgm:spPr/>
    </dgm:pt>
    <dgm:pt modelId="{CF6FD472-11DF-4BD6-9424-EAC226FD4778}" type="pres">
      <dgm:prSet presAssocID="{E477A95A-11E2-4058-987C-71BEE3CC030C}" presName="composite4" presStyleCnt="0"/>
      <dgm:spPr/>
    </dgm:pt>
    <dgm:pt modelId="{EE1CF0A4-F7E6-4E81-B3AC-CB38E040C1B4}" type="pres">
      <dgm:prSet presAssocID="{E477A95A-11E2-4058-987C-71BEE3CC030C}" presName="background4" presStyleLbl="asst1" presStyleIdx="16" presStyleCnt="20"/>
      <dgm:spPr/>
    </dgm:pt>
    <dgm:pt modelId="{A5B57E53-1D33-419B-A231-1805A9A944D0}" type="pres">
      <dgm:prSet presAssocID="{E477A95A-11E2-4058-987C-71BEE3CC030C}" presName="text4" presStyleLbl="fgAcc4" presStyleIdx="12" presStyleCnt="32">
        <dgm:presLayoutVars>
          <dgm:chPref val="3"/>
        </dgm:presLayoutVars>
      </dgm:prSet>
      <dgm:spPr/>
    </dgm:pt>
    <dgm:pt modelId="{6BBA278F-2688-4281-9F06-6DD68246C40E}" type="pres">
      <dgm:prSet presAssocID="{E477A95A-11E2-4058-987C-71BEE3CC030C}" presName="hierChild5" presStyleCnt="0"/>
      <dgm:spPr/>
    </dgm:pt>
    <dgm:pt modelId="{6F4912B6-9644-44B0-9DC9-880CDF1DE622}" type="pres">
      <dgm:prSet presAssocID="{AFEE983B-96AC-4262-AB63-F2F157203ECA}" presName="Name23" presStyleLbl="parChTrans1D4" presStyleIdx="13" presStyleCnt="32"/>
      <dgm:spPr/>
    </dgm:pt>
    <dgm:pt modelId="{D9A3C66C-A3E6-48E6-BE0A-E868DDF3C08C}" type="pres">
      <dgm:prSet presAssocID="{C1A416B3-542C-4E82-B316-18F150B30F5B}" presName="hierRoot4" presStyleCnt="0"/>
      <dgm:spPr/>
    </dgm:pt>
    <dgm:pt modelId="{CBEC79AE-4BF8-4B91-B87E-C60E1C9FD490}" type="pres">
      <dgm:prSet presAssocID="{C1A416B3-542C-4E82-B316-18F150B30F5B}" presName="composite4" presStyleCnt="0"/>
      <dgm:spPr/>
    </dgm:pt>
    <dgm:pt modelId="{CA2CC1C5-77D1-4445-833F-F2548111A119}" type="pres">
      <dgm:prSet presAssocID="{C1A416B3-542C-4E82-B316-18F150B30F5B}" presName="background4" presStyleLbl="asst1" presStyleIdx="17" presStyleCnt="20"/>
      <dgm:spPr/>
    </dgm:pt>
    <dgm:pt modelId="{B87750AE-4013-4B7E-8341-14C8240D5390}" type="pres">
      <dgm:prSet presAssocID="{C1A416B3-542C-4E82-B316-18F150B30F5B}" presName="text4" presStyleLbl="fgAcc4" presStyleIdx="13" presStyleCnt="32">
        <dgm:presLayoutVars>
          <dgm:chPref val="3"/>
        </dgm:presLayoutVars>
      </dgm:prSet>
      <dgm:spPr/>
    </dgm:pt>
    <dgm:pt modelId="{2FB39D2F-4604-4113-89C6-C9635F01A170}" type="pres">
      <dgm:prSet presAssocID="{C1A416B3-542C-4E82-B316-18F150B30F5B}" presName="hierChild5" presStyleCnt="0"/>
      <dgm:spPr/>
    </dgm:pt>
    <dgm:pt modelId="{BE00E57F-AC59-4B87-8C48-6C3B7C2B37E2}" type="pres">
      <dgm:prSet presAssocID="{8F682C20-92D7-4E01-99E7-B760CE12B2B5}" presName="Name23" presStyleLbl="parChTrans1D4" presStyleIdx="14" presStyleCnt="32"/>
      <dgm:spPr/>
    </dgm:pt>
    <dgm:pt modelId="{325C3D71-6295-4068-BB5D-E5182432D76C}" type="pres">
      <dgm:prSet presAssocID="{CE83266B-FFF7-4D15-B552-77872C36456D}" presName="hierRoot4" presStyleCnt="0"/>
      <dgm:spPr/>
    </dgm:pt>
    <dgm:pt modelId="{7F21F628-7960-434C-9EE0-958A229078B8}" type="pres">
      <dgm:prSet presAssocID="{CE83266B-FFF7-4D15-B552-77872C36456D}" presName="composite4" presStyleCnt="0"/>
      <dgm:spPr/>
    </dgm:pt>
    <dgm:pt modelId="{DA08AAB0-6515-4998-B00A-74BC0895A775}" type="pres">
      <dgm:prSet presAssocID="{CE83266B-FFF7-4D15-B552-77872C36456D}" presName="background4" presStyleLbl="asst1" presStyleIdx="18" presStyleCnt="20"/>
      <dgm:spPr/>
    </dgm:pt>
    <dgm:pt modelId="{D3FA639F-F9C2-427B-933A-A7D8C5C1B690}" type="pres">
      <dgm:prSet presAssocID="{CE83266B-FFF7-4D15-B552-77872C36456D}" presName="text4" presStyleLbl="fgAcc4" presStyleIdx="14" presStyleCnt="32">
        <dgm:presLayoutVars>
          <dgm:chPref val="3"/>
        </dgm:presLayoutVars>
      </dgm:prSet>
      <dgm:spPr/>
    </dgm:pt>
    <dgm:pt modelId="{BD2699A8-8C4C-4658-8EED-B27D8D0459D0}" type="pres">
      <dgm:prSet presAssocID="{CE83266B-FFF7-4D15-B552-77872C36456D}" presName="hierChild5" presStyleCnt="0"/>
      <dgm:spPr/>
    </dgm:pt>
    <dgm:pt modelId="{78ED8046-978D-4524-A8AD-6329AA9FEEEC}" type="pres">
      <dgm:prSet presAssocID="{BDA43BD1-63C5-47E9-8B0B-F4AC61B39313}" presName="Name23" presStyleLbl="parChTrans1D4" presStyleIdx="15" presStyleCnt="32"/>
      <dgm:spPr/>
    </dgm:pt>
    <dgm:pt modelId="{9C57F5F6-2AB8-4452-BD86-38443E08F8B6}" type="pres">
      <dgm:prSet presAssocID="{3EBFE2D3-3F99-4461-9BAF-1CAF87128D69}" presName="hierRoot4" presStyleCnt="0"/>
      <dgm:spPr/>
    </dgm:pt>
    <dgm:pt modelId="{8E94E12D-1520-4D1B-A5C2-90538C47F3CE}" type="pres">
      <dgm:prSet presAssocID="{3EBFE2D3-3F99-4461-9BAF-1CAF87128D69}" presName="composite4" presStyleCnt="0"/>
      <dgm:spPr/>
    </dgm:pt>
    <dgm:pt modelId="{4A4ABE41-6D73-4FF3-A312-BBDE905FB5B8}" type="pres">
      <dgm:prSet presAssocID="{3EBFE2D3-3F99-4461-9BAF-1CAF87128D69}" presName="background4" presStyleLbl="asst1" presStyleIdx="19" presStyleCnt="20"/>
      <dgm:spPr/>
    </dgm:pt>
    <dgm:pt modelId="{93A04A2F-7470-4169-A6BB-1923132E5711}" type="pres">
      <dgm:prSet presAssocID="{3EBFE2D3-3F99-4461-9BAF-1CAF87128D69}" presName="text4" presStyleLbl="fgAcc4" presStyleIdx="15" presStyleCnt="32">
        <dgm:presLayoutVars>
          <dgm:chPref val="3"/>
        </dgm:presLayoutVars>
      </dgm:prSet>
      <dgm:spPr/>
    </dgm:pt>
    <dgm:pt modelId="{23D0F41D-3053-451D-B81D-6107E02435C9}" type="pres">
      <dgm:prSet presAssocID="{3EBFE2D3-3F99-4461-9BAF-1CAF87128D69}" presName="hierChild5" presStyleCnt="0"/>
      <dgm:spPr/>
    </dgm:pt>
    <dgm:pt modelId="{DD892AB1-E3CF-4F63-8813-C99A56A6D85B}" type="pres">
      <dgm:prSet presAssocID="{1175C553-5E0B-4C9A-99C7-9A56140D64EA}" presName="Name10" presStyleLbl="parChTrans1D2" presStyleIdx="1" presStyleCnt="2"/>
      <dgm:spPr/>
    </dgm:pt>
    <dgm:pt modelId="{E73D0022-EF68-4E0A-BF5D-0678F83C89B4}" type="pres">
      <dgm:prSet presAssocID="{7ECCC278-E8D5-4CEC-89A4-B89558502F3A}" presName="hierRoot2" presStyleCnt="0"/>
      <dgm:spPr/>
    </dgm:pt>
    <dgm:pt modelId="{D0EF9FC3-1937-4981-ADCB-172A89E5FC31}" type="pres">
      <dgm:prSet presAssocID="{7ECCC278-E8D5-4CEC-89A4-B89558502F3A}" presName="composite2" presStyleCnt="0"/>
      <dgm:spPr/>
    </dgm:pt>
    <dgm:pt modelId="{12717271-D8E3-4D50-A0F3-16C96C90F993}" type="pres">
      <dgm:prSet presAssocID="{7ECCC278-E8D5-4CEC-89A4-B89558502F3A}" presName="background2" presStyleLbl="node2" presStyleIdx="0" presStyleCnt="1"/>
      <dgm:spPr/>
    </dgm:pt>
    <dgm:pt modelId="{E05AD27D-9E04-499B-98F3-871F8D95B626}" type="pres">
      <dgm:prSet presAssocID="{7ECCC278-E8D5-4CEC-89A4-B89558502F3A}" presName="text2" presStyleLbl="fgAcc2" presStyleIdx="1" presStyleCnt="2">
        <dgm:presLayoutVars>
          <dgm:chPref val="3"/>
        </dgm:presLayoutVars>
      </dgm:prSet>
      <dgm:spPr/>
    </dgm:pt>
    <dgm:pt modelId="{02CCE5E3-0121-45BA-A9F5-78D48DF83825}" type="pres">
      <dgm:prSet presAssocID="{7ECCC278-E8D5-4CEC-89A4-B89558502F3A}" presName="hierChild3" presStyleCnt="0"/>
      <dgm:spPr/>
    </dgm:pt>
    <dgm:pt modelId="{A4801ECC-6B7F-4021-ACB0-E307C6A142D5}" type="pres">
      <dgm:prSet presAssocID="{EFD9DBA7-0536-4493-ABA7-C1439CB95506}" presName="Name17" presStyleLbl="parChTrans1D3" presStyleIdx="3" presStyleCnt="6"/>
      <dgm:spPr/>
    </dgm:pt>
    <dgm:pt modelId="{D8F3830B-05C9-4FA2-AFC7-BD3A9A4F31A1}" type="pres">
      <dgm:prSet presAssocID="{B495C173-3CB2-4E5C-873A-457841D99D49}" presName="hierRoot3" presStyleCnt="0"/>
      <dgm:spPr/>
    </dgm:pt>
    <dgm:pt modelId="{37F1EAA2-941A-40F6-9983-F0BF8F0EC76C}" type="pres">
      <dgm:prSet presAssocID="{B495C173-3CB2-4E5C-873A-457841D99D49}" presName="composite3" presStyleCnt="0"/>
      <dgm:spPr/>
    </dgm:pt>
    <dgm:pt modelId="{51C77F52-9A5F-4831-8ACB-8BC2E4E0774C}" type="pres">
      <dgm:prSet presAssocID="{B495C173-3CB2-4E5C-873A-457841D99D49}" presName="background3" presStyleLbl="node3" presStyleIdx="0" presStyleCnt="3"/>
      <dgm:spPr/>
    </dgm:pt>
    <dgm:pt modelId="{0F93CC66-E159-4320-A45A-DB9DEB98AA0E}" type="pres">
      <dgm:prSet presAssocID="{B495C173-3CB2-4E5C-873A-457841D99D49}" presName="text3" presStyleLbl="fgAcc3" presStyleIdx="3" presStyleCnt="6">
        <dgm:presLayoutVars>
          <dgm:chPref val="3"/>
        </dgm:presLayoutVars>
      </dgm:prSet>
      <dgm:spPr/>
    </dgm:pt>
    <dgm:pt modelId="{9931D3CA-C54D-4CBD-A09A-228DC97D8825}" type="pres">
      <dgm:prSet presAssocID="{B495C173-3CB2-4E5C-873A-457841D99D49}" presName="hierChild4" presStyleCnt="0"/>
      <dgm:spPr/>
    </dgm:pt>
    <dgm:pt modelId="{294041B5-6BBF-458F-98EE-95C56CFE0B92}" type="pres">
      <dgm:prSet presAssocID="{119A012B-486D-40F6-B728-3C532C9E8F9B}" presName="Name23" presStyleLbl="parChTrans1D4" presStyleIdx="16" presStyleCnt="32"/>
      <dgm:spPr/>
    </dgm:pt>
    <dgm:pt modelId="{E2646358-D3ED-4DF3-9B17-D0EFE8C640D9}" type="pres">
      <dgm:prSet presAssocID="{ACE112A0-CFF7-4D41-BD15-31890CEE89CE}" presName="hierRoot4" presStyleCnt="0"/>
      <dgm:spPr/>
    </dgm:pt>
    <dgm:pt modelId="{B8DFD33D-A0D4-45E8-A0F7-2F050B4BEAAD}" type="pres">
      <dgm:prSet presAssocID="{ACE112A0-CFF7-4D41-BD15-31890CEE89CE}" presName="composite4" presStyleCnt="0"/>
      <dgm:spPr/>
    </dgm:pt>
    <dgm:pt modelId="{60AE8728-B923-48CF-9F43-85A99FA7A42B}" type="pres">
      <dgm:prSet presAssocID="{ACE112A0-CFF7-4D41-BD15-31890CEE89CE}" presName="background4" presStyleLbl="node4" presStyleIdx="0" presStyleCnt="2"/>
      <dgm:spPr/>
    </dgm:pt>
    <dgm:pt modelId="{B5E92C93-5C31-41E5-8819-80564516BEC6}" type="pres">
      <dgm:prSet presAssocID="{ACE112A0-CFF7-4D41-BD15-31890CEE89CE}" presName="text4" presStyleLbl="fgAcc4" presStyleIdx="16" presStyleCnt="32">
        <dgm:presLayoutVars>
          <dgm:chPref val="3"/>
        </dgm:presLayoutVars>
      </dgm:prSet>
      <dgm:spPr/>
    </dgm:pt>
    <dgm:pt modelId="{BF284E88-38DC-4EF5-A65E-31A675B88585}" type="pres">
      <dgm:prSet presAssocID="{ACE112A0-CFF7-4D41-BD15-31890CEE89CE}" presName="hierChild5" presStyleCnt="0"/>
      <dgm:spPr/>
    </dgm:pt>
    <dgm:pt modelId="{A01EB2B9-2180-400A-9901-A677B1AAD607}" type="pres">
      <dgm:prSet presAssocID="{5444A5EB-0F5E-4FDB-BC8D-BB53CCC4E29B}" presName="Name17" presStyleLbl="parChTrans1D3" presStyleIdx="4" presStyleCnt="6"/>
      <dgm:spPr/>
    </dgm:pt>
    <dgm:pt modelId="{ABC39EE1-0A83-4874-BC02-4518C85752A7}" type="pres">
      <dgm:prSet presAssocID="{412B7368-68C0-4D08-A729-8627D8491D18}" presName="hierRoot3" presStyleCnt="0"/>
      <dgm:spPr/>
    </dgm:pt>
    <dgm:pt modelId="{DF26A565-133F-4BF1-A657-8261EF86BD11}" type="pres">
      <dgm:prSet presAssocID="{412B7368-68C0-4D08-A729-8627D8491D18}" presName="composite3" presStyleCnt="0"/>
      <dgm:spPr/>
    </dgm:pt>
    <dgm:pt modelId="{826764E6-008A-4A7B-B8C8-B5683D9ACCB5}" type="pres">
      <dgm:prSet presAssocID="{412B7368-68C0-4D08-A729-8627D8491D18}" presName="background3" presStyleLbl="node3" presStyleIdx="1" presStyleCnt="3"/>
      <dgm:spPr/>
    </dgm:pt>
    <dgm:pt modelId="{AECFEC2D-B9B6-4EBD-8CD0-AFD41A602F5B}" type="pres">
      <dgm:prSet presAssocID="{412B7368-68C0-4D08-A729-8627D8491D18}" presName="text3" presStyleLbl="fgAcc3" presStyleIdx="4" presStyleCnt="6">
        <dgm:presLayoutVars>
          <dgm:chPref val="3"/>
        </dgm:presLayoutVars>
      </dgm:prSet>
      <dgm:spPr/>
    </dgm:pt>
    <dgm:pt modelId="{7E662ADD-8EE5-4D42-B7FF-30D5E28B6932}" type="pres">
      <dgm:prSet presAssocID="{412B7368-68C0-4D08-A729-8627D8491D18}" presName="hierChild4" presStyleCnt="0"/>
      <dgm:spPr/>
    </dgm:pt>
    <dgm:pt modelId="{31D4565D-DB4B-4D0C-AD0F-4F73F006E282}" type="pres">
      <dgm:prSet presAssocID="{C931D89C-87B1-4BDB-9533-6C7703AE6F58}" presName="Name23" presStyleLbl="parChTrans1D4" presStyleIdx="17" presStyleCnt="32"/>
      <dgm:spPr/>
    </dgm:pt>
    <dgm:pt modelId="{169F8419-B6CF-4DEA-A35D-03487D38A85D}" type="pres">
      <dgm:prSet presAssocID="{EFBB8CE8-33F2-44E7-BB4D-99BA036F81E4}" presName="hierRoot4" presStyleCnt="0"/>
      <dgm:spPr/>
    </dgm:pt>
    <dgm:pt modelId="{21F1BE56-9E7D-4219-886F-3976A853AF05}" type="pres">
      <dgm:prSet presAssocID="{EFBB8CE8-33F2-44E7-BB4D-99BA036F81E4}" presName="composite4" presStyleCnt="0"/>
      <dgm:spPr/>
    </dgm:pt>
    <dgm:pt modelId="{35BBF7B9-7C3A-41F1-8556-E479CA3AE62E}" type="pres">
      <dgm:prSet presAssocID="{EFBB8CE8-33F2-44E7-BB4D-99BA036F81E4}" presName="background4" presStyleLbl="node4" presStyleIdx="1" presStyleCnt="2"/>
      <dgm:spPr/>
    </dgm:pt>
    <dgm:pt modelId="{D4AF2FF9-BB02-43DB-99E0-28900C8180CF}" type="pres">
      <dgm:prSet presAssocID="{EFBB8CE8-33F2-44E7-BB4D-99BA036F81E4}" presName="text4" presStyleLbl="fgAcc4" presStyleIdx="17" presStyleCnt="32">
        <dgm:presLayoutVars>
          <dgm:chPref val="3"/>
        </dgm:presLayoutVars>
      </dgm:prSet>
      <dgm:spPr/>
    </dgm:pt>
    <dgm:pt modelId="{1329320C-BBE9-4C28-B50F-B52415D596C3}" type="pres">
      <dgm:prSet presAssocID="{EFBB8CE8-33F2-44E7-BB4D-99BA036F81E4}" presName="hierChild5" presStyleCnt="0"/>
      <dgm:spPr/>
    </dgm:pt>
    <dgm:pt modelId="{50BAAE77-BFC8-4D3A-9D7E-FD802F5598E7}" type="pres">
      <dgm:prSet presAssocID="{37053A52-1651-4F2A-ACE6-13FCDEE0C513}" presName="Name17" presStyleLbl="parChTrans1D3" presStyleIdx="5" presStyleCnt="6"/>
      <dgm:spPr/>
    </dgm:pt>
    <dgm:pt modelId="{D721153C-8A59-4E81-8B90-E9B68FEB9B8F}" type="pres">
      <dgm:prSet presAssocID="{02A5F373-9BE0-4BB6-980F-624E749BF5DB}" presName="hierRoot3" presStyleCnt="0"/>
      <dgm:spPr/>
    </dgm:pt>
    <dgm:pt modelId="{2F918ED0-31B0-4B24-87C0-F049CD5E7D5C}" type="pres">
      <dgm:prSet presAssocID="{02A5F373-9BE0-4BB6-980F-624E749BF5DB}" presName="composite3" presStyleCnt="0"/>
      <dgm:spPr/>
    </dgm:pt>
    <dgm:pt modelId="{EB99F57E-43D1-4CF9-A849-66BBDB3660DC}" type="pres">
      <dgm:prSet presAssocID="{02A5F373-9BE0-4BB6-980F-624E749BF5DB}" presName="background3" presStyleLbl="node3" presStyleIdx="2" presStyleCnt="3"/>
      <dgm:spPr/>
    </dgm:pt>
    <dgm:pt modelId="{C44A61D2-C101-4FDF-8FCC-39A990945075}" type="pres">
      <dgm:prSet presAssocID="{02A5F373-9BE0-4BB6-980F-624E749BF5DB}" presName="text3" presStyleLbl="fgAcc3" presStyleIdx="5" presStyleCnt="6">
        <dgm:presLayoutVars>
          <dgm:chPref val="3"/>
        </dgm:presLayoutVars>
      </dgm:prSet>
      <dgm:spPr/>
    </dgm:pt>
    <dgm:pt modelId="{1299BB6E-3816-4EAF-826C-0BA376C8367D}" type="pres">
      <dgm:prSet presAssocID="{02A5F373-9BE0-4BB6-980F-624E749BF5DB}" presName="hierChild4" presStyleCnt="0"/>
      <dgm:spPr/>
    </dgm:pt>
    <dgm:pt modelId="{E74336B1-E372-4695-B031-A25EB684E94C}" type="pres">
      <dgm:prSet presAssocID="{DF98424E-31B1-4C7D-99F5-FD91469A4AA6}" presName="Name23" presStyleLbl="parChTrans1D4" presStyleIdx="18" presStyleCnt="32"/>
      <dgm:spPr/>
    </dgm:pt>
    <dgm:pt modelId="{14E03DC0-DD03-4F58-A4D9-F07522B333D6}" type="pres">
      <dgm:prSet presAssocID="{774B1809-AE1B-40E0-A131-13CF9D0DE5F3}" presName="hierRoot4" presStyleCnt="0"/>
      <dgm:spPr/>
    </dgm:pt>
    <dgm:pt modelId="{13C06BA8-D8F5-4DB6-9877-0F743CD8D652}" type="pres">
      <dgm:prSet presAssocID="{774B1809-AE1B-40E0-A131-13CF9D0DE5F3}" presName="composite4" presStyleCnt="0"/>
      <dgm:spPr/>
    </dgm:pt>
    <dgm:pt modelId="{1516634C-0E43-43A6-9AC5-A417FA6388D0}" type="pres">
      <dgm:prSet presAssocID="{774B1809-AE1B-40E0-A131-13CF9D0DE5F3}" presName="background4" presStyleLbl="asst3" presStyleIdx="0" presStyleCnt="14"/>
      <dgm:spPr/>
    </dgm:pt>
    <dgm:pt modelId="{6879DFF8-9DAD-452D-AEA2-92082C065F2E}" type="pres">
      <dgm:prSet presAssocID="{774B1809-AE1B-40E0-A131-13CF9D0DE5F3}" presName="text4" presStyleLbl="fgAcc4" presStyleIdx="18" presStyleCnt="32">
        <dgm:presLayoutVars>
          <dgm:chPref val="3"/>
        </dgm:presLayoutVars>
      </dgm:prSet>
      <dgm:spPr/>
    </dgm:pt>
    <dgm:pt modelId="{234CD056-2132-4D57-9011-682E188A12C4}" type="pres">
      <dgm:prSet presAssocID="{774B1809-AE1B-40E0-A131-13CF9D0DE5F3}" presName="hierChild5" presStyleCnt="0"/>
      <dgm:spPr/>
    </dgm:pt>
    <dgm:pt modelId="{AC37F1D1-E652-4424-8E87-AC8E62ADCAA3}" type="pres">
      <dgm:prSet presAssocID="{9D439FF9-591A-462C-83E2-E93D47BB1FF7}" presName="Name23" presStyleLbl="parChTrans1D4" presStyleIdx="19" presStyleCnt="32"/>
      <dgm:spPr/>
    </dgm:pt>
    <dgm:pt modelId="{C073AE9C-7A06-42C3-B74A-5F0F888CD512}" type="pres">
      <dgm:prSet presAssocID="{A8BBB478-5DA2-45F8-A02F-96C08476700F}" presName="hierRoot4" presStyleCnt="0"/>
      <dgm:spPr/>
    </dgm:pt>
    <dgm:pt modelId="{9C68590F-D81A-4768-81D3-0C50E3AAEFA9}" type="pres">
      <dgm:prSet presAssocID="{A8BBB478-5DA2-45F8-A02F-96C08476700F}" presName="composite4" presStyleCnt="0"/>
      <dgm:spPr/>
    </dgm:pt>
    <dgm:pt modelId="{1AA01297-C7BF-481E-95A5-6A8DDC786119}" type="pres">
      <dgm:prSet presAssocID="{A8BBB478-5DA2-45F8-A02F-96C08476700F}" presName="background4" presStyleLbl="asst3" presStyleIdx="1" presStyleCnt="14"/>
      <dgm:spPr/>
    </dgm:pt>
    <dgm:pt modelId="{43E8717D-B982-4954-AA5D-7B47A852E40E}" type="pres">
      <dgm:prSet presAssocID="{A8BBB478-5DA2-45F8-A02F-96C08476700F}" presName="text4" presStyleLbl="fgAcc4" presStyleIdx="19" presStyleCnt="32">
        <dgm:presLayoutVars>
          <dgm:chPref val="3"/>
        </dgm:presLayoutVars>
      </dgm:prSet>
      <dgm:spPr/>
    </dgm:pt>
    <dgm:pt modelId="{F218343F-68A6-44A4-B5D7-31B5A75E2685}" type="pres">
      <dgm:prSet presAssocID="{A8BBB478-5DA2-45F8-A02F-96C08476700F}" presName="hierChild5" presStyleCnt="0"/>
      <dgm:spPr/>
    </dgm:pt>
    <dgm:pt modelId="{3BA4EC57-4EFF-4248-8840-6DF72ACDD0AC}" type="pres">
      <dgm:prSet presAssocID="{2A702BDF-0BCA-41D2-A510-8D894475821F}" presName="Name23" presStyleLbl="parChTrans1D4" presStyleIdx="20" presStyleCnt="32"/>
      <dgm:spPr/>
    </dgm:pt>
    <dgm:pt modelId="{E6776D7C-F984-43EC-A29A-2AC6A973B5E8}" type="pres">
      <dgm:prSet presAssocID="{0E2C6468-B67E-44BE-A543-2224B4FB9856}" presName="hierRoot4" presStyleCnt="0"/>
      <dgm:spPr/>
    </dgm:pt>
    <dgm:pt modelId="{1C3CCE29-FE3A-4610-8064-C7DEEEA93CAD}" type="pres">
      <dgm:prSet presAssocID="{0E2C6468-B67E-44BE-A543-2224B4FB9856}" presName="composite4" presStyleCnt="0"/>
      <dgm:spPr/>
    </dgm:pt>
    <dgm:pt modelId="{7D250FDE-0B33-4ADE-9FF5-024BBCDB6938}" type="pres">
      <dgm:prSet presAssocID="{0E2C6468-B67E-44BE-A543-2224B4FB9856}" presName="background4" presStyleLbl="asst3" presStyleIdx="2" presStyleCnt="14"/>
      <dgm:spPr/>
    </dgm:pt>
    <dgm:pt modelId="{6DFCFCE3-76AB-4ECD-968A-00CAD0BD9207}" type="pres">
      <dgm:prSet presAssocID="{0E2C6468-B67E-44BE-A543-2224B4FB9856}" presName="text4" presStyleLbl="fgAcc4" presStyleIdx="20" presStyleCnt="32">
        <dgm:presLayoutVars>
          <dgm:chPref val="3"/>
        </dgm:presLayoutVars>
      </dgm:prSet>
      <dgm:spPr/>
    </dgm:pt>
    <dgm:pt modelId="{9188CCDE-8BCF-4F29-ACCB-33FAE2C04243}" type="pres">
      <dgm:prSet presAssocID="{0E2C6468-B67E-44BE-A543-2224B4FB9856}" presName="hierChild5" presStyleCnt="0"/>
      <dgm:spPr/>
    </dgm:pt>
    <dgm:pt modelId="{FEDD3916-1DCF-4416-AA4E-4EFFA573C61A}" type="pres">
      <dgm:prSet presAssocID="{786B233D-1599-4AC0-A099-F9F8E0FAAFD5}" presName="Name23" presStyleLbl="parChTrans1D4" presStyleIdx="21" presStyleCnt="32"/>
      <dgm:spPr/>
    </dgm:pt>
    <dgm:pt modelId="{D390E503-8DB3-4A28-A22C-2CD3FF06C6DB}" type="pres">
      <dgm:prSet presAssocID="{44F563EF-A216-4328-A121-7F20AD436608}" presName="hierRoot4" presStyleCnt="0"/>
      <dgm:spPr/>
    </dgm:pt>
    <dgm:pt modelId="{44F50E72-5CD5-48E2-8410-9D853EAC94D6}" type="pres">
      <dgm:prSet presAssocID="{44F563EF-A216-4328-A121-7F20AD436608}" presName="composite4" presStyleCnt="0"/>
      <dgm:spPr/>
    </dgm:pt>
    <dgm:pt modelId="{FEBAEC7F-4B0A-453C-A759-A27DF8506698}" type="pres">
      <dgm:prSet presAssocID="{44F563EF-A216-4328-A121-7F20AD436608}" presName="background4" presStyleLbl="asst3" presStyleIdx="3" presStyleCnt="14"/>
      <dgm:spPr/>
    </dgm:pt>
    <dgm:pt modelId="{48F24DD6-85FC-41BA-A777-16090EB425B2}" type="pres">
      <dgm:prSet presAssocID="{44F563EF-A216-4328-A121-7F20AD436608}" presName="text4" presStyleLbl="fgAcc4" presStyleIdx="21" presStyleCnt="32">
        <dgm:presLayoutVars>
          <dgm:chPref val="3"/>
        </dgm:presLayoutVars>
      </dgm:prSet>
      <dgm:spPr/>
    </dgm:pt>
    <dgm:pt modelId="{154DAED6-4679-4E64-B4D0-455E00E043DC}" type="pres">
      <dgm:prSet presAssocID="{44F563EF-A216-4328-A121-7F20AD436608}" presName="hierChild5" presStyleCnt="0"/>
      <dgm:spPr/>
    </dgm:pt>
    <dgm:pt modelId="{3EA63036-4D9C-43A4-90B5-805DA16DE766}" type="pres">
      <dgm:prSet presAssocID="{F6036943-6D4B-412F-AB2E-76C44C533E1D}" presName="Name23" presStyleLbl="parChTrans1D4" presStyleIdx="22" presStyleCnt="32"/>
      <dgm:spPr/>
    </dgm:pt>
    <dgm:pt modelId="{5759B193-93F4-4E04-989B-8EB94158CF9F}" type="pres">
      <dgm:prSet presAssocID="{716C9045-BCAE-4B17-8B8D-B9262A520648}" presName="hierRoot4" presStyleCnt="0"/>
      <dgm:spPr/>
    </dgm:pt>
    <dgm:pt modelId="{217CBDAD-78D6-417E-A9AF-C11BC8544395}" type="pres">
      <dgm:prSet presAssocID="{716C9045-BCAE-4B17-8B8D-B9262A520648}" presName="composite4" presStyleCnt="0"/>
      <dgm:spPr/>
    </dgm:pt>
    <dgm:pt modelId="{49E517C4-1651-4D2B-96E7-CC1D17D1DADF}" type="pres">
      <dgm:prSet presAssocID="{716C9045-BCAE-4B17-8B8D-B9262A520648}" presName="background4" presStyleLbl="asst3" presStyleIdx="4" presStyleCnt="14"/>
      <dgm:spPr/>
    </dgm:pt>
    <dgm:pt modelId="{B83882E5-F36F-4965-BEB9-26F575DF3553}" type="pres">
      <dgm:prSet presAssocID="{716C9045-BCAE-4B17-8B8D-B9262A520648}" presName="text4" presStyleLbl="fgAcc4" presStyleIdx="22" presStyleCnt="32">
        <dgm:presLayoutVars>
          <dgm:chPref val="3"/>
        </dgm:presLayoutVars>
      </dgm:prSet>
      <dgm:spPr/>
    </dgm:pt>
    <dgm:pt modelId="{9091F665-31EA-433D-AED9-00A8472EDE90}" type="pres">
      <dgm:prSet presAssocID="{716C9045-BCAE-4B17-8B8D-B9262A520648}" presName="hierChild5" presStyleCnt="0"/>
      <dgm:spPr/>
    </dgm:pt>
    <dgm:pt modelId="{82A70661-F1D6-4AD7-99B2-9E367F5BDE07}" type="pres">
      <dgm:prSet presAssocID="{9F4F8A4F-899B-4676-8086-CB4CD543CEE7}" presName="Name23" presStyleLbl="parChTrans1D4" presStyleIdx="23" presStyleCnt="32"/>
      <dgm:spPr/>
    </dgm:pt>
    <dgm:pt modelId="{9D3E67EA-975A-4C81-9C90-4DDFCE941BF3}" type="pres">
      <dgm:prSet presAssocID="{602AAF5F-7624-4A17-B9AE-2D1A9CFF6E09}" presName="hierRoot4" presStyleCnt="0"/>
      <dgm:spPr/>
    </dgm:pt>
    <dgm:pt modelId="{B0C963D6-042C-40B7-B448-2E74C5BB9E25}" type="pres">
      <dgm:prSet presAssocID="{602AAF5F-7624-4A17-B9AE-2D1A9CFF6E09}" presName="composite4" presStyleCnt="0"/>
      <dgm:spPr/>
    </dgm:pt>
    <dgm:pt modelId="{7CA0E910-CE1A-484A-9523-04B6C98B4A44}" type="pres">
      <dgm:prSet presAssocID="{602AAF5F-7624-4A17-B9AE-2D1A9CFF6E09}" presName="background4" presStyleLbl="asst3" presStyleIdx="5" presStyleCnt="14"/>
      <dgm:spPr/>
    </dgm:pt>
    <dgm:pt modelId="{BAABA694-E190-4C38-B9E6-E5492330F789}" type="pres">
      <dgm:prSet presAssocID="{602AAF5F-7624-4A17-B9AE-2D1A9CFF6E09}" presName="text4" presStyleLbl="fgAcc4" presStyleIdx="23" presStyleCnt="32">
        <dgm:presLayoutVars>
          <dgm:chPref val="3"/>
        </dgm:presLayoutVars>
      </dgm:prSet>
      <dgm:spPr/>
    </dgm:pt>
    <dgm:pt modelId="{9205848D-04B5-4F71-B3A3-81D3BB77825D}" type="pres">
      <dgm:prSet presAssocID="{602AAF5F-7624-4A17-B9AE-2D1A9CFF6E09}" presName="hierChild5" presStyleCnt="0"/>
      <dgm:spPr/>
    </dgm:pt>
    <dgm:pt modelId="{1F23C721-613A-4A37-ACA2-272F7B26C7C7}" type="pres">
      <dgm:prSet presAssocID="{D5F71201-F4C9-4C0A-99F1-2FF78F3792AC}" presName="Name23" presStyleLbl="parChTrans1D4" presStyleIdx="24" presStyleCnt="32"/>
      <dgm:spPr/>
    </dgm:pt>
    <dgm:pt modelId="{C9B5EBBD-CF25-4B27-9F85-BCADE5EA8495}" type="pres">
      <dgm:prSet presAssocID="{416BAFB0-1EF0-4DE5-8DE6-0A4D594C5FF3}" presName="hierRoot4" presStyleCnt="0"/>
      <dgm:spPr/>
    </dgm:pt>
    <dgm:pt modelId="{2F1BF284-93AF-463F-86B7-F6EC19B3EBE8}" type="pres">
      <dgm:prSet presAssocID="{416BAFB0-1EF0-4DE5-8DE6-0A4D594C5FF3}" presName="composite4" presStyleCnt="0"/>
      <dgm:spPr/>
    </dgm:pt>
    <dgm:pt modelId="{2D6141D3-AEBB-441D-943F-EB155D269469}" type="pres">
      <dgm:prSet presAssocID="{416BAFB0-1EF0-4DE5-8DE6-0A4D594C5FF3}" presName="background4" presStyleLbl="asst3" presStyleIdx="6" presStyleCnt="14"/>
      <dgm:spPr/>
    </dgm:pt>
    <dgm:pt modelId="{0413FF08-BE0C-42B0-9270-AEB23C128DDE}" type="pres">
      <dgm:prSet presAssocID="{416BAFB0-1EF0-4DE5-8DE6-0A4D594C5FF3}" presName="text4" presStyleLbl="fgAcc4" presStyleIdx="24" presStyleCnt="32">
        <dgm:presLayoutVars>
          <dgm:chPref val="3"/>
        </dgm:presLayoutVars>
      </dgm:prSet>
      <dgm:spPr/>
    </dgm:pt>
    <dgm:pt modelId="{74B9ED84-2662-454B-9014-395B8CFAD565}" type="pres">
      <dgm:prSet presAssocID="{416BAFB0-1EF0-4DE5-8DE6-0A4D594C5FF3}" presName="hierChild5" presStyleCnt="0"/>
      <dgm:spPr/>
    </dgm:pt>
    <dgm:pt modelId="{2031776C-606B-4729-9CAA-1F2A032D0561}" type="pres">
      <dgm:prSet presAssocID="{C99129A8-5CA6-45BF-A19E-61335B5DB568}" presName="Name23" presStyleLbl="parChTrans1D4" presStyleIdx="25" presStyleCnt="32"/>
      <dgm:spPr/>
    </dgm:pt>
    <dgm:pt modelId="{9E0D16A8-3DEC-4A12-A1F0-F7D0EDB0909E}" type="pres">
      <dgm:prSet presAssocID="{0910D5C8-87AA-4BA4-860D-82C231ABC3E3}" presName="hierRoot4" presStyleCnt="0"/>
      <dgm:spPr/>
    </dgm:pt>
    <dgm:pt modelId="{9911E4C5-11B4-47A2-90F1-D312BDB8A215}" type="pres">
      <dgm:prSet presAssocID="{0910D5C8-87AA-4BA4-860D-82C231ABC3E3}" presName="composite4" presStyleCnt="0"/>
      <dgm:spPr/>
    </dgm:pt>
    <dgm:pt modelId="{EF87E403-01B3-45A7-B562-59E2A603FD54}" type="pres">
      <dgm:prSet presAssocID="{0910D5C8-87AA-4BA4-860D-82C231ABC3E3}" presName="background4" presStyleLbl="asst3" presStyleIdx="7" presStyleCnt="14"/>
      <dgm:spPr/>
    </dgm:pt>
    <dgm:pt modelId="{D7DD446B-EF68-4B86-8F9A-98B79951BED4}" type="pres">
      <dgm:prSet presAssocID="{0910D5C8-87AA-4BA4-860D-82C231ABC3E3}" presName="text4" presStyleLbl="fgAcc4" presStyleIdx="25" presStyleCnt="32">
        <dgm:presLayoutVars>
          <dgm:chPref val="3"/>
        </dgm:presLayoutVars>
      </dgm:prSet>
      <dgm:spPr/>
    </dgm:pt>
    <dgm:pt modelId="{B5AE1079-DE0A-4223-A510-2DB267086A76}" type="pres">
      <dgm:prSet presAssocID="{0910D5C8-87AA-4BA4-860D-82C231ABC3E3}" presName="hierChild5" presStyleCnt="0"/>
      <dgm:spPr/>
    </dgm:pt>
    <dgm:pt modelId="{72DF19CA-7372-4220-BA45-057E5E7F0CD2}" type="pres">
      <dgm:prSet presAssocID="{7473004D-6868-402E-B8F6-28EAEFDF0717}" presName="Name23" presStyleLbl="parChTrans1D4" presStyleIdx="26" presStyleCnt="32"/>
      <dgm:spPr/>
    </dgm:pt>
    <dgm:pt modelId="{B675DC0E-5B4C-49C3-819D-02DD1433D9BB}" type="pres">
      <dgm:prSet presAssocID="{693D2F97-B327-4B8A-8E1B-848893A14E9F}" presName="hierRoot4" presStyleCnt="0"/>
      <dgm:spPr/>
    </dgm:pt>
    <dgm:pt modelId="{B5B8939C-7AF9-48A1-9E4E-542823138FEC}" type="pres">
      <dgm:prSet presAssocID="{693D2F97-B327-4B8A-8E1B-848893A14E9F}" presName="composite4" presStyleCnt="0"/>
      <dgm:spPr/>
    </dgm:pt>
    <dgm:pt modelId="{B89D3076-545A-4F1E-9A74-7EA50DAB7CBF}" type="pres">
      <dgm:prSet presAssocID="{693D2F97-B327-4B8A-8E1B-848893A14E9F}" presName="background4" presStyleLbl="asst3" presStyleIdx="8" presStyleCnt="14"/>
      <dgm:spPr/>
    </dgm:pt>
    <dgm:pt modelId="{AE1F7CB4-0A27-42BB-A6A1-FF0BBD81377E}" type="pres">
      <dgm:prSet presAssocID="{693D2F97-B327-4B8A-8E1B-848893A14E9F}" presName="text4" presStyleLbl="fgAcc4" presStyleIdx="26" presStyleCnt="32">
        <dgm:presLayoutVars>
          <dgm:chPref val="3"/>
        </dgm:presLayoutVars>
      </dgm:prSet>
      <dgm:spPr/>
    </dgm:pt>
    <dgm:pt modelId="{47ED78CE-729B-4108-9FB0-28BD74C31FAE}" type="pres">
      <dgm:prSet presAssocID="{693D2F97-B327-4B8A-8E1B-848893A14E9F}" presName="hierChild5" presStyleCnt="0"/>
      <dgm:spPr/>
    </dgm:pt>
    <dgm:pt modelId="{5D97AE68-A54F-4B52-971E-CCCF3224D283}" type="pres">
      <dgm:prSet presAssocID="{8B714EAF-9EB8-4F9E-9209-E68BB22FE339}" presName="Name23" presStyleLbl="parChTrans1D4" presStyleIdx="27" presStyleCnt="32"/>
      <dgm:spPr/>
    </dgm:pt>
    <dgm:pt modelId="{433A9673-32A0-4499-A7D5-B835BFA976D6}" type="pres">
      <dgm:prSet presAssocID="{4C64D4FB-F89E-46E3-AE71-B4A30DCC0FB8}" presName="hierRoot4" presStyleCnt="0"/>
      <dgm:spPr/>
    </dgm:pt>
    <dgm:pt modelId="{B6C44D20-3C6A-4295-A460-20E0B49B8FEF}" type="pres">
      <dgm:prSet presAssocID="{4C64D4FB-F89E-46E3-AE71-B4A30DCC0FB8}" presName="composite4" presStyleCnt="0"/>
      <dgm:spPr/>
    </dgm:pt>
    <dgm:pt modelId="{A068B60A-AC82-447E-855F-BE654C2E8CAB}" type="pres">
      <dgm:prSet presAssocID="{4C64D4FB-F89E-46E3-AE71-B4A30DCC0FB8}" presName="background4" presStyleLbl="asst3" presStyleIdx="9" presStyleCnt="14"/>
      <dgm:spPr/>
    </dgm:pt>
    <dgm:pt modelId="{868083D4-93E8-42F7-AC97-8333A9187E6F}" type="pres">
      <dgm:prSet presAssocID="{4C64D4FB-F89E-46E3-AE71-B4A30DCC0FB8}" presName="text4" presStyleLbl="fgAcc4" presStyleIdx="27" presStyleCnt="32">
        <dgm:presLayoutVars>
          <dgm:chPref val="3"/>
        </dgm:presLayoutVars>
      </dgm:prSet>
      <dgm:spPr/>
    </dgm:pt>
    <dgm:pt modelId="{BA21D622-C210-4731-BFFE-6F27C5CFEA34}" type="pres">
      <dgm:prSet presAssocID="{4C64D4FB-F89E-46E3-AE71-B4A30DCC0FB8}" presName="hierChild5" presStyleCnt="0"/>
      <dgm:spPr/>
    </dgm:pt>
    <dgm:pt modelId="{3F4DABD5-491D-4353-80C1-DD99AAD73721}" type="pres">
      <dgm:prSet presAssocID="{A9E19CAF-A427-44F7-8125-51FDB4B71138}" presName="Name23" presStyleLbl="parChTrans1D4" presStyleIdx="28" presStyleCnt="32"/>
      <dgm:spPr/>
    </dgm:pt>
    <dgm:pt modelId="{48CF7332-0042-44A6-A457-F0B8D2630800}" type="pres">
      <dgm:prSet presAssocID="{3332AD36-155B-4E34-A215-1D81BEE0792B}" presName="hierRoot4" presStyleCnt="0"/>
      <dgm:spPr/>
    </dgm:pt>
    <dgm:pt modelId="{33A15B23-A68F-4B93-9C5D-1AE15E9BE221}" type="pres">
      <dgm:prSet presAssocID="{3332AD36-155B-4E34-A215-1D81BEE0792B}" presName="composite4" presStyleCnt="0"/>
      <dgm:spPr/>
    </dgm:pt>
    <dgm:pt modelId="{E76DCB7A-3518-4CE0-9F8A-F88CD376C6C3}" type="pres">
      <dgm:prSet presAssocID="{3332AD36-155B-4E34-A215-1D81BEE0792B}" presName="background4" presStyleLbl="asst3" presStyleIdx="10" presStyleCnt="14"/>
      <dgm:spPr/>
    </dgm:pt>
    <dgm:pt modelId="{41790536-7489-4735-97F3-D8FCAFCE70A4}" type="pres">
      <dgm:prSet presAssocID="{3332AD36-155B-4E34-A215-1D81BEE0792B}" presName="text4" presStyleLbl="fgAcc4" presStyleIdx="28" presStyleCnt="32">
        <dgm:presLayoutVars>
          <dgm:chPref val="3"/>
        </dgm:presLayoutVars>
      </dgm:prSet>
      <dgm:spPr/>
    </dgm:pt>
    <dgm:pt modelId="{2B21D147-3DF9-48BD-AEF0-6AF427A01115}" type="pres">
      <dgm:prSet presAssocID="{3332AD36-155B-4E34-A215-1D81BEE0792B}" presName="hierChild5" presStyleCnt="0"/>
      <dgm:spPr/>
    </dgm:pt>
    <dgm:pt modelId="{29435F91-0C36-4883-A38B-637D3B60DE27}" type="pres">
      <dgm:prSet presAssocID="{745BE0E5-4B7A-4690-B2A6-5B583C980748}" presName="Name23" presStyleLbl="parChTrans1D4" presStyleIdx="29" presStyleCnt="32"/>
      <dgm:spPr/>
    </dgm:pt>
    <dgm:pt modelId="{E7067FE0-A697-4294-B5BE-A6ABFEC848BE}" type="pres">
      <dgm:prSet presAssocID="{80884285-D1F3-40BA-8E00-A697F4F42C7F}" presName="hierRoot4" presStyleCnt="0"/>
      <dgm:spPr/>
    </dgm:pt>
    <dgm:pt modelId="{4899764B-99D0-4A10-84A2-206D55DE902C}" type="pres">
      <dgm:prSet presAssocID="{80884285-D1F3-40BA-8E00-A697F4F42C7F}" presName="composite4" presStyleCnt="0"/>
      <dgm:spPr/>
    </dgm:pt>
    <dgm:pt modelId="{47E0C216-1537-4B24-8090-029AB174333B}" type="pres">
      <dgm:prSet presAssocID="{80884285-D1F3-40BA-8E00-A697F4F42C7F}" presName="background4" presStyleLbl="asst3" presStyleIdx="11" presStyleCnt="14"/>
      <dgm:spPr/>
    </dgm:pt>
    <dgm:pt modelId="{C3C754FD-D3A4-4B18-9215-856E4F37BD88}" type="pres">
      <dgm:prSet presAssocID="{80884285-D1F3-40BA-8E00-A697F4F42C7F}" presName="text4" presStyleLbl="fgAcc4" presStyleIdx="29" presStyleCnt="32">
        <dgm:presLayoutVars>
          <dgm:chPref val="3"/>
        </dgm:presLayoutVars>
      </dgm:prSet>
      <dgm:spPr/>
    </dgm:pt>
    <dgm:pt modelId="{87A76FF5-0C27-4879-9330-EAE4F696E46B}" type="pres">
      <dgm:prSet presAssocID="{80884285-D1F3-40BA-8E00-A697F4F42C7F}" presName="hierChild5" presStyleCnt="0"/>
      <dgm:spPr/>
    </dgm:pt>
    <dgm:pt modelId="{F53E1663-416A-4EA5-AFF8-C40E6BAE8188}" type="pres">
      <dgm:prSet presAssocID="{4C33925B-B3F2-4055-9E9E-C64CAD3F36AB}" presName="Name23" presStyleLbl="parChTrans1D4" presStyleIdx="30" presStyleCnt="32"/>
      <dgm:spPr/>
    </dgm:pt>
    <dgm:pt modelId="{DD4C12AF-3666-4022-9FFC-EF88CE139CA2}" type="pres">
      <dgm:prSet presAssocID="{8156752D-8A18-432A-8E50-AE8A0535238A}" presName="hierRoot4" presStyleCnt="0"/>
      <dgm:spPr/>
    </dgm:pt>
    <dgm:pt modelId="{34C5BD32-3F39-491C-B547-0BA9DB3767F4}" type="pres">
      <dgm:prSet presAssocID="{8156752D-8A18-432A-8E50-AE8A0535238A}" presName="composite4" presStyleCnt="0"/>
      <dgm:spPr/>
    </dgm:pt>
    <dgm:pt modelId="{3714AC46-2702-4368-8C4E-DBCAE590C327}" type="pres">
      <dgm:prSet presAssocID="{8156752D-8A18-432A-8E50-AE8A0535238A}" presName="background4" presStyleLbl="asst3" presStyleIdx="12" presStyleCnt="14"/>
      <dgm:spPr/>
    </dgm:pt>
    <dgm:pt modelId="{F2615B5B-FFF9-461D-8CB1-7BCA114D4063}" type="pres">
      <dgm:prSet presAssocID="{8156752D-8A18-432A-8E50-AE8A0535238A}" presName="text4" presStyleLbl="fgAcc4" presStyleIdx="30" presStyleCnt="32">
        <dgm:presLayoutVars>
          <dgm:chPref val="3"/>
        </dgm:presLayoutVars>
      </dgm:prSet>
      <dgm:spPr/>
    </dgm:pt>
    <dgm:pt modelId="{15356DC4-2347-49C9-8566-454AB0677C16}" type="pres">
      <dgm:prSet presAssocID="{8156752D-8A18-432A-8E50-AE8A0535238A}" presName="hierChild5" presStyleCnt="0"/>
      <dgm:spPr/>
    </dgm:pt>
    <dgm:pt modelId="{D2224A58-ABD0-412C-A03D-23EEF4FE09AC}" type="pres">
      <dgm:prSet presAssocID="{BF4103F6-495F-45D9-8B6A-C698BEADD2FF}" presName="Name23" presStyleLbl="parChTrans1D4" presStyleIdx="31" presStyleCnt="32"/>
      <dgm:spPr/>
    </dgm:pt>
    <dgm:pt modelId="{50ECDF85-53E2-4D2B-80FF-2FA98F085ABC}" type="pres">
      <dgm:prSet presAssocID="{4CA4F495-8231-4568-B47C-00B85CBFC930}" presName="hierRoot4" presStyleCnt="0"/>
      <dgm:spPr/>
    </dgm:pt>
    <dgm:pt modelId="{FD87241D-13A3-41F3-8154-F549204DE3C5}" type="pres">
      <dgm:prSet presAssocID="{4CA4F495-8231-4568-B47C-00B85CBFC930}" presName="composite4" presStyleCnt="0"/>
      <dgm:spPr/>
    </dgm:pt>
    <dgm:pt modelId="{052DE1D5-DD72-4C5C-A416-2CC7F04C5EB4}" type="pres">
      <dgm:prSet presAssocID="{4CA4F495-8231-4568-B47C-00B85CBFC930}" presName="background4" presStyleLbl="asst3" presStyleIdx="13" presStyleCnt="14"/>
      <dgm:spPr/>
    </dgm:pt>
    <dgm:pt modelId="{7E39955B-D1C7-4869-9053-DB7CD8CCFC01}" type="pres">
      <dgm:prSet presAssocID="{4CA4F495-8231-4568-B47C-00B85CBFC930}" presName="text4" presStyleLbl="fgAcc4" presStyleIdx="31" presStyleCnt="32">
        <dgm:presLayoutVars>
          <dgm:chPref val="3"/>
        </dgm:presLayoutVars>
      </dgm:prSet>
      <dgm:spPr/>
    </dgm:pt>
    <dgm:pt modelId="{03A7BBF5-C66C-46A5-B933-CF6B13552126}" type="pres">
      <dgm:prSet presAssocID="{4CA4F495-8231-4568-B47C-00B85CBFC930}" presName="hierChild5" presStyleCnt="0"/>
      <dgm:spPr/>
    </dgm:pt>
  </dgm:ptLst>
  <dgm:cxnLst>
    <dgm:cxn modelId="{C7C1F201-23B4-4AB0-9FAE-5791C4EA7380}" type="presOf" srcId="{036FAAEF-F9D1-436D-AFEF-0C6D0580DF72}" destId="{36E29DA4-EEA6-4868-9DE1-A839FBF926FB}" srcOrd="0" destOrd="0" presId="urn:microsoft.com/office/officeart/2005/8/layout/hierarchy1"/>
    <dgm:cxn modelId="{49B31003-BDD2-4D80-BEA7-F4F0C9232BD4}" type="presOf" srcId="{412B7368-68C0-4D08-A729-8627D8491D18}" destId="{AECFEC2D-B9B6-4EBD-8CD0-AFD41A602F5B}" srcOrd="0" destOrd="0" presId="urn:microsoft.com/office/officeart/2005/8/layout/hierarchy1"/>
    <dgm:cxn modelId="{B8A29703-B057-43E0-ABA7-B1F029ADB7F1}" type="presOf" srcId="{F6036943-6D4B-412F-AB2E-76C44C533E1D}" destId="{3EA63036-4D9C-43A4-90B5-805DA16DE766}" srcOrd="0" destOrd="0" presId="urn:microsoft.com/office/officeart/2005/8/layout/hierarchy1"/>
    <dgm:cxn modelId="{41963D06-E8DE-4547-A65D-A631389300A1}" srcId="{602AAF5F-7624-4A17-B9AE-2D1A9CFF6E09}" destId="{416BAFB0-1EF0-4DE5-8DE6-0A4D594C5FF3}" srcOrd="0" destOrd="0" parTransId="{D5F71201-F4C9-4C0A-99F1-2FF78F3792AC}" sibTransId="{4175CF7E-993E-4511-8C59-F65DF58A8838}"/>
    <dgm:cxn modelId="{BF46700B-92C9-4933-902E-3B9318D7361F}" type="presOf" srcId="{609786A8-7C6C-40A8-9B11-56EC03AEECFC}" destId="{D27A2DFC-7593-489C-B646-7DAE74F3C98E}" srcOrd="0" destOrd="0" presId="urn:microsoft.com/office/officeart/2005/8/layout/hierarchy1"/>
    <dgm:cxn modelId="{54D1BC14-4444-4F34-ABA6-FCC7FD4EE940}" srcId="{A8BBB478-5DA2-45F8-A02F-96C08476700F}" destId="{0E2C6468-B67E-44BE-A543-2224B4FB9856}" srcOrd="0" destOrd="0" parTransId="{2A702BDF-0BCA-41D2-A510-8D894475821F}" sibTransId="{644F84CB-66A5-44B0-AF70-17378E397EA0}"/>
    <dgm:cxn modelId="{6EC2FC15-3A06-46AF-A62E-5189C4D64570}" type="presOf" srcId="{F10CD4CE-1B45-40F1-8140-4173940884FE}" destId="{C5385575-FE38-40F2-A094-D2F8BB225B5F}" srcOrd="0" destOrd="0" presId="urn:microsoft.com/office/officeart/2005/8/layout/hierarchy1"/>
    <dgm:cxn modelId="{C7AA2416-FA56-48F6-A3CA-952C83FDC182}" type="presOf" srcId="{C8F63BEC-8452-4DA9-920A-B263A2CEF62C}" destId="{E0D6357E-E89C-46B0-978E-CC77AB4623B0}" srcOrd="0" destOrd="0" presId="urn:microsoft.com/office/officeart/2005/8/layout/hierarchy1"/>
    <dgm:cxn modelId="{D274EF16-94E5-4B3C-AE88-B2DA6216659E}" type="presOf" srcId="{CDA3F993-6D31-47F5-A078-45CC98FF2B23}" destId="{2D760176-8AF5-4A6C-A523-ED7AB2F59698}" srcOrd="0" destOrd="0" presId="urn:microsoft.com/office/officeart/2005/8/layout/hierarchy1"/>
    <dgm:cxn modelId="{5C155419-765A-45CE-8A13-AEF6B6B878F7}" srcId="{7ECCC278-E8D5-4CEC-89A4-B89558502F3A}" destId="{412B7368-68C0-4D08-A729-8627D8491D18}" srcOrd="1" destOrd="0" parTransId="{5444A5EB-0F5E-4FDB-BC8D-BB53CCC4E29B}" sibTransId="{34361D55-3DAC-4326-93F4-A5A847831920}"/>
    <dgm:cxn modelId="{77AFC51C-AB88-427A-B864-84AFC1780AF3}" type="presOf" srcId="{4C33925B-B3F2-4055-9E9E-C64CAD3F36AB}" destId="{F53E1663-416A-4EA5-AFF8-C40E6BAE8188}" srcOrd="0" destOrd="0" presId="urn:microsoft.com/office/officeart/2005/8/layout/hierarchy1"/>
    <dgm:cxn modelId="{A4C6351D-58D9-4AFD-8703-98BDB8E7A27A}" type="presOf" srcId="{E9071FC6-DD6D-4788-933B-08508160FE97}" destId="{9E5893B1-91FD-4A61-A7C6-1F36BB6B3C58}" srcOrd="0" destOrd="0" presId="urn:microsoft.com/office/officeart/2005/8/layout/hierarchy1"/>
    <dgm:cxn modelId="{5DFB7222-02F7-4C95-B9CA-F6C2915D0748}" type="presOf" srcId="{CE66ED03-DC89-42CF-B095-84911692A39F}" destId="{30137827-4888-4595-9DE1-4616AD604C88}" srcOrd="0" destOrd="0" presId="urn:microsoft.com/office/officeart/2005/8/layout/hierarchy1"/>
    <dgm:cxn modelId="{96458D23-36E9-42C8-87FA-E99E8379BC13}" type="presOf" srcId="{B89B47DF-9C5E-4ED8-BA59-5A2398925161}" destId="{0A148F4B-74F2-4A70-B594-CE2148884EF2}" srcOrd="0" destOrd="0" presId="urn:microsoft.com/office/officeart/2005/8/layout/hierarchy1"/>
    <dgm:cxn modelId="{3598822A-9006-4203-AA92-A5DAD1C7FA92}" type="presOf" srcId="{80884285-D1F3-40BA-8E00-A697F4F42C7F}" destId="{C3C754FD-D3A4-4B18-9215-856E4F37BD88}" srcOrd="0" destOrd="0" presId="urn:microsoft.com/office/officeart/2005/8/layout/hierarchy1"/>
    <dgm:cxn modelId="{CFA2E933-35F0-4CDD-8BC8-E800234BE852}" type="presOf" srcId="{F55D92A8-A434-499E-84AB-80451366A66D}" destId="{9D6D856D-BCA0-4909-8272-B5D0F873C94B}" srcOrd="0" destOrd="0" presId="urn:microsoft.com/office/officeart/2005/8/layout/hierarchy1"/>
    <dgm:cxn modelId="{CFD34334-F7C2-4E71-9218-51D43BDEDBF6}" type="presOf" srcId="{87CE0B95-3510-4637-89B6-63FC516390F0}" destId="{3A176F6D-8341-4ED6-B404-2DC04EAF192B}" srcOrd="0" destOrd="0" presId="urn:microsoft.com/office/officeart/2005/8/layout/hierarchy1"/>
    <dgm:cxn modelId="{A8C4A435-0975-41A1-977E-646F4684C155}" type="presOf" srcId="{A8BBB478-5DA2-45F8-A02F-96C08476700F}" destId="{43E8717D-B982-4954-AA5D-7B47A852E40E}" srcOrd="0" destOrd="0" presId="urn:microsoft.com/office/officeart/2005/8/layout/hierarchy1"/>
    <dgm:cxn modelId="{BF68283B-9F73-4581-91BB-565277BC8F7A}" srcId="{D4AA9AEB-CD56-40FB-9D5B-B7FD4B4A5767}" destId="{33CF7F35-5165-47E2-8B0E-59DEC536D2AF}" srcOrd="0" destOrd="0" parTransId="{805E6405-D5BC-4105-BB2D-5B21A88101CC}" sibTransId="{39510089-1BDD-4B21-BDDE-299687DBCB4E}"/>
    <dgm:cxn modelId="{B3FA0D3C-FAF9-4A7E-8E92-CA09A44AF8B4}" type="presOf" srcId="{119A012B-486D-40F6-B728-3C532C9E8F9B}" destId="{294041B5-6BBF-458F-98EE-95C56CFE0B92}" srcOrd="0" destOrd="0" presId="urn:microsoft.com/office/officeart/2005/8/layout/hierarchy1"/>
    <dgm:cxn modelId="{1F971A3C-1847-40BA-BC7D-ACFF2802052B}" type="presOf" srcId="{693D2F97-B327-4B8A-8E1B-848893A14E9F}" destId="{AE1F7CB4-0A27-42BB-A6A1-FF0BBD81377E}" srcOrd="0" destOrd="0" presId="urn:microsoft.com/office/officeart/2005/8/layout/hierarchy1"/>
    <dgm:cxn modelId="{97070940-4875-4A07-8E69-D288673BD635}" type="presOf" srcId="{9F4F8A4F-899B-4676-8086-CB4CD543CEE7}" destId="{82A70661-F1D6-4AD7-99B2-9E367F5BDE07}" srcOrd="0" destOrd="0" presId="urn:microsoft.com/office/officeart/2005/8/layout/hierarchy1"/>
    <dgm:cxn modelId="{2B2D5C5B-C550-414B-AABB-CCB1F61D164F}" type="presOf" srcId="{786B233D-1599-4AC0-A099-F9F8E0FAAFD5}" destId="{FEDD3916-1DCF-4416-AA4E-4EFFA573C61A}" srcOrd="0" destOrd="0" presId="urn:microsoft.com/office/officeart/2005/8/layout/hierarchy1"/>
    <dgm:cxn modelId="{CB945D5C-DD2D-4ECA-90B7-3D5FECA61F33}" type="presOf" srcId="{E4E49998-20C8-4F5D-9DA2-D0130CEF7C2F}" destId="{A89D62E6-BDB8-43AF-9C4D-AA15508D9C39}" srcOrd="0" destOrd="0" presId="urn:microsoft.com/office/officeart/2005/8/layout/hierarchy1"/>
    <dgm:cxn modelId="{77A44D5D-115A-45AE-A278-F4F0BD830841}" srcId="{87CE0B95-3510-4637-89B6-63FC516390F0}" destId="{6800501C-796E-45D4-B2C7-1AEBD22CE869}" srcOrd="0" destOrd="0" parTransId="{C8F63BEC-8452-4DA9-920A-B263A2CEF62C}" sibTransId="{77B08ABF-CA4D-45E8-B5D7-9ACBEEF237BB}"/>
    <dgm:cxn modelId="{47B2D95F-1644-406F-B4A2-5BF994C37B21}" srcId="{F10CD4CE-1B45-40F1-8140-4173940884FE}" destId="{CE66ED03-DC89-42CF-B095-84911692A39F}" srcOrd="0" destOrd="0" parTransId="{CDA3F993-6D31-47F5-A078-45CC98FF2B23}" sibTransId="{AF99470D-3DFC-416F-8CEE-D49C0D08BA7D}"/>
    <dgm:cxn modelId="{A4D23762-80BD-445B-8924-9D708D95D099}" type="presOf" srcId="{5FC86D7F-977F-4104-86EF-6F7401424300}" destId="{79C9D2A9-E0B1-483E-8BDB-DDB8E3D43CFE}" srcOrd="0" destOrd="0" presId="urn:microsoft.com/office/officeart/2005/8/layout/hierarchy1"/>
    <dgm:cxn modelId="{53F15342-507D-4A57-B32E-86543589270F}" type="presOf" srcId="{745BE0E5-4B7A-4690-B2A6-5B583C980748}" destId="{29435F91-0C36-4883-A38B-637D3B60DE27}" srcOrd="0" destOrd="0" presId="urn:microsoft.com/office/officeart/2005/8/layout/hierarchy1"/>
    <dgm:cxn modelId="{EA65C863-20DC-43C0-A831-16C4DF9EE4AC}" srcId="{412B7368-68C0-4D08-A729-8627D8491D18}" destId="{EFBB8CE8-33F2-44E7-BB4D-99BA036F81E4}" srcOrd="0" destOrd="0" parTransId="{C931D89C-87B1-4BDB-9533-6C7703AE6F58}" sibTransId="{DC03E47E-3079-4F96-ABC5-933010A8D01B}"/>
    <dgm:cxn modelId="{54F30644-4578-4C4B-8CDB-7FF0ACC7B513}" srcId="{7ECCC278-E8D5-4CEC-89A4-B89558502F3A}" destId="{B495C173-3CB2-4E5C-873A-457841D99D49}" srcOrd="0" destOrd="0" parTransId="{EFD9DBA7-0536-4493-ABA7-C1439CB95506}" sibTransId="{9558D0AB-C862-4EC1-B33B-0B1E8BF543C0}"/>
    <dgm:cxn modelId="{AE0D1C45-9989-4438-802E-61EC9B8B3D9A}" srcId="{693D2F97-B327-4B8A-8E1B-848893A14E9F}" destId="{4C64D4FB-F89E-46E3-AE71-B4A30DCC0FB8}" srcOrd="0" destOrd="0" parTransId="{8B714EAF-9EB8-4F9E-9209-E68BB22FE339}" sibTransId="{76181C3B-F52F-458D-84AF-8737391C86A7}"/>
    <dgm:cxn modelId="{FFD5F466-E764-4CE9-A0FB-6AF96750992D}" type="presOf" srcId="{3C248CAA-CF17-498C-8277-9D9C7802347C}" destId="{45B971A0-B3E5-4714-983F-BD2B450F2462}" srcOrd="0" destOrd="0" presId="urn:microsoft.com/office/officeart/2005/8/layout/hierarchy1"/>
    <dgm:cxn modelId="{654B4267-9452-4150-990F-4587A0C732E3}" srcId="{B495C173-3CB2-4E5C-873A-457841D99D49}" destId="{ACE112A0-CFF7-4D41-BD15-31890CEE89CE}" srcOrd="0" destOrd="0" parTransId="{119A012B-486D-40F6-B728-3C532C9E8F9B}" sibTransId="{8697EA3F-4F76-423A-A77E-FA422FA5026A}"/>
    <dgm:cxn modelId="{4CCB2768-5CFD-4D78-A4DA-4E18B49A0BC9}" srcId="{DDFB1158-5319-4958-B59F-FA3F86C72858}" destId="{283DDF90-0717-482D-B813-D8852A630D53}" srcOrd="0" destOrd="0" parTransId="{BC1103D6-F692-405E-A6FD-3B5D151002C6}" sibTransId="{9311ABCE-4359-40DD-B3D1-59A914CBF260}"/>
    <dgm:cxn modelId="{44669168-42F8-46B3-8835-4936BB399564}" srcId="{774B1809-AE1B-40E0-A131-13CF9D0DE5F3}" destId="{602AAF5F-7624-4A17-B9AE-2D1A9CFF6E09}" srcOrd="2" destOrd="0" parTransId="{9F4F8A4F-899B-4676-8086-CB4CD543CEE7}" sibTransId="{3E925408-9CAA-458A-8FCD-686728AB3EFC}"/>
    <dgm:cxn modelId="{7BEEB34A-7D6D-4FBB-9EE4-38562FD97EC9}" srcId="{7ECCC278-E8D5-4CEC-89A4-B89558502F3A}" destId="{02A5F373-9BE0-4BB6-980F-624E749BF5DB}" srcOrd="2" destOrd="0" parTransId="{37053A52-1651-4F2A-ACE6-13FCDEE0C513}" sibTransId="{B6992E9D-2434-4E13-97EE-C4D18EC6608F}"/>
    <dgm:cxn modelId="{65706E4B-29D1-4142-981D-50314558913B}" type="presOf" srcId="{4CA4F495-8231-4568-B47C-00B85CBFC930}" destId="{7E39955B-D1C7-4869-9053-DB7CD8CCFC01}" srcOrd="0" destOrd="0" presId="urn:microsoft.com/office/officeart/2005/8/layout/hierarchy1"/>
    <dgm:cxn modelId="{D7FB9F4B-2371-4B4C-B26A-3711D2737B9D}" srcId="{283DDF90-0717-482D-B813-D8852A630D53}" destId="{7ECCC278-E8D5-4CEC-89A4-B89558502F3A}" srcOrd="1" destOrd="0" parTransId="{1175C553-5E0B-4C9A-99C7-9A56140D64EA}" sibTransId="{2F054137-57CB-4604-8DD4-5F4E0138868B}"/>
    <dgm:cxn modelId="{9D5C7D4C-F9CF-4305-828F-A05771789DD9}" type="presOf" srcId="{98CA5EAA-EFCC-4419-A0CF-7EFCC631CDC3}" destId="{39D4BBD6-CF03-49DB-BCF6-607DA2F94739}" srcOrd="0" destOrd="0" presId="urn:microsoft.com/office/officeart/2005/8/layout/hierarchy1"/>
    <dgm:cxn modelId="{2B71A26C-A781-4A2E-91BA-C640D190760D}" type="presOf" srcId="{602AAF5F-7624-4A17-B9AE-2D1A9CFF6E09}" destId="{BAABA694-E190-4C38-B9E6-E5492330F789}" srcOrd="0" destOrd="0" presId="urn:microsoft.com/office/officeart/2005/8/layout/hierarchy1"/>
    <dgm:cxn modelId="{B0E9F56C-93A4-4EB2-BA06-9EA8BCD1ED54}" type="presOf" srcId="{3EBFE2D3-3F99-4461-9BAF-1CAF87128D69}" destId="{93A04A2F-7470-4169-A6BB-1923132E5711}" srcOrd="0" destOrd="0" presId="urn:microsoft.com/office/officeart/2005/8/layout/hierarchy1"/>
    <dgm:cxn modelId="{2EFA186E-A1B5-42AE-AADE-EC34912AE26D}" type="presOf" srcId="{0E2C6468-B67E-44BE-A543-2224B4FB9856}" destId="{6DFCFCE3-76AB-4ECD-968A-00CAD0BD9207}" srcOrd="0" destOrd="0" presId="urn:microsoft.com/office/officeart/2005/8/layout/hierarchy1"/>
    <dgm:cxn modelId="{CCD8856E-1138-4EBE-91AB-EABCFA001956}" srcId="{CE66ED03-DC89-42CF-B095-84911692A39F}" destId="{A7BFE7AC-65FF-4EEA-9F11-85733F43E411}" srcOrd="1" destOrd="0" parTransId="{5FC86D7F-977F-4104-86EF-6F7401424300}" sibTransId="{67524C7E-AFBE-49A2-B7D9-6BD4FA548E1B}"/>
    <dgm:cxn modelId="{4E384A6F-6E3B-4B8E-BD7C-F722D4E67C71}" type="presOf" srcId="{0809B66B-FE04-4BCF-9E82-AF5F45A2325D}" destId="{E8F23C6A-43C8-4813-9F62-9559E51AA20F}" srcOrd="0" destOrd="0" presId="urn:microsoft.com/office/officeart/2005/8/layout/hierarchy1"/>
    <dgm:cxn modelId="{5A42506F-8AFB-4072-83B2-DC97756A33A6}" type="presOf" srcId="{A9E19CAF-A427-44F7-8125-51FDB4B71138}" destId="{3F4DABD5-491D-4353-80C1-DD99AAD73721}" srcOrd="0" destOrd="0" presId="urn:microsoft.com/office/officeart/2005/8/layout/hierarchy1"/>
    <dgm:cxn modelId="{67216872-0347-421F-B3ED-ED04FF2D88FB}" type="presOf" srcId="{C99129A8-5CA6-45BF-A19E-61335B5DB568}" destId="{2031776C-606B-4729-9CAA-1F2A032D0561}" srcOrd="0" destOrd="0" presId="urn:microsoft.com/office/officeart/2005/8/layout/hierarchy1"/>
    <dgm:cxn modelId="{1DDCC174-6676-41FF-8AF2-94D1388E4BDF}" type="presOf" srcId="{37053A52-1651-4F2A-ACE6-13FCDEE0C513}" destId="{50BAAE77-BFC8-4D3A-9D7E-FD802F5598E7}" srcOrd="0" destOrd="0" presId="urn:microsoft.com/office/officeart/2005/8/layout/hierarchy1"/>
    <dgm:cxn modelId="{316EE874-933A-411C-A583-93F9278090BD}" srcId="{F10CD4CE-1B45-40F1-8140-4173940884FE}" destId="{87CE0B95-3510-4637-89B6-63FC516390F0}" srcOrd="1" destOrd="0" parTransId="{036FAAEF-F9D1-436D-AFEF-0C6D0580DF72}" sibTransId="{D4A2FF56-6685-4526-B8B6-BC9B5A5578C5}"/>
    <dgm:cxn modelId="{98639775-65EF-4970-B368-D525F4F9958C}" srcId="{282063CF-2CC6-4C29-82D9-DF3CB5DFB4FF}" destId="{F10CD4CE-1B45-40F1-8140-4173940884FE}" srcOrd="2" destOrd="0" parTransId="{06AA9FC6-F9C0-4AE5-9146-EDACE50336C4}" sibTransId="{51C3BD6B-CC61-422C-B5C3-7F43105D25C3}"/>
    <dgm:cxn modelId="{41B7AC55-3E48-4938-AA8F-86EE19E06866}" srcId="{282063CF-2CC6-4C29-82D9-DF3CB5DFB4FF}" destId="{609786A8-7C6C-40A8-9B11-56EC03AEECFC}" srcOrd="0" destOrd="0" parTransId="{A8C2A7F4-6CC8-4B73-8285-60D2FF4DC210}" sibTransId="{3891E1BD-F255-4BDD-B587-D6938868AB1A}"/>
    <dgm:cxn modelId="{067AD255-A1C4-46F0-81C6-D46233EDFF8C}" type="presOf" srcId="{8F682C20-92D7-4E01-99E7-B760CE12B2B5}" destId="{BE00E57F-AC59-4B87-8C48-6C3B7C2B37E2}" srcOrd="0" destOrd="0" presId="urn:microsoft.com/office/officeart/2005/8/layout/hierarchy1"/>
    <dgm:cxn modelId="{B2743E57-A2A2-4CC5-83F7-D2F090E1D1AA}" srcId="{87CE0B95-3510-4637-89B6-63FC516390F0}" destId="{CE83266B-FFF7-4D15-B552-77872C36456D}" srcOrd="2" destOrd="0" parTransId="{8F682C20-92D7-4E01-99E7-B760CE12B2B5}" sibTransId="{274DC312-8F0C-40CC-B930-BE7943EB46F3}"/>
    <dgm:cxn modelId="{47BFC357-B258-419F-A954-1166256A67B7}" type="presOf" srcId="{BF4103F6-495F-45D9-8B6A-C698BEADD2FF}" destId="{D2224A58-ABD0-412C-A03D-23EEF4FE09AC}" srcOrd="0" destOrd="0" presId="urn:microsoft.com/office/officeart/2005/8/layout/hierarchy1"/>
    <dgm:cxn modelId="{7797A058-3B74-49EF-B7E2-D329F82130A1}" srcId="{CE83266B-FFF7-4D15-B552-77872C36456D}" destId="{3EBFE2D3-3F99-4461-9BAF-1CAF87128D69}" srcOrd="0" destOrd="0" parTransId="{BDA43BD1-63C5-47E9-8B0B-F4AC61B39313}" sibTransId="{A94F1BC5-75EF-4A23-9623-529E4F903918}"/>
    <dgm:cxn modelId="{32DC7A7A-FCE2-410F-8B02-7D8E936F3E07}" type="presOf" srcId="{283DDF90-0717-482D-B813-D8852A630D53}" destId="{C5394272-8A60-4260-860B-650EC877196D}" srcOrd="0" destOrd="0" presId="urn:microsoft.com/office/officeart/2005/8/layout/hierarchy1"/>
    <dgm:cxn modelId="{F809B17B-9995-499C-85B1-E7A7ACD16CDB}" type="presOf" srcId="{2A702BDF-0BCA-41D2-A510-8D894475821F}" destId="{3BA4EC57-4EFF-4248-8840-6DF72ACDD0AC}" srcOrd="0" destOrd="0" presId="urn:microsoft.com/office/officeart/2005/8/layout/hierarchy1"/>
    <dgm:cxn modelId="{93C1967F-A322-4A39-AB35-58CA350C6DF8}" type="presOf" srcId="{E477A95A-11E2-4058-987C-71BEE3CC030C}" destId="{A5B57E53-1D33-419B-A231-1805A9A944D0}" srcOrd="0" destOrd="0" presId="urn:microsoft.com/office/officeart/2005/8/layout/hierarchy1"/>
    <dgm:cxn modelId="{E0F7A781-4967-44CD-87E3-8BD5BB368482}" type="presOf" srcId="{E4CCA433-3739-4ADE-B136-57D6F58CC709}" destId="{D7810183-E1D4-4AF5-9845-83A46E435F12}" srcOrd="0" destOrd="0" presId="urn:microsoft.com/office/officeart/2005/8/layout/hierarchy1"/>
    <dgm:cxn modelId="{1506D183-8CE0-4073-A1D5-159FEEA4BE78}" type="presOf" srcId="{5A2D6A69-4238-48D7-832B-B3344E63A0EC}" destId="{DA10788F-15C3-4ED7-BEC9-2E2010478A28}" srcOrd="0" destOrd="0" presId="urn:microsoft.com/office/officeart/2005/8/layout/hierarchy1"/>
    <dgm:cxn modelId="{72A61085-5204-4761-B912-9C776B2BBBEA}" type="presOf" srcId="{D5F71201-F4C9-4C0A-99F1-2FF78F3792AC}" destId="{1F23C721-613A-4A37-ACA2-272F7B26C7C7}" srcOrd="0" destOrd="0" presId="urn:microsoft.com/office/officeart/2005/8/layout/hierarchy1"/>
    <dgm:cxn modelId="{4C0BDC8B-7D66-4C4B-B5F6-115F8C53FEA3}" srcId="{774B1809-AE1B-40E0-A131-13CF9D0DE5F3}" destId="{A8BBB478-5DA2-45F8-A02F-96C08476700F}" srcOrd="0" destOrd="0" parTransId="{9D439FF9-591A-462C-83E2-E93D47BB1FF7}" sibTransId="{F7325794-036C-4541-9FCB-FE6CF45EF023}"/>
    <dgm:cxn modelId="{E8F5058C-35A8-446E-87CA-110ECDE0796C}" srcId="{E9071FC6-DD6D-4788-933B-08508160FE97}" destId="{5A2D6A69-4238-48D7-832B-B3344E63A0EC}" srcOrd="0" destOrd="0" parTransId="{E4E49998-20C8-4F5D-9DA2-D0130CEF7C2F}" sibTransId="{55B99EB8-E51B-4CBC-8BD8-597F6E3BBE6B}"/>
    <dgm:cxn modelId="{2A12588D-FFCC-4197-B5AE-2BBA75586AE6}" type="presOf" srcId="{5444A5EB-0F5E-4FDB-BC8D-BB53CCC4E29B}" destId="{A01EB2B9-2180-400A-9901-A677B1AAD607}" srcOrd="0" destOrd="0" presId="urn:microsoft.com/office/officeart/2005/8/layout/hierarchy1"/>
    <dgm:cxn modelId="{4FEFD98D-CA5D-4EB6-9FF1-1D3F2DEC5BDB}" type="presOf" srcId="{BDA43BD1-63C5-47E9-8B0B-F4AC61B39313}" destId="{78ED8046-978D-4524-A8AD-6329AA9FEEEC}" srcOrd="0" destOrd="0" presId="urn:microsoft.com/office/officeart/2005/8/layout/hierarchy1"/>
    <dgm:cxn modelId="{4ECAF08D-E47D-45DB-9276-C753D0919A7F}" type="presOf" srcId="{351B9619-BA6F-45A5-9DC6-8E7CFDDFA6F6}" destId="{DF575972-22ED-49DD-8CE0-C02E34A1201F}" srcOrd="0" destOrd="0" presId="urn:microsoft.com/office/officeart/2005/8/layout/hierarchy1"/>
    <dgm:cxn modelId="{E3876690-00AF-448B-9FEF-7CED09B5E8C5}" type="presOf" srcId="{0910D5C8-87AA-4BA4-860D-82C231ABC3E3}" destId="{D7DD446B-EF68-4B86-8F9A-98B79951BED4}" srcOrd="0" destOrd="0" presId="urn:microsoft.com/office/officeart/2005/8/layout/hierarchy1"/>
    <dgm:cxn modelId="{AFC20594-7CFF-4CAC-97BA-D96538D9ACEC}" type="presOf" srcId="{C1A416B3-542C-4E82-B316-18F150B30F5B}" destId="{B87750AE-4013-4B7E-8341-14C8240D5390}" srcOrd="0" destOrd="0" presId="urn:microsoft.com/office/officeart/2005/8/layout/hierarchy1"/>
    <dgm:cxn modelId="{09CE7B94-B631-418A-9ADA-8692DDEB62E0}" type="presOf" srcId="{EFBB8CE8-33F2-44E7-BB4D-99BA036F81E4}" destId="{D4AF2FF9-BB02-43DB-99E0-28900C8180CF}" srcOrd="0" destOrd="0" presId="urn:microsoft.com/office/officeart/2005/8/layout/hierarchy1"/>
    <dgm:cxn modelId="{7337EB95-1E3A-4B99-A0E0-148D8B67E7F0}" srcId="{8156752D-8A18-432A-8E50-AE8A0535238A}" destId="{4CA4F495-8231-4568-B47C-00B85CBFC930}" srcOrd="0" destOrd="0" parTransId="{BF4103F6-495F-45D9-8B6A-C698BEADD2FF}" sibTransId="{03B5103D-1429-4894-88D9-8DFE96F2BC36}"/>
    <dgm:cxn modelId="{79AD1C99-9C6A-477F-8E89-FA16A71AF1E6}" srcId="{6800501C-796E-45D4-B2C7-1AEBD22CE869}" destId="{73648AAF-29E4-4451-97C2-46016EAFDBD7}" srcOrd="0" destOrd="0" parTransId="{3C248CAA-CF17-498C-8277-9D9C7802347C}" sibTransId="{927AB40C-000D-4FC9-8443-9D4A6110B96B}"/>
    <dgm:cxn modelId="{CCACD899-AA0C-4A3D-805E-D44CD48F9EE0}" type="presOf" srcId="{9D439FF9-591A-462C-83E2-E93D47BB1FF7}" destId="{AC37F1D1-E652-4424-8E87-AC8E62ADCAA3}" srcOrd="0" destOrd="0" presId="urn:microsoft.com/office/officeart/2005/8/layout/hierarchy1"/>
    <dgm:cxn modelId="{5E12C19A-5E32-46D2-8DC0-762673278841}" srcId="{E477A95A-11E2-4058-987C-71BEE3CC030C}" destId="{C1A416B3-542C-4E82-B316-18F150B30F5B}" srcOrd="0" destOrd="0" parTransId="{AFEE983B-96AC-4262-AB63-F2F157203ECA}" sibTransId="{3C85CAE7-6B0E-4CFA-B338-25DEFF903D64}"/>
    <dgm:cxn modelId="{E650B69B-4DBE-4C3E-BFB1-CE71FA0B8F2E}" srcId="{282063CF-2CC6-4C29-82D9-DF3CB5DFB4FF}" destId="{D4AA9AEB-CD56-40FB-9D5B-B7FD4B4A5767}" srcOrd="1" destOrd="0" parTransId="{D4475524-B728-4FE5-BA22-4FA130B0420F}" sibTransId="{D7352986-120E-4909-AC34-87558E1056D2}"/>
    <dgm:cxn modelId="{E5078D9E-80CB-43AE-9E3C-3ED00C7F3FFA}" srcId="{02A5F373-9BE0-4BB6-980F-624E749BF5DB}" destId="{0910D5C8-87AA-4BA4-860D-82C231ABC3E3}" srcOrd="1" destOrd="0" parTransId="{C99129A8-5CA6-45BF-A19E-61335B5DB568}" sibTransId="{7F755B79-B736-4B20-B71A-4A9D03A597CE}"/>
    <dgm:cxn modelId="{3164AE9E-BBAA-481B-ADD2-680DBCF7669B}" type="presOf" srcId="{6800501C-796E-45D4-B2C7-1AEBD22CE869}" destId="{6EFFF056-F3F6-467E-BAA8-2480164E4BC3}" srcOrd="0" destOrd="0" presId="urn:microsoft.com/office/officeart/2005/8/layout/hierarchy1"/>
    <dgm:cxn modelId="{3B96C99E-E605-4F14-8E9D-D83C5B07D868}" type="presOf" srcId="{D4AA9AEB-CD56-40FB-9D5B-B7FD4B4A5767}" destId="{7963686E-73BA-4992-9406-5A4000A4D762}" srcOrd="0" destOrd="0" presId="urn:microsoft.com/office/officeart/2005/8/layout/hierarchy1"/>
    <dgm:cxn modelId="{135C9BA0-85BD-43A5-8B97-F3D2F1E29B01}" srcId="{CE66ED03-DC89-42CF-B095-84911692A39F}" destId="{3CAF56A8-E62A-4ACA-9DAF-367F5655BF9C}" srcOrd="2" destOrd="0" parTransId="{0809B66B-FE04-4BCF-9E82-AF5F45A2325D}" sibTransId="{AB2CE1D5-DE51-4C5D-8493-012FD7877E7F}"/>
    <dgm:cxn modelId="{2527B8A0-4CC8-493D-8A6B-832429CA963A}" type="presOf" srcId="{8B714EAF-9EB8-4F9E-9209-E68BB22FE339}" destId="{5D97AE68-A54F-4B52-971E-CCCF3224D283}" srcOrd="0" destOrd="0" presId="urn:microsoft.com/office/officeart/2005/8/layout/hierarchy1"/>
    <dgm:cxn modelId="{D67515A1-C397-42DF-855E-B8CDB01F8D77}" srcId="{0910D5C8-87AA-4BA4-860D-82C231ABC3E3}" destId="{8156752D-8A18-432A-8E50-AE8A0535238A}" srcOrd="2" destOrd="0" parTransId="{4C33925B-B3F2-4055-9E9E-C64CAD3F36AB}" sibTransId="{1654F7F9-0765-488F-B7F4-4E9404DEE42C}"/>
    <dgm:cxn modelId="{914F87A3-0F1E-4507-BDE7-3FB30D1E0B11}" type="presOf" srcId="{416BAFB0-1EF0-4DE5-8DE6-0A4D594C5FF3}" destId="{0413FF08-BE0C-42B0-9270-AEB23C128DDE}" srcOrd="0" destOrd="0" presId="urn:microsoft.com/office/officeart/2005/8/layout/hierarchy1"/>
    <dgm:cxn modelId="{14A762A5-57A3-44F4-8714-583219E39E65}" srcId="{02A5F373-9BE0-4BB6-980F-624E749BF5DB}" destId="{774B1809-AE1B-40E0-A131-13CF9D0DE5F3}" srcOrd="0" destOrd="0" parTransId="{DF98424E-31B1-4C7D-99F5-FD91469A4AA6}" sibTransId="{6B8E79E1-A05B-4765-B3FA-DBF8633B47CB}"/>
    <dgm:cxn modelId="{D291C8A5-B3D6-468E-B715-3764AD37343B}" type="presOf" srcId="{3332AD36-155B-4E34-A215-1D81BEE0792B}" destId="{41790536-7489-4735-97F3-D8FCAFCE70A4}" srcOrd="0" destOrd="0" presId="urn:microsoft.com/office/officeart/2005/8/layout/hierarchy1"/>
    <dgm:cxn modelId="{BB824FA7-561D-43D8-B107-D927012B95B2}" srcId="{A7BFE7AC-65FF-4EEA-9F11-85733F43E411}" destId="{98CA5EAA-EFCC-4419-A0CF-7EFCC631CDC3}" srcOrd="0" destOrd="0" parTransId="{351B9619-BA6F-45A5-9DC6-8E7CFDDFA6F6}" sibTransId="{A83E65B0-D9FC-4E32-B15A-0E6420198258}"/>
    <dgm:cxn modelId="{BE14D1A8-7834-4685-A3F8-A334F8D0BE68}" type="presOf" srcId="{716C9045-BCAE-4B17-8B8D-B9262A520648}" destId="{B83882E5-F36F-4965-BEB9-26F575DF3553}" srcOrd="0" destOrd="0" presId="urn:microsoft.com/office/officeart/2005/8/layout/hierarchy1"/>
    <dgm:cxn modelId="{3F8E79AE-4917-4C72-82B4-F8D066C87B0A}" srcId="{0910D5C8-87AA-4BA4-860D-82C231ABC3E3}" destId="{693D2F97-B327-4B8A-8E1B-848893A14E9F}" srcOrd="0" destOrd="0" parTransId="{7473004D-6868-402E-B8F6-28EAEFDF0717}" sibTransId="{33B7B5C4-E528-48B4-BB4B-B950ED75696E}"/>
    <dgm:cxn modelId="{536772B0-5795-42CD-A9F4-EBF0EF2FA7ED}" type="presOf" srcId="{8156752D-8A18-432A-8E50-AE8A0535238A}" destId="{F2615B5B-FFF9-461D-8CB1-7BCA114D4063}" srcOrd="0" destOrd="0" presId="urn:microsoft.com/office/officeart/2005/8/layout/hierarchy1"/>
    <dgm:cxn modelId="{6DCCDFB0-B787-405B-A701-A722E3A3D25B}" type="presOf" srcId="{EFD9DBA7-0536-4493-ABA7-C1439CB95506}" destId="{A4801ECC-6B7F-4021-ACB0-E307C6A142D5}" srcOrd="0" destOrd="0" presId="urn:microsoft.com/office/officeart/2005/8/layout/hierarchy1"/>
    <dgm:cxn modelId="{905E79B2-18ED-4AF0-9067-B1144E10E211}" srcId="{609786A8-7C6C-40A8-9B11-56EC03AEECFC}" destId="{F55D92A8-A434-499E-84AB-80451366A66D}" srcOrd="0" destOrd="0" parTransId="{E4CCA433-3739-4ADE-B136-57D6F58CC709}" sibTransId="{27F27A63-23C5-4EFD-BD5F-17824E272D9F}"/>
    <dgm:cxn modelId="{5301AFB2-B6A2-4ACE-B11D-3562B4A4B42D}" srcId="{0910D5C8-87AA-4BA4-860D-82C231ABC3E3}" destId="{3332AD36-155B-4E34-A215-1D81BEE0792B}" srcOrd="1" destOrd="0" parTransId="{A9E19CAF-A427-44F7-8125-51FDB4B71138}" sibTransId="{B09DD714-3EF1-42CB-B73C-199A221AC1D8}"/>
    <dgm:cxn modelId="{6C4DD9B5-D9DE-4E6D-AF59-8CBD140FDEFD}" type="presOf" srcId="{AFEE983B-96AC-4262-AB63-F2F157203ECA}" destId="{6F4912B6-9644-44B0-9DC9-880CDF1DE622}" srcOrd="0" destOrd="0" presId="urn:microsoft.com/office/officeart/2005/8/layout/hierarchy1"/>
    <dgm:cxn modelId="{15652FB6-89B0-4FFC-BC5B-71B715EBF8C0}" type="presOf" srcId="{282063CF-2CC6-4C29-82D9-DF3CB5DFB4FF}" destId="{CB37A462-9C1E-4F8B-B20B-A017F48CF8E7}" srcOrd="0" destOrd="0" presId="urn:microsoft.com/office/officeart/2005/8/layout/hierarchy1"/>
    <dgm:cxn modelId="{FD3CACB6-682C-4611-98B3-63FF4D2ADC9A}" type="presOf" srcId="{4C64D4FB-F89E-46E3-AE71-B4A30DCC0FB8}" destId="{868083D4-93E8-42F7-AC97-8333A9187E6F}" srcOrd="0" destOrd="0" presId="urn:microsoft.com/office/officeart/2005/8/layout/hierarchy1"/>
    <dgm:cxn modelId="{4534CCB6-1642-4135-8804-5ED0563D7616}" type="presOf" srcId="{7473004D-6868-402E-B8F6-28EAEFDF0717}" destId="{72DF19CA-7372-4220-BA45-057E5E7F0CD2}" srcOrd="0" destOrd="0" presId="urn:microsoft.com/office/officeart/2005/8/layout/hierarchy1"/>
    <dgm:cxn modelId="{5AF305B7-0AF0-490A-9CB9-47A0C05F1413}" type="presOf" srcId="{DF98424E-31B1-4C7D-99F5-FD91469A4AA6}" destId="{E74336B1-E372-4695-B031-A25EB684E94C}" srcOrd="0" destOrd="0" presId="urn:microsoft.com/office/officeart/2005/8/layout/hierarchy1"/>
    <dgm:cxn modelId="{7B786EB7-2C32-4BD5-ABCD-D021B50D4BF6}" type="presOf" srcId="{C931D89C-87B1-4BDB-9533-6C7703AE6F58}" destId="{31D4565D-DB4B-4D0C-AD0F-4F73F006E282}" srcOrd="0" destOrd="0" presId="urn:microsoft.com/office/officeart/2005/8/layout/hierarchy1"/>
    <dgm:cxn modelId="{063CE7C0-F5BB-4C5E-9CDB-6F93EF67C9CE}" srcId="{3332AD36-155B-4E34-A215-1D81BEE0792B}" destId="{80884285-D1F3-40BA-8E00-A697F4F42C7F}" srcOrd="0" destOrd="0" parTransId="{745BE0E5-4B7A-4690-B2A6-5B583C980748}" sibTransId="{765D5069-5396-47D0-BC5D-75EB31790E52}"/>
    <dgm:cxn modelId="{EFF911C4-37CE-4C2A-A9F2-8166EF298178}" type="presOf" srcId="{73648AAF-29E4-4451-97C2-46016EAFDBD7}" destId="{EC6FFB16-C8C8-490F-99EF-637FF86B0259}" srcOrd="0" destOrd="0" presId="urn:microsoft.com/office/officeart/2005/8/layout/hierarchy1"/>
    <dgm:cxn modelId="{278FBFC7-CAED-414A-B94F-4449E65D7ABD}" type="presOf" srcId="{02A5F373-9BE0-4BB6-980F-624E749BF5DB}" destId="{C44A61D2-C101-4FDF-8FCC-39A990945075}" srcOrd="0" destOrd="0" presId="urn:microsoft.com/office/officeart/2005/8/layout/hierarchy1"/>
    <dgm:cxn modelId="{E17780CB-16A0-46AB-8173-9072E15ADA1C}" srcId="{44F563EF-A216-4328-A121-7F20AD436608}" destId="{716C9045-BCAE-4B17-8B8D-B9262A520648}" srcOrd="0" destOrd="0" parTransId="{F6036943-6D4B-412F-AB2E-76C44C533E1D}" sibTransId="{4734B205-D46F-4F12-9B50-F5FD1335FE27}"/>
    <dgm:cxn modelId="{2C83A7D8-1194-4E3C-96E7-C4C155EB8844}" type="presOf" srcId="{B495C173-3CB2-4E5C-873A-457841D99D49}" destId="{0F93CC66-E159-4320-A45A-DB9DEB98AA0E}" srcOrd="0" destOrd="0" presId="urn:microsoft.com/office/officeart/2005/8/layout/hierarchy1"/>
    <dgm:cxn modelId="{A881FADA-946F-4BA9-9634-EC49A78CCA75}" type="presOf" srcId="{44F563EF-A216-4328-A121-7F20AD436608}" destId="{48F24DD6-85FC-41BA-A777-16090EB425B2}" srcOrd="0" destOrd="0" presId="urn:microsoft.com/office/officeart/2005/8/layout/hierarchy1"/>
    <dgm:cxn modelId="{32BF67DC-942E-467D-A3FD-612DF459A894}" srcId="{283DDF90-0717-482D-B813-D8852A630D53}" destId="{282063CF-2CC6-4C29-82D9-DF3CB5DFB4FF}" srcOrd="0" destOrd="0" parTransId="{B89B47DF-9C5E-4ED8-BA59-5A2398925161}" sibTransId="{451097A1-194B-42B2-8F41-21245D8434D4}"/>
    <dgm:cxn modelId="{AB6CA6DC-AA86-4D0A-9F6F-BB6D24E96B3F}" type="presOf" srcId="{1FA4519A-0E04-4349-BE66-7E1E3E46BDDD}" destId="{E85EC58E-E273-43ED-82D8-BDB224618087}" srcOrd="0" destOrd="0" presId="urn:microsoft.com/office/officeart/2005/8/layout/hierarchy1"/>
    <dgm:cxn modelId="{BCE3DDDF-A166-4564-9E6C-98BDFB054801}" srcId="{3CAF56A8-E62A-4ACA-9DAF-367F5655BF9C}" destId="{ADD96412-263B-47BF-B549-257BEDFD00C9}" srcOrd="0" destOrd="0" parTransId="{EB40DFFB-A97C-442F-9057-EFCCDF80E269}" sibTransId="{E1899CDB-1848-4B24-9F04-FE3EB3E90F9B}"/>
    <dgm:cxn modelId="{AFF206E2-263B-4D83-A449-B951799918C4}" type="presOf" srcId="{805E6405-D5BC-4105-BB2D-5B21A88101CC}" destId="{E7A6702D-160A-45F0-969B-226DBC728FFB}" srcOrd="0" destOrd="0" presId="urn:microsoft.com/office/officeart/2005/8/layout/hierarchy1"/>
    <dgm:cxn modelId="{2D5D29E2-C726-4EA7-AAD3-F387AF884A62}" type="presOf" srcId="{33CF7F35-5165-47E2-8B0E-59DEC536D2AF}" destId="{E6457D2E-A9AA-45D6-ABE7-A9055121F7F5}" srcOrd="0" destOrd="0" presId="urn:microsoft.com/office/officeart/2005/8/layout/hierarchy1"/>
    <dgm:cxn modelId="{772CB0E2-FA5F-4D7A-8118-6C8D01047E49}" type="presOf" srcId="{3CAF56A8-E62A-4ACA-9DAF-367F5655BF9C}" destId="{C365B7D8-1695-4745-8678-3DEADE9AD94D}" srcOrd="0" destOrd="0" presId="urn:microsoft.com/office/officeart/2005/8/layout/hierarchy1"/>
    <dgm:cxn modelId="{FD6954E6-3E42-46F9-865A-F53456197415}" type="presOf" srcId="{A4C69F56-B300-4EAD-A6F1-42C0D8480609}" destId="{5225B085-1018-45B3-91BE-8992405C7BE4}" srcOrd="0" destOrd="0" presId="urn:microsoft.com/office/officeart/2005/8/layout/hierarchy1"/>
    <dgm:cxn modelId="{8E1FD4E6-1D24-4920-945A-8EEAF8A0A583}" type="presOf" srcId="{A8C2A7F4-6CC8-4B73-8285-60D2FF4DC210}" destId="{18AAC9B4-E15A-4B87-B442-4D3E6175642F}" srcOrd="0" destOrd="0" presId="urn:microsoft.com/office/officeart/2005/8/layout/hierarchy1"/>
    <dgm:cxn modelId="{20E6FAE9-0D4A-4EAE-A8A4-89FEBA4B3176}" type="presOf" srcId="{A7BFE7AC-65FF-4EEA-9F11-85733F43E411}" destId="{61880829-E60A-4742-AC6E-EAB7896792B6}" srcOrd="0" destOrd="0" presId="urn:microsoft.com/office/officeart/2005/8/layout/hierarchy1"/>
    <dgm:cxn modelId="{C8BC4DEA-847D-4089-A0E7-BD1CA752705D}" srcId="{87CE0B95-3510-4637-89B6-63FC516390F0}" destId="{E477A95A-11E2-4058-987C-71BEE3CC030C}" srcOrd="1" destOrd="0" parTransId="{1FA4519A-0E04-4349-BE66-7E1E3E46BDDD}" sibTransId="{B0D11E6D-859A-481D-82F8-9D4B821B94B1}"/>
    <dgm:cxn modelId="{EDABF0EB-2C45-4087-ACD0-FAFAA48EBE9F}" type="presOf" srcId="{CE83266B-FFF7-4D15-B552-77872C36456D}" destId="{D3FA639F-F9C2-427B-933A-A7D8C5C1B690}" srcOrd="0" destOrd="0" presId="urn:microsoft.com/office/officeart/2005/8/layout/hierarchy1"/>
    <dgm:cxn modelId="{F89943ED-CFB4-4697-810E-B160F7EA3244}" srcId="{774B1809-AE1B-40E0-A131-13CF9D0DE5F3}" destId="{44F563EF-A216-4328-A121-7F20AD436608}" srcOrd="1" destOrd="0" parTransId="{786B233D-1599-4AC0-A099-F9F8E0FAAFD5}" sibTransId="{6380B6A4-D4A2-43F4-8305-68D3A139CBBA}"/>
    <dgm:cxn modelId="{264B70EE-A429-48CC-A839-2EEB26BC608D}" type="presOf" srcId="{774B1809-AE1B-40E0-A131-13CF9D0DE5F3}" destId="{6879DFF8-9DAD-452D-AEA2-92082C065F2E}" srcOrd="0" destOrd="0" presId="urn:microsoft.com/office/officeart/2005/8/layout/hierarchy1"/>
    <dgm:cxn modelId="{A7EF98EF-EB15-4EAD-8582-8EB28790EA57}" srcId="{CE66ED03-DC89-42CF-B095-84911692A39F}" destId="{E9071FC6-DD6D-4788-933B-08508160FE97}" srcOrd="0" destOrd="0" parTransId="{A4C69F56-B300-4EAD-A6F1-42C0D8480609}" sibTransId="{9BA8A85A-5447-4657-9580-9E794CFF3D80}"/>
    <dgm:cxn modelId="{17D7D3EF-5896-42E5-B4C1-629766DBC516}" type="presOf" srcId="{ADD96412-263B-47BF-B549-257BEDFD00C9}" destId="{B33AEDCB-57BA-4BDF-ABC7-4007196E77C2}" srcOrd="0" destOrd="0" presId="urn:microsoft.com/office/officeart/2005/8/layout/hierarchy1"/>
    <dgm:cxn modelId="{FC8CEFEF-F544-48F8-853B-237559F5FC1B}" type="presOf" srcId="{DDFB1158-5319-4958-B59F-FA3F86C72858}" destId="{19DD9829-A196-490F-92B1-7C1F482272B0}" srcOrd="0" destOrd="0" presId="urn:microsoft.com/office/officeart/2005/8/layout/hierarchy1"/>
    <dgm:cxn modelId="{1B3502F0-65BF-4D9A-83A5-45C8D92E938B}" type="presOf" srcId="{D4475524-B728-4FE5-BA22-4FA130B0420F}" destId="{F032DCB8-B471-4D23-98CC-87425059F3AF}" srcOrd="0" destOrd="0" presId="urn:microsoft.com/office/officeart/2005/8/layout/hierarchy1"/>
    <dgm:cxn modelId="{F8DD26F2-D9B9-47C3-BBBD-068908DA683B}" type="presOf" srcId="{7ECCC278-E8D5-4CEC-89A4-B89558502F3A}" destId="{E05AD27D-9E04-499B-98F3-871F8D95B626}" srcOrd="0" destOrd="0" presId="urn:microsoft.com/office/officeart/2005/8/layout/hierarchy1"/>
    <dgm:cxn modelId="{6085D1F6-3691-41FF-B045-15CC136750BF}" type="presOf" srcId="{EB40DFFB-A97C-442F-9057-EFCCDF80E269}" destId="{776B1AC8-8800-4BA3-A732-0022E632B25F}" srcOrd="0" destOrd="0" presId="urn:microsoft.com/office/officeart/2005/8/layout/hierarchy1"/>
    <dgm:cxn modelId="{59B934F8-9FF1-491A-9120-6BD8B7866B42}" type="presOf" srcId="{06AA9FC6-F9C0-4AE5-9146-EDACE50336C4}" destId="{76A440D6-8D54-486D-A308-605B1951F3B1}" srcOrd="0" destOrd="0" presId="urn:microsoft.com/office/officeart/2005/8/layout/hierarchy1"/>
    <dgm:cxn modelId="{B515AFFC-83E7-4F91-B1F1-E863CA1B6DE3}" type="presOf" srcId="{ACE112A0-CFF7-4D41-BD15-31890CEE89CE}" destId="{B5E92C93-5C31-41E5-8819-80564516BEC6}" srcOrd="0" destOrd="0" presId="urn:microsoft.com/office/officeart/2005/8/layout/hierarchy1"/>
    <dgm:cxn modelId="{070A2AFF-DD99-47D0-B3CE-55E52C4480BD}" type="presOf" srcId="{1175C553-5E0B-4C9A-99C7-9A56140D64EA}" destId="{DD892AB1-E3CF-4F63-8813-C99A56A6D85B}" srcOrd="0" destOrd="0" presId="urn:microsoft.com/office/officeart/2005/8/layout/hierarchy1"/>
    <dgm:cxn modelId="{2F9A26F2-89F5-43F4-A6C9-54BDB9A1D3E8}" type="presParOf" srcId="{19DD9829-A196-490F-92B1-7C1F482272B0}" destId="{25FF5E26-37EA-4CA3-AF15-B8ED303F8A07}" srcOrd="0" destOrd="0" presId="urn:microsoft.com/office/officeart/2005/8/layout/hierarchy1"/>
    <dgm:cxn modelId="{0ABAA8EB-45D6-47EE-A9F4-F915D67BC3AC}" type="presParOf" srcId="{25FF5E26-37EA-4CA3-AF15-B8ED303F8A07}" destId="{A56A73A7-BB9B-4C05-B928-9DEBB245319A}" srcOrd="0" destOrd="0" presId="urn:microsoft.com/office/officeart/2005/8/layout/hierarchy1"/>
    <dgm:cxn modelId="{5B90752D-FD3E-4B6E-AB23-229772756529}" type="presParOf" srcId="{A56A73A7-BB9B-4C05-B928-9DEBB245319A}" destId="{7D1E13AC-F47B-427D-9000-BCB05EDE6877}" srcOrd="0" destOrd="0" presId="urn:microsoft.com/office/officeart/2005/8/layout/hierarchy1"/>
    <dgm:cxn modelId="{FBDA3C15-A542-4845-925A-692ED793161F}" type="presParOf" srcId="{A56A73A7-BB9B-4C05-B928-9DEBB245319A}" destId="{C5394272-8A60-4260-860B-650EC877196D}" srcOrd="1" destOrd="0" presId="urn:microsoft.com/office/officeart/2005/8/layout/hierarchy1"/>
    <dgm:cxn modelId="{0CC73596-2467-4EC5-B737-27EA92B44CAA}" type="presParOf" srcId="{25FF5E26-37EA-4CA3-AF15-B8ED303F8A07}" destId="{48442E11-0BBF-42FA-A27C-3FFD1C6933E0}" srcOrd="1" destOrd="0" presId="urn:microsoft.com/office/officeart/2005/8/layout/hierarchy1"/>
    <dgm:cxn modelId="{C7D3D25D-36FC-49AF-81D8-F6F70D6D5D3C}" type="presParOf" srcId="{48442E11-0BBF-42FA-A27C-3FFD1C6933E0}" destId="{0A148F4B-74F2-4A70-B594-CE2148884EF2}" srcOrd="0" destOrd="0" presId="urn:microsoft.com/office/officeart/2005/8/layout/hierarchy1"/>
    <dgm:cxn modelId="{FA217B39-742E-4B1D-B70F-5E74369BD1C9}" type="presParOf" srcId="{48442E11-0BBF-42FA-A27C-3FFD1C6933E0}" destId="{3E5A5682-E82F-49DA-ABFE-B85967D0C31C}" srcOrd="1" destOrd="0" presId="urn:microsoft.com/office/officeart/2005/8/layout/hierarchy1"/>
    <dgm:cxn modelId="{EC719350-3D9A-4DA5-978E-FDA8AA142D77}" type="presParOf" srcId="{3E5A5682-E82F-49DA-ABFE-B85967D0C31C}" destId="{9C7AA4D2-2F71-49DC-AB53-46B635402BB8}" srcOrd="0" destOrd="0" presId="urn:microsoft.com/office/officeart/2005/8/layout/hierarchy1"/>
    <dgm:cxn modelId="{17718990-CA67-4D96-B3E9-74E2CEB7BC8E}" type="presParOf" srcId="{9C7AA4D2-2F71-49DC-AB53-46B635402BB8}" destId="{1B1D6D6E-5039-4460-9440-DF134DA05CEA}" srcOrd="0" destOrd="0" presId="urn:microsoft.com/office/officeart/2005/8/layout/hierarchy1"/>
    <dgm:cxn modelId="{CC90A683-44EC-4F48-A963-3E85B2973E79}" type="presParOf" srcId="{9C7AA4D2-2F71-49DC-AB53-46B635402BB8}" destId="{CB37A462-9C1E-4F8B-B20B-A017F48CF8E7}" srcOrd="1" destOrd="0" presId="urn:microsoft.com/office/officeart/2005/8/layout/hierarchy1"/>
    <dgm:cxn modelId="{6594100B-93C3-4ECB-8447-DB0648FC1BEB}" type="presParOf" srcId="{3E5A5682-E82F-49DA-ABFE-B85967D0C31C}" destId="{BFD0609D-B48F-4FD6-ABDC-E973307D7F06}" srcOrd="1" destOrd="0" presId="urn:microsoft.com/office/officeart/2005/8/layout/hierarchy1"/>
    <dgm:cxn modelId="{72C2958C-0036-4960-A3FC-5D01E014F8AD}" type="presParOf" srcId="{BFD0609D-B48F-4FD6-ABDC-E973307D7F06}" destId="{18AAC9B4-E15A-4B87-B442-4D3E6175642F}" srcOrd="0" destOrd="0" presId="urn:microsoft.com/office/officeart/2005/8/layout/hierarchy1"/>
    <dgm:cxn modelId="{A64399A4-26BC-4FD7-B39F-2CB225C0C15F}" type="presParOf" srcId="{BFD0609D-B48F-4FD6-ABDC-E973307D7F06}" destId="{240D6895-59F8-41ED-9398-0B17A59BC57B}" srcOrd="1" destOrd="0" presId="urn:microsoft.com/office/officeart/2005/8/layout/hierarchy1"/>
    <dgm:cxn modelId="{A64B3A0A-25B0-4512-A924-3BC927CFAEFB}" type="presParOf" srcId="{240D6895-59F8-41ED-9398-0B17A59BC57B}" destId="{96A17E65-FBEE-4FE8-A23B-2D5B8DD3650B}" srcOrd="0" destOrd="0" presId="urn:microsoft.com/office/officeart/2005/8/layout/hierarchy1"/>
    <dgm:cxn modelId="{99B95DF4-F8AE-4F34-B562-8DF814340AEE}" type="presParOf" srcId="{96A17E65-FBEE-4FE8-A23B-2D5B8DD3650B}" destId="{9E7CD730-4D3F-49AE-A6BF-4BCBB427866F}" srcOrd="0" destOrd="0" presId="urn:microsoft.com/office/officeart/2005/8/layout/hierarchy1"/>
    <dgm:cxn modelId="{F42F45CE-84B0-494B-8F7E-1F54F17E7815}" type="presParOf" srcId="{96A17E65-FBEE-4FE8-A23B-2D5B8DD3650B}" destId="{D27A2DFC-7593-489C-B646-7DAE74F3C98E}" srcOrd="1" destOrd="0" presId="urn:microsoft.com/office/officeart/2005/8/layout/hierarchy1"/>
    <dgm:cxn modelId="{DCEDF105-C12D-40B7-A19C-90428EBA70EE}" type="presParOf" srcId="{240D6895-59F8-41ED-9398-0B17A59BC57B}" destId="{C8AF6139-EB8C-4124-BC13-D47A005C70CC}" srcOrd="1" destOrd="0" presId="urn:microsoft.com/office/officeart/2005/8/layout/hierarchy1"/>
    <dgm:cxn modelId="{696C0E6E-075A-4CCF-90EA-B37F81C1EF4B}" type="presParOf" srcId="{C8AF6139-EB8C-4124-BC13-D47A005C70CC}" destId="{D7810183-E1D4-4AF5-9845-83A46E435F12}" srcOrd="0" destOrd="0" presId="urn:microsoft.com/office/officeart/2005/8/layout/hierarchy1"/>
    <dgm:cxn modelId="{A8E26C1D-D865-4191-B417-0167EBB03176}" type="presParOf" srcId="{C8AF6139-EB8C-4124-BC13-D47A005C70CC}" destId="{AA8EE1CD-A87A-4110-ABFB-5FFDA2D578FC}" srcOrd="1" destOrd="0" presId="urn:microsoft.com/office/officeart/2005/8/layout/hierarchy1"/>
    <dgm:cxn modelId="{22FD8B71-7911-44D0-8FC6-9084ADB45C7F}" type="presParOf" srcId="{AA8EE1CD-A87A-4110-ABFB-5FFDA2D578FC}" destId="{22C4F404-D41D-4F02-9266-3617DA357372}" srcOrd="0" destOrd="0" presId="urn:microsoft.com/office/officeart/2005/8/layout/hierarchy1"/>
    <dgm:cxn modelId="{F16516F5-4C94-464A-9912-8197692F8E61}" type="presParOf" srcId="{22C4F404-D41D-4F02-9266-3617DA357372}" destId="{D98EF094-D8BB-4391-9DB2-54C1911419E5}" srcOrd="0" destOrd="0" presId="urn:microsoft.com/office/officeart/2005/8/layout/hierarchy1"/>
    <dgm:cxn modelId="{5CA3B4CB-25B1-4B5A-BBDE-53B0105F8925}" type="presParOf" srcId="{22C4F404-D41D-4F02-9266-3617DA357372}" destId="{9D6D856D-BCA0-4909-8272-B5D0F873C94B}" srcOrd="1" destOrd="0" presId="urn:microsoft.com/office/officeart/2005/8/layout/hierarchy1"/>
    <dgm:cxn modelId="{FD4A1773-2F59-4902-BC4B-1DDAEC7E9A5F}" type="presParOf" srcId="{AA8EE1CD-A87A-4110-ABFB-5FFDA2D578FC}" destId="{89383E1A-BF65-4CBD-9A08-0F69CE26827F}" srcOrd="1" destOrd="0" presId="urn:microsoft.com/office/officeart/2005/8/layout/hierarchy1"/>
    <dgm:cxn modelId="{66141FAA-4A0B-4DEC-A91A-EE55E6922F29}" type="presParOf" srcId="{BFD0609D-B48F-4FD6-ABDC-E973307D7F06}" destId="{F032DCB8-B471-4D23-98CC-87425059F3AF}" srcOrd="2" destOrd="0" presId="urn:microsoft.com/office/officeart/2005/8/layout/hierarchy1"/>
    <dgm:cxn modelId="{991B0D08-B5AA-4AD8-AB52-E47B48585280}" type="presParOf" srcId="{BFD0609D-B48F-4FD6-ABDC-E973307D7F06}" destId="{74F6E961-8C3C-4989-9DE8-3A2EA6056AA4}" srcOrd="3" destOrd="0" presId="urn:microsoft.com/office/officeart/2005/8/layout/hierarchy1"/>
    <dgm:cxn modelId="{7A881A5A-EF5B-4A30-9051-A81F1A4DB3CD}" type="presParOf" srcId="{74F6E961-8C3C-4989-9DE8-3A2EA6056AA4}" destId="{7A7A0BDB-031A-4F27-A6CA-A0540A3A4DF1}" srcOrd="0" destOrd="0" presId="urn:microsoft.com/office/officeart/2005/8/layout/hierarchy1"/>
    <dgm:cxn modelId="{8678920E-AE20-48ED-AB02-B3115A7AFD52}" type="presParOf" srcId="{7A7A0BDB-031A-4F27-A6CA-A0540A3A4DF1}" destId="{53E959FA-01EF-4F46-BB9C-415132351C1D}" srcOrd="0" destOrd="0" presId="urn:microsoft.com/office/officeart/2005/8/layout/hierarchy1"/>
    <dgm:cxn modelId="{1946708D-33AC-472E-8328-E8DC03CBBDAA}" type="presParOf" srcId="{7A7A0BDB-031A-4F27-A6CA-A0540A3A4DF1}" destId="{7963686E-73BA-4992-9406-5A4000A4D762}" srcOrd="1" destOrd="0" presId="urn:microsoft.com/office/officeart/2005/8/layout/hierarchy1"/>
    <dgm:cxn modelId="{DE818803-9661-4F93-9109-154A957C05C9}" type="presParOf" srcId="{74F6E961-8C3C-4989-9DE8-3A2EA6056AA4}" destId="{9FA54107-5640-4589-9EFD-A5D7A7BF4530}" srcOrd="1" destOrd="0" presId="urn:microsoft.com/office/officeart/2005/8/layout/hierarchy1"/>
    <dgm:cxn modelId="{3A83A9FD-C60A-4407-B236-A71BEF5522DA}" type="presParOf" srcId="{9FA54107-5640-4589-9EFD-A5D7A7BF4530}" destId="{E7A6702D-160A-45F0-969B-226DBC728FFB}" srcOrd="0" destOrd="0" presId="urn:microsoft.com/office/officeart/2005/8/layout/hierarchy1"/>
    <dgm:cxn modelId="{70EB6D2F-DFA7-4F5B-8616-B8889E11BE0D}" type="presParOf" srcId="{9FA54107-5640-4589-9EFD-A5D7A7BF4530}" destId="{826B2966-0B6E-467D-85B3-4BB510694782}" srcOrd="1" destOrd="0" presId="urn:microsoft.com/office/officeart/2005/8/layout/hierarchy1"/>
    <dgm:cxn modelId="{8662BC51-7443-4BBC-8AB4-FA5EAD7119DE}" type="presParOf" srcId="{826B2966-0B6E-467D-85B3-4BB510694782}" destId="{BAB78BAA-6058-4428-A2F7-D1243E16215A}" srcOrd="0" destOrd="0" presId="urn:microsoft.com/office/officeart/2005/8/layout/hierarchy1"/>
    <dgm:cxn modelId="{5AC2092C-4EBC-4E14-8003-C4CC74C22D88}" type="presParOf" srcId="{BAB78BAA-6058-4428-A2F7-D1243E16215A}" destId="{57B5B95D-C614-4992-92CA-C51E2493F43F}" srcOrd="0" destOrd="0" presId="urn:microsoft.com/office/officeart/2005/8/layout/hierarchy1"/>
    <dgm:cxn modelId="{B422A2F2-28C9-4E1C-B083-098729C9B493}" type="presParOf" srcId="{BAB78BAA-6058-4428-A2F7-D1243E16215A}" destId="{E6457D2E-A9AA-45D6-ABE7-A9055121F7F5}" srcOrd="1" destOrd="0" presId="urn:microsoft.com/office/officeart/2005/8/layout/hierarchy1"/>
    <dgm:cxn modelId="{1D52A193-6C75-4F6A-9216-8B2E7EB6A5D4}" type="presParOf" srcId="{826B2966-0B6E-467D-85B3-4BB510694782}" destId="{AF27E655-593E-4A13-92D1-9ADD9C4D2A1F}" srcOrd="1" destOrd="0" presId="urn:microsoft.com/office/officeart/2005/8/layout/hierarchy1"/>
    <dgm:cxn modelId="{C398B14E-34B2-41F1-AEC3-06BC5C788D22}" type="presParOf" srcId="{BFD0609D-B48F-4FD6-ABDC-E973307D7F06}" destId="{76A440D6-8D54-486D-A308-605B1951F3B1}" srcOrd="4" destOrd="0" presId="urn:microsoft.com/office/officeart/2005/8/layout/hierarchy1"/>
    <dgm:cxn modelId="{F791DBAA-3638-4F9F-8A9F-9D501B5BC5C0}" type="presParOf" srcId="{BFD0609D-B48F-4FD6-ABDC-E973307D7F06}" destId="{7A227B0F-1BB9-455E-81D0-DFE9434C52F5}" srcOrd="5" destOrd="0" presId="urn:microsoft.com/office/officeart/2005/8/layout/hierarchy1"/>
    <dgm:cxn modelId="{F6BCAD99-0554-422F-8050-1074FFAE46C8}" type="presParOf" srcId="{7A227B0F-1BB9-455E-81D0-DFE9434C52F5}" destId="{782774C4-3220-46C7-9E5A-D382220F9812}" srcOrd="0" destOrd="0" presId="urn:microsoft.com/office/officeart/2005/8/layout/hierarchy1"/>
    <dgm:cxn modelId="{594D3AA7-03E0-4B75-9DE0-B92317F901F0}" type="presParOf" srcId="{782774C4-3220-46C7-9E5A-D382220F9812}" destId="{BC46A3F4-1E59-41CD-B1D1-D1B1AE4BAC9B}" srcOrd="0" destOrd="0" presId="urn:microsoft.com/office/officeart/2005/8/layout/hierarchy1"/>
    <dgm:cxn modelId="{3E91BBE2-7AC7-49F7-8545-C7417AFF3554}" type="presParOf" srcId="{782774C4-3220-46C7-9E5A-D382220F9812}" destId="{C5385575-FE38-40F2-A094-D2F8BB225B5F}" srcOrd="1" destOrd="0" presId="urn:microsoft.com/office/officeart/2005/8/layout/hierarchy1"/>
    <dgm:cxn modelId="{009E8E5E-9376-43D6-B915-78B5B87B1A48}" type="presParOf" srcId="{7A227B0F-1BB9-455E-81D0-DFE9434C52F5}" destId="{10AB826E-3289-4740-A609-26B09C7B51F4}" srcOrd="1" destOrd="0" presId="urn:microsoft.com/office/officeart/2005/8/layout/hierarchy1"/>
    <dgm:cxn modelId="{30D063BC-E9C6-4D2A-AD76-624EB0573A91}" type="presParOf" srcId="{10AB826E-3289-4740-A609-26B09C7B51F4}" destId="{2D760176-8AF5-4A6C-A523-ED7AB2F59698}" srcOrd="0" destOrd="0" presId="urn:microsoft.com/office/officeart/2005/8/layout/hierarchy1"/>
    <dgm:cxn modelId="{4FBC2B08-920B-40C7-846F-10F843E75D45}" type="presParOf" srcId="{10AB826E-3289-4740-A609-26B09C7B51F4}" destId="{CBD7D7FB-750D-4BCB-A7AF-ED860CB119BF}" srcOrd="1" destOrd="0" presId="urn:microsoft.com/office/officeart/2005/8/layout/hierarchy1"/>
    <dgm:cxn modelId="{8BD500AA-2A4B-420E-A646-BA6EFE12FC7F}" type="presParOf" srcId="{CBD7D7FB-750D-4BCB-A7AF-ED860CB119BF}" destId="{7926B0B4-3657-450A-BD4E-A11754C14F36}" srcOrd="0" destOrd="0" presId="urn:microsoft.com/office/officeart/2005/8/layout/hierarchy1"/>
    <dgm:cxn modelId="{505F6126-70DB-4A46-98A3-DE2AF9A6369D}" type="presParOf" srcId="{7926B0B4-3657-450A-BD4E-A11754C14F36}" destId="{1B5EA411-5C73-43F5-BB73-DDB9A273F494}" srcOrd="0" destOrd="0" presId="urn:microsoft.com/office/officeart/2005/8/layout/hierarchy1"/>
    <dgm:cxn modelId="{C3FA4778-46A1-409A-A1D5-4D89EF8AABDE}" type="presParOf" srcId="{7926B0B4-3657-450A-BD4E-A11754C14F36}" destId="{30137827-4888-4595-9DE1-4616AD604C88}" srcOrd="1" destOrd="0" presId="urn:microsoft.com/office/officeart/2005/8/layout/hierarchy1"/>
    <dgm:cxn modelId="{BF35FE9B-3F29-4F4B-B7E4-906D2B04E5D9}" type="presParOf" srcId="{CBD7D7FB-750D-4BCB-A7AF-ED860CB119BF}" destId="{108915EF-B833-4A67-A9A1-413768EC46C2}" srcOrd="1" destOrd="0" presId="urn:microsoft.com/office/officeart/2005/8/layout/hierarchy1"/>
    <dgm:cxn modelId="{9AD88C71-73C6-49D6-BC50-01646B6087FC}" type="presParOf" srcId="{108915EF-B833-4A67-A9A1-413768EC46C2}" destId="{5225B085-1018-45B3-91BE-8992405C7BE4}" srcOrd="0" destOrd="0" presId="urn:microsoft.com/office/officeart/2005/8/layout/hierarchy1"/>
    <dgm:cxn modelId="{111C25F8-D000-45D9-AA35-7E2400EFC685}" type="presParOf" srcId="{108915EF-B833-4A67-A9A1-413768EC46C2}" destId="{D6E0524F-17AA-4A65-A19D-E89B53003677}" srcOrd="1" destOrd="0" presId="urn:microsoft.com/office/officeart/2005/8/layout/hierarchy1"/>
    <dgm:cxn modelId="{9E2360A5-6586-4724-BC56-3020502FA39E}" type="presParOf" srcId="{D6E0524F-17AA-4A65-A19D-E89B53003677}" destId="{A5678808-1539-47C2-AED4-FD67906E142E}" srcOrd="0" destOrd="0" presId="urn:microsoft.com/office/officeart/2005/8/layout/hierarchy1"/>
    <dgm:cxn modelId="{8AA104D0-3883-4F53-B341-6437ECD25E6E}" type="presParOf" srcId="{A5678808-1539-47C2-AED4-FD67906E142E}" destId="{3E425F4A-2FB7-4C03-B456-D8C1EAAB49A3}" srcOrd="0" destOrd="0" presId="urn:microsoft.com/office/officeart/2005/8/layout/hierarchy1"/>
    <dgm:cxn modelId="{2300A966-7A7E-4DDB-BFE4-F840728B79D1}" type="presParOf" srcId="{A5678808-1539-47C2-AED4-FD67906E142E}" destId="{9E5893B1-91FD-4A61-A7C6-1F36BB6B3C58}" srcOrd="1" destOrd="0" presId="urn:microsoft.com/office/officeart/2005/8/layout/hierarchy1"/>
    <dgm:cxn modelId="{2128C206-A3C2-4FA7-9BD3-F2E5613E69C0}" type="presParOf" srcId="{D6E0524F-17AA-4A65-A19D-E89B53003677}" destId="{15E066AB-65E1-496B-A8AB-03CA5B6915F3}" srcOrd="1" destOrd="0" presId="urn:microsoft.com/office/officeart/2005/8/layout/hierarchy1"/>
    <dgm:cxn modelId="{B745C61B-0EA2-4D3A-8213-AD6E2D46D2B5}" type="presParOf" srcId="{15E066AB-65E1-496B-A8AB-03CA5B6915F3}" destId="{A89D62E6-BDB8-43AF-9C4D-AA15508D9C39}" srcOrd="0" destOrd="0" presId="urn:microsoft.com/office/officeart/2005/8/layout/hierarchy1"/>
    <dgm:cxn modelId="{E1CFC661-A274-4A0D-AA99-FF167B9FF640}" type="presParOf" srcId="{15E066AB-65E1-496B-A8AB-03CA5B6915F3}" destId="{105E012B-3552-487A-812C-A83CC9B6F400}" srcOrd="1" destOrd="0" presId="urn:microsoft.com/office/officeart/2005/8/layout/hierarchy1"/>
    <dgm:cxn modelId="{D1800EB9-6D08-495F-AB5E-376BB08B2D22}" type="presParOf" srcId="{105E012B-3552-487A-812C-A83CC9B6F400}" destId="{EB9A9C1C-2848-437F-A93C-107154B39B1F}" srcOrd="0" destOrd="0" presId="urn:microsoft.com/office/officeart/2005/8/layout/hierarchy1"/>
    <dgm:cxn modelId="{9F4DB64E-9D7B-47F4-8937-789202CAE4FF}" type="presParOf" srcId="{EB9A9C1C-2848-437F-A93C-107154B39B1F}" destId="{22529770-0D7C-4CEB-9275-0C308222901E}" srcOrd="0" destOrd="0" presId="urn:microsoft.com/office/officeart/2005/8/layout/hierarchy1"/>
    <dgm:cxn modelId="{F42E2F2A-114C-4FAC-8A72-C4764ABDB746}" type="presParOf" srcId="{EB9A9C1C-2848-437F-A93C-107154B39B1F}" destId="{DA10788F-15C3-4ED7-BEC9-2E2010478A28}" srcOrd="1" destOrd="0" presId="urn:microsoft.com/office/officeart/2005/8/layout/hierarchy1"/>
    <dgm:cxn modelId="{C2805D83-8727-4DFC-B22D-5FFA03491657}" type="presParOf" srcId="{105E012B-3552-487A-812C-A83CC9B6F400}" destId="{769DECE2-CAC1-408C-B11E-2170325A04DF}" srcOrd="1" destOrd="0" presId="urn:microsoft.com/office/officeart/2005/8/layout/hierarchy1"/>
    <dgm:cxn modelId="{80AE9F8A-BF1C-4DD4-96A7-E7A4692F76A5}" type="presParOf" srcId="{108915EF-B833-4A67-A9A1-413768EC46C2}" destId="{79C9D2A9-E0B1-483E-8BDB-DDB8E3D43CFE}" srcOrd="2" destOrd="0" presId="urn:microsoft.com/office/officeart/2005/8/layout/hierarchy1"/>
    <dgm:cxn modelId="{D4AF70BC-61C5-4A11-AF9E-F997766B0C0C}" type="presParOf" srcId="{108915EF-B833-4A67-A9A1-413768EC46C2}" destId="{4B89266F-B21D-4FD9-AA55-FFFB4D743466}" srcOrd="3" destOrd="0" presId="urn:microsoft.com/office/officeart/2005/8/layout/hierarchy1"/>
    <dgm:cxn modelId="{C65852B5-4AB0-4EF0-A400-814E08E327B7}" type="presParOf" srcId="{4B89266F-B21D-4FD9-AA55-FFFB4D743466}" destId="{A3945ACE-96B5-4747-8C46-0ED838EB0902}" srcOrd="0" destOrd="0" presId="urn:microsoft.com/office/officeart/2005/8/layout/hierarchy1"/>
    <dgm:cxn modelId="{8E9BFFB9-B227-4888-BA91-554CE881984F}" type="presParOf" srcId="{A3945ACE-96B5-4747-8C46-0ED838EB0902}" destId="{A70C973E-7999-4F24-BB9D-4B6E779BB0F8}" srcOrd="0" destOrd="0" presId="urn:microsoft.com/office/officeart/2005/8/layout/hierarchy1"/>
    <dgm:cxn modelId="{2E44244D-F317-45DC-8728-A29EDCC16BB6}" type="presParOf" srcId="{A3945ACE-96B5-4747-8C46-0ED838EB0902}" destId="{61880829-E60A-4742-AC6E-EAB7896792B6}" srcOrd="1" destOrd="0" presId="urn:microsoft.com/office/officeart/2005/8/layout/hierarchy1"/>
    <dgm:cxn modelId="{E8EA3730-0302-4DCC-9755-9919F598B0C9}" type="presParOf" srcId="{4B89266F-B21D-4FD9-AA55-FFFB4D743466}" destId="{08466FA3-2B8B-4DBD-A301-2C25C553FEF8}" srcOrd="1" destOrd="0" presId="urn:microsoft.com/office/officeart/2005/8/layout/hierarchy1"/>
    <dgm:cxn modelId="{0200AEB3-DBCE-47E6-A68D-46D6A39DC58E}" type="presParOf" srcId="{08466FA3-2B8B-4DBD-A301-2C25C553FEF8}" destId="{DF575972-22ED-49DD-8CE0-C02E34A1201F}" srcOrd="0" destOrd="0" presId="urn:microsoft.com/office/officeart/2005/8/layout/hierarchy1"/>
    <dgm:cxn modelId="{5CE98A9B-7F8A-48F6-8672-E4179F37A444}" type="presParOf" srcId="{08466FA3-2B8B-4DBD-A301-2C25C553FEF8}" destId="{BEDAF640-B5E4-46CD-B771-64D3FF1F8E45}" srcOrd="1" destOrd="0" presId="urn:microsoft.com/office/officeart/2005/8/layout/hierarchy1"/>
    <dgm:cxn modelId="{9EEC1235-1BB9-4DF0-8D91-DE0F55951671}" type="presParOf" srcId="{BEDAF640-B5E4-46CD-B771-64D3FF1F8E45}" destId="{6B7AD492-62BC-4978-9FEB-E0F98EAA49F8}" srcOrd="0" destOrd="0" presId="urn:microsoft.com/office/officeart/2005/8/layout/hierarchy1"/>
    <dgm:cxn modelId="{6A40DC4D-7675-407F-9DEF-9CBF0D5A6EFD}" type="presParOf" srcId="{6B7AD492-62BC-4978-9FEB-E0F98EAA49F8}" destId="{F9B8DF8E-E44D-4D29-A46C-BFCB5902758C}" srcOrd="0" destOrd="0" presId="urn:microsoft.com/office/officeart/2005/8/layout/hierarchy1"/>
    <dgm:cxn modelId="{7AAD8D70-6D1E-4F71-BC66-B3FECD9CF351}" type="presParOf" srcId="{6B7AD492-62BC-4978-9FEB-E0F98EAA49F8}" destId="{39D4BBD6-CF03-49DB-BCF6-607DA2F94739}" srcOrd="1" destOrd="0" presId="urn:microsoft.com/office/officeart/2005/8/layout/hierarchy1"/>
    <dgm:cxn modelId="{A56FBB34-1D4F-440C-9474-4FE5F5F27374}" type="presParOf" srcId="{BEDAF640-B5E4-46CD-B771-64D3FF1F8E45}" destId="{23FBA7CB-B532-4891-9BBB-B9936FC336B1}" srcOrd="1" destOrd="0" presId="urn:microsoft.com/office/officeart/2005/8/layout/hierarchy1"/>
    <dgm:cxn modelId="{E6EAE793-659D-45F4-8EE1-8CF4444595E2}" type="presParOf" srcId="{108915EF-B833-4A67-A9A1-413768EC46C2}" destId="{E8F23C6A-43C8-4813-9F62-9559E51AA20F}" srcOrd="4" destOrd="0" presId="urn:microsoft.com/office/officeart/2005/8/layout/hierarchy1"/>
    <dgm:cxn modelId="{DAF48D1C-EF07-4F17-AAE3-ADC0DF0C0323}" type="presParOf" srcId="{108915EF-B833-4A67-A9A1-413768EC46C2}" destId="{BCDA534C-0EA7-4F72-BEB4-5E57397BDA90}" srcOrd="5" destOrd="0" presId="urn:microsoft.com/office/officeart/2005/8/layout/hierarchy1"/>
    <dgm:cxn modelId="{8F338954-F7D4-4725-86A9-17B10D4924B2}" type="presParOf" srcId="{BCDA534C-0EA7-4F72-BEB4-5E57397BDA90}" destId="{30FA8E04-1E3B-4D5C-BCF2-A25681FCC4C7}" srcOrd="0" destOrd="0" presId="urn:microsoft.com/office/officeart/2005/8/layout/hierarchy1"/>
    <dgm:cxn modelId="{7C5D867A-B901-41DE-8917-DDDE040B3162}" type="presParOf" srcId="{30FA8E04-1E3B-4D5C-BCF2-A25681FCC4C7}" destId="{8B8D33B9-88D4-4D9A-BE08-2BD9180B31B0}" srcOrd="0" destOrd="0" presId="urn:microsoft.com/office/officeart/2005/8/layout/hierarchy1"/>
    <dgm:cxn modelId="{7C888BF1-6DA6-41EF-B0DC-857871E47ED1}" type="presParOf" srcId="{30FA8E04-1E3B-4D5C-BCF2-A25681FCC4C7}" destId="{C365B7D8-1695-4745-8678-3DEADE9AD94D}" srcOrd="1" destOrd="0" presId="urn:microsoft.com/office/officeart/2005/8/layout/hierarchy1"/>
    <dgm:cxn modelId="{E5EFF997-7949-47B2-997F-16BF666DCCA3}" type="presParOf" srcId="{BCDA534C-0EA7-4F72-BEB4-5E57397BDA90}" destId="{E266FC9A-7CD2-43F3-99EE-1120B9261DA6}" srcOrd="1" destOrd="0" presId="urn:microsoft.com/office/officeart/2005/8/layout/hierarchy1"/>
    <dgm:cxn modelId="{859A084D-EEA9-45AB-B954-D1D579251616}" type="presParOf" srcId="{E266FC9A-7CD2-43F3-99EE-1120B9261DA6}" destId="{776B1AC8-8800-4BA3-A732-0022E632B25F}" srcOrd="0" destOrd="0" presId="urn:microsoft.com/office/officeart/2005/8/layout/hierarchy1"/>
    <dgm:cxn modelId="{1E776518-E2BF-4398-AAAE-3A6EF57DEAF5}" type="presParOf" srcId="{E266FC9A-7CD2-43F3-99EE-1120B9261DA6}" destId="{42706794-E252-494F-8255-69E3722F1254}" srcOrd="1" destOrd="0" presId="urn:microsoft.com/office/officeart/2005/8/layout/hierarchy1"/>
    <dgm:cxn modelId="{DF371FAF-C8BE-4C1E-98A7-51580EB40F5C}" type="presParOf" srcId="{42706794-E252-494F-8255-69E3722F1254}" destId="{F6EB14B6-5972-4E32-B86B-C83CC149421F}" srcOrd="0" destOrd="0" presId="urn:microsoft.com/office/officeart/2005/8/layout/hierarchy1"/>
    <dgm:cxn modelId="{998B9FE8-E04B-43FA-8C6E-41866D6CFA98}" type="presParOf" srcId="{F6EB14B6-5972-4E32-B86B-C83CC149421F}" destId="{416E2D49-3ABA-4411-AD2E-0C48240EDDEE}" srcOrd="0" destOrd="0" presId="urn:microsoft.com/office/officeart/2005/8/layout/hierarchy1"/>
    <dgm:cxn modelId="{86E930C7-65A5-4C25-AA6C-461E6D2BB0BF}" type="presParOf" srcId="{F6EB14B6-5972-4E32-B86B-C83CC149421F}" destId="{B33AEDCB-57BA-4BDF-ABC7-4007196E77C2}" srcOrd="1" destOrd="0" presId="urn:microsoft.com/office/officeart/2005/8/layout/hierarchy1"/>
    <dgm:cxn modelId="{52499952-555A-4358-8055-2B1ABC57CC19}" type="presParOf" srcId="{42706794-E252-494F-8255-69E3722F1254}" destId="{53CEC7CF-AECE-4082-B964-0D412D0A9AB0}" srcOrd="1" destOrd="0" presId="urn:microsoft.com/office/officeart/2005/8/layout/hierarchy1"/>
    <dgm:cxn modelId="{7D643DE4-6E91-4969-8309-0705EA41D7C5}" type="presParOf" srcId="{10AB826E-3289-4740-A609-26B09C7B51F4}" destId="{36E29DA4-EEA6-4868-9DE1-A839FBF926FB}" srcOrd="2" destOrd="0" presId="urn:microsoft.com/office/officeart/2005/8/layout/hierarchy1"/>
    <dgm:cxn modelId="{CB021483-47E3-490C-B6D7-2FFAAD5A80C2}" type="presParOf" srcId="{10AB826E-3289-4740-A609-26B09C7B51F4}" destId="{F5D3D520-7136-4926-B83C-320F6CB3EC69}" srcOrd="3" destOrd="0" presId="urn:microsoft.com/office/officeart/2005/8/layout/hierarchy1"/>
    <dgm:cxn modelId="{44C99A04-8803-4BC1-85DC-7754B5AFA5F1}" type="presParOf" srcId="{F5D3D520-7136-4926-B83C-320F6CB3EC69}" destId="{8A9D6BD4-E6BE-4CC4-A1C6-16A7FFBE62C1}" srcOrd="0" destOrd="0" presId="urn:microsoft.com/office/officeart/2005/8/layout/hierarchy1"/>
    <dgm:cxn modelId="{DFDD7B56-13C2-4004-BD64-C519F6AC5648}" type="presParOf" srcId="{8A9D6BD4-E6BE-4CC4-A1C6-16A7FFBE62C1}" destId="{F92A4D66-D392-4AE9-965B-A4ED2FC8227A}" srcOrd="0" destOrd="0" presId="urn:microsoft.com/office/officeart/2005/8/layout/hierarchy1"/>
    <dgm:cxn modelId="{C4F0F328-B6E8-4848-832E-DB685F68105F}" type="presParOf" srcId="{8A9D6BD4-E6BE-4CC4-A1C6-16A7FFBE62C1}" destId="{3A176F6D-8341-4ED6-B404-2DC04EAF192B}" srcOrd="1" destOrd="0" presId="urn:microsoft.com/office/officeart/2005/8/layout/hierarchy1"/>
    <dgm:cxn modelId="{60592254-C68A-4EB2-8D53-A82E7ED67B34}" type="presParOf" srcId="{F5D3D520-7136-4926-B83C-320F6CB3EC69}" destId="{1C3CC243-7413-4383-B18E-A97E7CA9CE72}" srcOrd="1" destOrd="0" presId="urn:microsoft.com/office/officeart/2005/8/layout/hierarchy1"/>
    <dgm:cxn modelId="{9D74F644-D32F-4411-802A-13A577A334EC}" type="presParOf" srcId="{1C3CC243-7413-4383-B18E-A97E7CA9CE72}" destId="{E0D6357E-E89C-46B0-978E-CC77AB4623B0}" srcOrd="0" destOrd="0" presId="urn:microsoft.com/office/officeart/2005/8/layout/hierarchy1"/>
    <dgm:cxn modelId="{A072ADD6-9C86-4B91-8CF4-E70D9CD67A6A}" type="presParOf" srcId="{1C3CC243-7413-4383-B18E-A97E7CA9CE72}" destId="{6955F754-80B3-462E-9889-535F1276F43F}" srcOrd="1" destOrd="0" presId="urn:microsoft.com/office/officeart/2005/8/layout/hierarchy1"/>
    <dgm:cxn modelId="{69FC2DD0-3C5B-49D3-B304-793CA9BBFE09}" type="presParOf" srcId="{6955F754-80B3-462E-9889-535F1276F43F}" destId="{6B812D8C-7D41-4B81-BDE7-F72C95D40B19}" srcOrd="0" destOrd="0" presId="urn:microsoft.com/office/officeart/2005/8/layout/hierarchy1"/>
    <dgm:cxn modelId="{D194755C-FB5B-410F-8BD6-A3BD8CE569C3}" type="presParOf" srcId="{6B812D8C-7D41-4B81-BDE7-F72C95D40B19}" destId="{11DABE1C-89E4-464A-B334-24D18FBB7D84}" srcOrd="0" destOrd="0" presId="urn:microsoft.com/office/officeart/2005/8/layout/hierarchy1"/>
    <dgm:cxn modelId="{375FBC5B-B2A4-442A-A65C-CDBB0F61BF4E}" type="presParOf" srcId="{6B812D8C-7D41-4B81-BDE7-F72C95D40B19}" destId="{6EFFF056-F3F6-467E-BAA8-2480164E4BC3}" srcOrd="1" destOrd="0" presId="urn:microsoft.com/office/officeart/2005/8/layout/hierarchy1"/>
    <dgm:cxn modelId="{F64818CA-5406-4DE9-B2C3-8E712420FC32}" type="presParOf" srcId="{6955F754-80B3-462E-9889-535F1276F43F}" destId="{2157107D-DC48-431E-8B73-EC467102DF28}" srcOrd="1" destOrd="0" presId="urn:microsoft.com/office/officeart/2005/8/layout/hierarchy1"/>
    <dgm:cxn modelId="{2AA01514-DFB8-4A15-AC74-7FFF72DB9D98}" type="presParOf" srcId="{2157107D-DC48-431E-8B73-EC467102DF28}" destId="{45B971A0-B3E5-4714-983F-BD2B450F2462}" srcOrd="0" destOrd="0" presId="urn:microsoft.com/office/officeart/2005/8/layout/hierarchy1"/>
    <dgm:cxn modelId="{7E6DA2E4-F0BE-4F8D-8458-73EE63386701}" type="presParOf" srcId="{2157107D-DC48-431E-8B73-EC467102DF28}" destId="{2BE5699F-3CDA-4800-AAA0-8634FC30EFEC}" srcOrd="1" destOrd="0" presId="urn:microsoft.com/office/officeart/2005/8/layout/hierarchy1"/>
    <dgm:cxn modelId="{831F38FC-9546-4BE2-BBF0-5342E855451A}" type="presParOf" srcId="{2BE5699F-3CDA-4800-AAA0-8634FC30EFEC}" destId="{49F3444C-6354-4F66-A123-D96A4CD70104}" srcOrd="0" destOrd="0" presId="urn:microsoft.com/office/officeart/2005/8/layout/hierarchy1"/>
    <dgm:cxn modelId="{B27DFA95-78C5-44CC-A827-892E1B00B198}" type="presParOf" srcId="{49F3444C-6354-4F66-A123-D96A4CD70104}" destId="{FE4F57E9-8719-4C2A-B959-D1BC238990A2}" srcOrd="0" destOrd="0" presId="urn:microsoft.com/office/officeart/2005/8/layout/hierarchy1"/>
    <dgm:cxn modelId="{B79D1BDE-4D93-4898-B010-224C661F0CA7}" type="presParOf" srcId="{49F3444C-6354-4F66-A123-D96A4CD70104}" destId="{EC6FFB16-C8C8-490F-99EF-637FF86B0259}" srcOrd="1" destOrd="0" presId="urn:microsoft.com/office/officeart/2005/8/layout/hierarchy1"/>
    <dgm:cxn modelId="{3B52E18C-C6A6-4667-BFC4-241FE79013FB}" type="presParOf" srcId="{2BE5699F-3CDA-4800-AAA0-8634FC30EFEC}" destId="{921D78A7-E3B9-4044-86E9-2B986CB6A040}" srcOrd="1" destOrd="0" presId="urn:microsoft.com/office/officeart/2005/8/layout/hierarchy1"/>
    <dgm:cxn modelId="{38FEF219-AAC7-4A34-B798-647AC9E5A47D}" type="presParOf" srcId="{1C3CC243-7413-4383-B18E-A97E7CA9CE72}" destId="{E85EC58E-E273-43ED-82D8-BDB224618087}" srcOrd="2" destOrd="0" presId="urn:microsoft.com/office/officeart/2005/8/layout/hierarchy1"/>
    <dgm:cxn modelId="{8A52CF48-B145-431F-BCB4-D502301FC163}" type="presParOf" srcId="{1C3CC243-7413-4383-B18E-A97E7CA9CE72}" destId="{DD5FC966-E828-47F0-9DEA-E31A5150999E}" srcOrd="3" destOrd="0" presId="urn:microsoft.com/office/officeart/2005/8/layout/hierarchy1"/>
    <dgm:cxn modelId="{C1E9AC77-767E-4318-BC12-8CC529E29ADE}" type="presParOf" srcId="{DD5FC966-E828-47F0-9DEA-E31A5150999E}" destId="{CF6FD472-11DF-4BD6-9424-EAC226FD4778}" srcOrd="0" destOrd="0" presId="urn:microsoft.com/office/officeart/2005/8/layout/hierarchy1"/>
    <dgm:cxn modelId="{E0F88B2D-30D2-487E-9709-5A695B4247A6}" type="presParOf" srcId="{CF6FD472-11DF-4BD6-9424-EAC226FD4778}" destId="{EE1CF0A4-F7E6-4E81-B3AC-CB38E040C1B4}" srcOrd="0" destOrd="0" presId="urn:microsoft.com/office/officeart/2005/8/layout/hierarchy1"/>
    <dgm:cxn modelId="{F2A77F51-7295-48EA-B338-6CF60E9878F2}" type="presParOf" srcId="{CF6FD472-11DF-4BD6-9424-EAC226FD4778}" destId="{A5B57E53-1D33-419B-A231-1805A9A944D0}" srcOrd="1" destOrd="0" presId="urn:microsoft.com/office/officeart/2005/8/layout/hierarchy1"/>
    <dgm:cxn modelId="{CF762A98-CCE2-439C-BEFF-81C3B7524758}" type="presParOf" srcId="{DD5FC966-E828-47F0-9DEA-E31A5150999E}" destId="{6BBA278F-2688-4281-9F06-6DD68246C40E}" srcOrd="1" destOrd="0" presId="urn:microsoft.com/office/officeart/2005/8/layout/hierarchy1"/>
    <dgm:cxn modelId="{F3E831B8-3AFD-4A72-8033-E983F5F84804}" type="presParOf" srcId="{6BBA278F-2688-4281-9F06-6DD68246C40E}" destId="{6F4912B6-9644-44B0-9DC9-880CDF1DE622}" srcOrd="0" destOrd="0" presId="urn:microsoft.com/office/officeart/2005/8/layout/hierarchy1"/>
    <dgm:cxn modelId="{2C32191D-B780-475C-AAF5-4CF4BD47F3C7}" type="presParOf" srcId="{6BBA278F-2688-4281-9F06-6DD68246C40E}" destId="{D9A3C66C-A3E6-48E6-BE0A-E868DDF3C08C}" srcOrd="1" destOrd="0" presId="urn:microsoft.com/office/officeart/2005/8/layout/hierarchy1"/>
    <dgm:cxn modelId="{6AAB3BE3-8D37-4F08-AA71-720625CCCE6C}" type="presParOf" srcId="{D9A3C66C-A3E6-48E6-BE0A-E868DDF3C08C}" destId="{CBEC79AE-4BF8-4B91-B87E-C60E1C9FD490}" srcOrd="0" destOrd="0" presId="urn:microsoft.com/office/officeart/2005/8/layout/hierarchy1"/>
    <dgm:cxn modelId="{28BB19FC-12E8-40CA-815E-C129C576E5DB}" type="presParOf" srcId="{CBEC79AE-4BF8-4B91-B87E-C60E1C9FD490}" destId="{CA2CC1C5-77D1-4445-833F-F2548111A119}" srcOrd="0" destOrd="0" presId="urn:microsoft.com/office/officeart/2005/8/layout/hierarchy1"/>
    <dgm:cxn modelId="{9C443183-D24D-4F98-8FCC-A04D7AAD0581}" type="presParOf" srcId="{CBEC79AE-4BF8-4B91-B87E-C60E1C9FD490}" destId="{B87750AE-4013-4B7E-8341-14C8240D5390}" srcOrd="1" destOrd="0" presId="urn:microsoft.com/office/officeart/2005/8/layout/hierarchy1"/>
    <dgm:cxn modelId="{71B119DC-2CC6-4BDE-9180-1B82AE8C4015}" type="presParOf" srcId="{D9A3C66C-A3E6-48E6-BE0A-E868DDF3C08C}" destId="{2FB39D2F-4604-4113-89C6-C9635F01A170}" srcOrd="1" destOrd="0" presId="urn:microsoft.com/office/officeart/2005/8/layout/hierarchy1"/>
    <dgm:cxn modelId="{BD314B7B-600F-413E-A56C-4F566209AE90}" type="presParOf" srcId="{1C3CC243-7413-4383-B18E-A97E7CA9CE72}" destId="{BE00E57F-AC59-4B87-8C48-6C3B7C2B37E2}" srcOrd="4" destOrd="0" presId="urn:microsoft.com/office/officeart/2005/8/layout/hierarchy1"/>
    <dgm:cxn modelId="{E9DFE2E3-5E2A-49B3-B365-909BF870DAE9}" type="presParOf" srcId="{1C3CC243-7413-4383-B18E-A97E7CA9CE72}" destId="{325C3D71-6295-4068-BB5D-E5182432D76C}" srcOrd="5" destOrd="0" presId="urn:microsoft.com/office/officeart/2005/8/layout/hierarchy1"/>
    <dgm:cxn modelId="{88ABA8DA-9521-45FE-BCC3-AC47A6DEA64A}" type="presParOf" srcId="{325C3D71-6295-4068-BB5D-E5182432D76C}" destId="{7F21F628-7960-434C-9EE0-958A229078B8}" srcOrd="0" destOrd="0" presId="urn:microsoft.com/office/officeart/2005/8/layout/hierarchy1"/>
    <dgm:cxn modelId="{519930BD-B687-47B0-A3BB-82DAAF2C17D7}" type="presParOf" srcId="{7F21F628-7960-434C-9EE0-958A229078B8}" destId="{DA08AAB0-6515-4998-B00A-74BC0895A775}" srcOrd="0" destOrd="0" presId="urn:microsoft.com/office/officeart/2005/8/layout/hierarchy1"/>
    <dgm:cxn modelId="{96623BA2-1AFF-4813-812D-953889187898}" type="presParOf" srcId="{7F21F628-7960-434C-9EE0-958A229078B8}" destId="{D3FA639F-F9C2-427B-933A-A7D8C5C1B690}" srcOrd="1" destOrd="0" presId="urn:microsoft.com/office/officeart/2005/8/layout/hierarchy1"/>
    <dgm:cxn modelId="{ECDDF8B4-8D23-4CD1-AB51-8E29FE14AF8A}" type="presParOf" srcId="{325C3D71-6295-4068-BB5D-E5182432D76C}" destId="{BD2699A8-8C4C-4658-8EED-B27D8D0459D0}" srcOrd="1" destOrd="0" presId="urn:microsoft.com/office/officeart/2005/8/layout/hierarchy1"/>
    <dgm:cxn modelId="{43D73C38-D332-4198-BF89-9BBEF0C897C1}" type="presParOf" srcId="{BD2699A8-8C4C-4658-8EED-B27D8D0459D0}" destId="{78ED8046-978D-4524-A8AD-6329AA9FEEEC}" srcOrd="0" destOrd="0" presId="urn:microsoft.com/office/officeart/2005/8/layout/hierarchy1"/>
    <dgm:cxn modelId="{67E7F80E-8B10-4238-AA59-54DF7A07DFC4}" type="presParOf" srcId="{BD2699A8-8C4C-4658-8EED-B27D8D0459D0}" destId="{9C57F5F6-2AB8-4452-BD86-38443E08F8B6}" srcOrd="1" destOrd="0" presId="urn:microsoft.com/office/officeart/2005/8/layout/hierarchy1"/>
    <dgm:cxn modelId="{9F7ABE45-56BC-4513-B13B-5E51B424B490}" type="presParOf" srcId="{9C57F5F6-2AB8-4452-BD86-38443E08F8B6}" destId="{8E94E12D-1520-4D1B-A5C2-90538C47F3CE}" srcOrd="0" destOrd="0" presId="urn:microsoft.com/office/officeart/2005/8/layout/hierarchy1"/>
    <dgm:cxn modelId="{7BB526B4-C351-4FE7-825B-607F4827473D}" type="presParOf" srcId="{8E94E12D-1520-4D1B-A5C2-90538C47F3CE}" destId="{4A4ABE41-6D73-4FF3-A312-BBDE905FB5B8}" srcOrd="0" destOrd="0" presId="urn:microsoft.com/office/officeart/2005/8/layout/hierarchy1"/>
    <dgm:cxn modelId="{34C5F103-17E7-401E-BE3B-938F0C938259}" type="presParOf" srcId="{8E94E12D-1520-4D1B-A5C2-90538C47F3CE}" destId="{93A04A2F-7470-4169-A6BB-1923132E5711}" srcOrd="1" destOrd="0" presId="urn:microsoft.com/office/officeart/2005/8/layout/hierarchy1"/>
    <dgm:cxn modelId="{7305013A-80E9-4456-96CF-F985ACDD0C0E}" type="presParOf" srcId="{9C57F5F6-2AB8-4452-BD86-38443E08F8B6}" destId="{23D0F41D-3053-451D-B81D-6107E02435C9}" srcOrd="1" destOrd="0" presId="urn:microsoft.com/office/officeart/2005/8/layout/hierarchy1"/>
    <dgm:cxn modelId="{867C532D-21C3-417D-845C-D269FBED9B2D}" type="presParOf" srcId="{48442E11-0BBF-42FA-A27C-3FFD1C6933E0}" destId="{DD892AB1-E3CF-4F63-8813-C99A56A6D85B}" srcOrd="2" destOrd="0" presId="urn:microsoft.com/office/officeart/2005/8/layout/hierarchy1"/>
    <dgm:cxn modelId="{C9BBFD66-6A0E-4BA3-B50E-A9D51073D3BA}" type="presParOf" srcId="{48442E11-0BBF-42FA-A27C-3FFD1C6933E0}" destId="{E73D0022-EF68-4E0A-BF5D-0678F83C89B4}" srcOrd="3" destOrd="0" presId="urn:microsoft.com/office/officeart/2005/8/layout/hierarchy1"/>
    <dgm:cxn modelId="{562011FC-0688-48DF-9E1E-A5E706AF0643}" type="presParOf" srcId="{E73D0022-EF68-4E0A-BF5D-0678F83C89B4}" destId="{D0EF9FC3-1937-4981-ADCB-172A89E5FC31}" srcOrd="0" destOrd="0" presId="urn:microsoft.com/office/officeart/2005/8/layout/hierarchy1"/>
    <dgm:cxn modelId="{16FA794C-323B-4D5B-A3B8-66D6EE831005}" type="presParOf" srcId="{D0EF9FC3-1937-4981-ADCB-172A89E5FC31}" destId="{12717271-D8E3-4D50-A0F3-16C96C90F993}" srcOrd="0" destOrd="0" presId="urn:microsoft.com/office/officeart/2005/8/layout/hierarchy1"/>
    <dgm:cxn modelId="{773D6BD3-5DEC-4E09-A745-06588F6DDD12}" type="presParOf" srcId="{D0EF9FC3-1937-4981-ADCB-172A89E5FC31}" destId="{E05AD27D-9E04-499B-98F3-871F8D95B626}" srcOrd="1" destOrd="0" presId="urn:microsoft.com/office/officeart/2005/8/layout/hierarchy1"/>
    <dgm:cxn modelId="{D74F69FA-BD9D-47DE-8C65-309F849BFCEC}" type="presParOf" srcId="{E73D0022-EF68-4E0A-BF5D-0678F83C89B4}" destId="{02CCE5E3-0121-45BA-A9F5-78D48DF83825}" srcOrd="1" destOrd="0" presId="urn:microsoft.com/office/officeart/2005/8/layout/hierarchy1"/>
    <dgm:cxn modelId="{E2314CBD-6BD8-4AED-9338-AEFFF8A899BE}" type="presParOf" srcId="{02CCE5E3-0121-45BA-A9F5-78D48DF83825}" destId="{A4801ECC-6B7F-4021-ACB0-E307C6A142D5}" srcOrd="0" destOrd="0" presId="urn:microsoft.com/office/officeart/2005/8/layout/hierarchy1"/>
    <dgm:cxn modelId="{7517A004-C9A6-4449-A6E5-C5F0A3EEBC6E}" type="presParOf" srcId="{02CCE5E3-0121-45BA-A9F5-78D48DF83825}" destId="{D8F3830B-05C9-4FA2-AFC7-BD3A9A4F31A1}" srcOrd="1" destOrd="0" presId="urn:microsoft.com/office/officeart/2005/8/layout/hierarchy1"/>
    <dgm:cxn modelId="{93AB52A1-3C76-415B-9B36-BBB86805F501}" type="presParOf" srcId="{D8F3830B-05C9-4FA2-AFC7-BD3A9A4F31A1}" destId="{37F1EAA2-941A-40F6-9983-F0BF8F0EC76C}" srcOrd="0" destOrd="0" presId="urn:microsoft.com/office/officeart/2005/8/layout/hierarchy1"/>
    <dgm:cxn modelId="{3CE4B17C-1FED-49AE-AE92-DF056ACECF50}" type="presParOf" srcId="{37F1EAA2-941A-40F6-9983-F0BF8F0EC76C}" destId="{51C77F52-9A5F-4831-8ACB-8BC2E4E0774C}" srcOrd="0" destOrd="0" presId="urn:microsoft.com/office/officeart/2005/8/layout/hierarchy1"/>
    <dgm:cxn modelId="{81D1A6BD-B44F-41B5-BB7A-A250096AA86B}" type="presParOf" srcId="{37F1EAA2-941A-40F6-9983-F0BF8F0EC76C}" destId="{0F93CC66-E159-4320-A45A-DB9DEB98AA0E}" srcOrd="1" destOrd="0" presId="urn:microsoft.com/office/officeart/2005/8/layout/hierarchy1"/>
    <dgm:cxn modelId="{3528DD1F-5DC3-44FA-88C4-593E6BA8D162}" type="presParOf" srcId="{D8F3830B-05C9-4FA2-AFC7-BD3A9A4F31A1}" destId="{9931D3CA-C54D-4CBD-A09A-228DC97D8825}" srcOrd="1" destOrd="0" presId="urn:microsoft.com/office/officeart/2005/8/layout/hierarchy1"/>
    <dgm:cxn modelId="{565C4F8D-B600-4C38-8ED9-289F9FFBA55A}" type="presParOf" srcId="{9931D3CA-C54D-4CBD-A09A-228DC97D8825}" destId="{294041B5-6BBF-458F-98EE-95C56CFE0B92}" srcOrd="0" destOrd="0" presId="urn:microsoft.com/office/officeart/2005/8/layout/hierarchy1"/>
    <dgm:cxn modelId="{9C4392F6-F7F8-4506-99B3-3A29C2781FC2}" type="presParOf" srcId="{9931D3CA-C54D-4CBD-A09A-228DC97D8825}" destId="{E2646358-D3ED-4DF3-9B17-D0EFE8C640D9}" srcOrd="1" destOrd="0" presId="urn:microsoft.com/office/officeart/2005/8/layout/hierarchy1"/>
    <dgm:cxn modelId="{8039FD7D-30D3-47EF-AB9D-619200359944}" type="presParOf" srcId="{E2646358-D3ED-4DF3-9B17-D0EFE8C640D9}" destId="{B8DFD33D-A0D4-45E8-A0F7-2F050B4BEAAD}" srcOrd="0" destOrd="0" presId="urn:microsoft.com/office/officeart/2005/8/layout/hierarchy1"/>
    <dgm:cxn modelId="{407F179F-619A-41D8-9B95-5982AB9E9CB3}" type="presParOf" srcId="{B8DFD33D-A0D4-45E8-A0F7-2F050B4BEAAD}" destId="{60AE8728-B923-48CF-9F43-85A99FA7A42B}" srcOrd="0" destOrd="0" presId="urn:microsoft.com/office/officeart/2005/8/layout/hierarchy1"/>
    <dgm:cxn modelId="{EE33DACC-89A0-4A1A-8538-90E1A39811F9}" type="presParOf" srcId="{B8DFD33D-A0D4-45E8-A0F7-2F050B4BEAAD}" destId="{B5E92C93-5C31-41E5-8819-80564516BEC6}" srcOrd="1" destOrd="0" presId="urn:microsoft.com/office/officeart/2005/8/layout/hierarchy1"/>
    <dgm:cxn modelId="{94CE67C8-9A7B-4386-8966-24F934BDD22D}" type="presParOf" srcId="{E2646358-D3ED-4DF3-9B17-D0EFE8C640D9}" destId="{BF284E88-38DC-4EF5-A65E-31A675B88585}" srcOrd="1" destOrd="0" presId="urn:microsoft.com/office/officeart/2005/8/layout/hierarchy1"/>
    <dgm:cxn modelId="{3D905620-7C9E-45DA-AFA1-F79BBA04144B}" type="presParOf" srcId="{02CCE5E3-0121-45BA-A9F5-78D48DF83825}" destId="{A01EB2B9-2180-400A-9901-A677B1AAD607}" srcOrd="2" destOrd="0" presId="urn:microsoft.com/office/officeart/2005/8/layout/hierarchy1"/>
    <dgm:cxn modelId="{BE8E9063-9930-409B-80FB-EAAC5624FA2C}" type="presParOf" srcId="{02CCE5E3-0121-45BA-A9F5-78D48DF83825}" destId="{ABC39EE1-0A83-4874-BC02-4518C85752A7}" srcOrd="3" destOrd="0" presId="urn:microsoft.com/office/officeart/2005/8/layout/hierarchy1"/>
    <dgm:cxn modelId="{7D2370D3-4AD0-48E5-97EA-36BC9C15BC68}" type="presParOf" srcId="{ABC39EE1-0A83-4874-BC02-4518C85752A7}" destId="{DF26A565-133F-4BF1-A657-8261EF86BD11}" srcOrd="0" destOrd="0" presId="urn:microsoft.com/office/officeart/2005/8/layout/hierarchy1"/>
    <dgm:cxn modelId="{B3F510EB-2508-4A1A-803A-D5A7D9A9F769}" type="presParOf" srcId="{DF26A565-133F-4BF1-A657-8261EF86BD11}" destId="{826764E6-008A-4A7B-B8C8-B5683D9ACCB5}" srcOrd="0" destOrd="0" presId="urn:microsoft.com/office/officeart/2005/8/layout/hierarchy1"/>
    <dgm:cxn modelId="{30684608-1D30-4B27-852F-FA12B1E33889}" type="presParOf" srcId="{DF26A565-133F-4BF1-A657-8261EF86BD11}" destId="{AECFEC2D-B9B6-4EBD-8CD0-AFD41A602F5B}" srcOrd="1" destOrd="0" presId="urn:microsoft.com/office/officeart/2005/8/layout/hierarchy1"/>
    <dgm:cxn modelId="{6CA93935-7C9D-43B2-836E-C4E504E0B9AA}" type="presParOf" srcId="{ABC39EE1-0A83-4874-BC02-4518C85752A7}" destId="{7E662ADD-8EE5-4D42-B7FF-30D5E28B6932}" srcOrd="1" destOrd="0" presId="urn:microsoft.com/office/officeart/2005/8/layout/hierarchy1"/>
    <dgm:cxn modelId="{CF0A2460-6A8D-4643-931D-9BF83DAB3869}" type="presParOf" srcId="{7E662ADD-8EE5-4D42-B7FF-30D5E28B6932}" destId="{31D4565D-DB4B-4D0C-AD0F-4F73F006E282}" srcOrd="0" destOrd="0" presId="urn:microsoft.com/office/officeart/2005/8/layout/hierarchy1"/>
    <dgm:cxn modelId="{2EDEDA12-ACA2-44C0-915C-ABA0A883E641}" type="presParOf" srcId="{7E662ADD-8EE5-4D42-B7FF-30D5E28B6932}" destId="{169F8419-B6CF-4DEA-A35D-03487D38A85D}" srcOrd="1" destOrd="0" presId="urn:microsoft.com/office/officeart/2005/8/layout/hierarchy1"/>
    <dgm:cxn modelId="{316BE86A-7C47-464A-AB4C-97FC0E649469}" type="presParOf" srcId="{169F8419-B6CF-4DEA-A35D-03487D38A85D}" destId="{21F1BE56-9E7D-4219-886F-3976A853AF05}" srcOrd="0" destOrd="0" presId="urn:microsoft.com/office/officeart/2005/8/layout/hierarchy1"/>
    <dgm:cxn modelId="{9747AFD4-FDFA-4F04-9E9C-7BD23724C4DB}" type="presParOf" srcId="{21F1BE56-9E7D-4219-886F-3976A853AF05}" destId="{35BBF7B9-7C3A-41F1-8556-E479CA3AE62E}" srcOrd="0" destOrd="0" presId="urn:microsoft.com/office/officeart/2005/8/layout/hierarchy1"/>
    <dgm:cxn modelId="{2A4BE973-72B7-40E4-BA84-854A5F50AE62}" type="presParOf" srcId="{21F1BE56-9E7D-4219-886F-3976A853AF05}" destId="{D4AF2FF9-BB02-43DB-99E0-28900C8180CF}" srcOrd="1" destOrd="0" presId="urn:microsoft.com/office/officeart/2005/8/layout/hierarchy1"/>
    <dgm:cxn modelId="{BB487AF7-10C5-418D-A3C4-732374E3BBB1}" type="presParOf" srcId="{169F8419-B6CF-4DEA-A35D-03487D38A85D}" destId="{1329320C-BBE9-4C28-B50F-B52415D596C3}" srcOrd="1" destOrd="0" presId="urn:microsoft.com/office/officeart/2005/8/layout/hierarchy1"/>
    <dgm:cxn modelId="{24C69AF4-BE11-42B3-BEEF-ED99820CC0F6}" type="presParOf" srcId="{02CCE5E3-0121-45BA-A9F5-78D48DF83825}" destId="{50BAAE77-BFC8-4D3A-9D7E-FD802F5598E7}" srcOrd="4" destOrd="0" presId="urn:microsoft.com/office/officeart/2005/8/layout/hierarchy1"/>
    <dgm:cxn modelId="{BB5FAAE2-4394-4DC4-9198-97B8639A7B63}" type="presParOf" srcId="{02CCE5E3-0121-45BA-A9F5-78D48DF83825}" destId="{D721153C-8A59-4E81-8B90-E9B68FEB9B8F}" srcOrd="5" destOrd="0" presId="urn:microsoft.com/office/officeart/2005/8/layout/hierarchy1"/>
    <dgm:cxn modelId="{830F2FB2-BAEF-467E-B432-13592809DB09}" type="presParOf" srcId="{D721153C-8A59-4E81-8B90-E9B68FEB9B8F}" destId="{2F918ED0-31B0-4B24-87C0-F049CD5E7D5C}" srcOrd="0" destOrd="0" presId="urn:microsoft.com/office/officeart/2005/8/layout/hierarchy1"/>
    <dgm:cxn modelId="{515D833B-7476-4F93-91E5-4C005BE028FF}" type="presParOf" srcId="{2F918ED0-31B0-4B24-87C0-F049CD5E7D5C}" destId="{EB99F57E-43D1-4CF9-A849-66BBDB3660DC}" srcOrd="0" destOrd="0" presId="urn:microsoft.com/office/officeart/2005/8/layout/hierarchy1"/>
    <dgm:cxn modelId="{90E26AF1-F599-4EBD-887B-BFF3CF3ABA95}" type="presParOf" srcId="{2F918ED0-31B0-4B24-87C0-F049CD5E7D5C}" destId="{C44A61D2-C101-4FDF-8FCC-39A990945075}" srcOrd="1" destOrd="0" presId="urn:microsoft.com/office/officeart/2005/8/layout/hierarchy1"/>
    <dgm:cxn modelId="{60DE45E9-FF44-428B-8410-47A13EACEDD2}" type="presParOf" srcId="{D721153C-8A59-4E81-8B90-E9B68FEB9B8F}" destId="{1299BB6E-3816-4EAF-826C-0BA376C8367D}" srcOrd="1" destOrd="0" presId="urn:microsoft.com/office/officeart/2005/8/layout/hierarchy1"/>
    <dgm:cxn modelId="{7DED8793-BFE6-4663-80AA-462C98385BB5}" type="presParOf" srcId="{1299BB6E-3816-4EAF-826C-0BA376C8367D}" destId="{E74336B1-E372-4695-B031-A25EB684E94C}" srcOrd="0" destOrd="0" presId="urn:microsoft.com/office/officeart/2005/8/layout/hierarchy1"/>
    <dgm:cxn modelId="{979A5CB2-F7A6-40EA-9EE7-52D871C05214}" type="presParOf" srcId="{1299BB6E-3816-4EAF-826C-0BA376C8367D}" destId="{14E03DC0-DD03-4F58-A4D9-F07522B333D6}" srcOrd="1" destOrd="0" presId="urn:microsoft.com/office/officeart/2005/8/layout/hierarchy1"/>
    <dgm:cxn modelId="{FF8B1D7F-DB4B-49E5-8C1A-283BC088266B}" type="presParOf" srcId="{14E03DC0-DD03-4F58-A4D9-F07522B333D6}" destId="{13C06BA8-D8F5-4DB6-9877-0F743CD8D652}" srcOrd="0" destOrd="0" presId="urn:microsoft.com/office/officeart/2005/8/layout/hierarchy1"/>
    <dgm:cxn modelId="{2766CBF1-86C0-4A53-98CD-1D5B3245316F}" type="presParOf" srcId="{13C06BA8-D8F5-4DB6-9877-0F743CD8D652}" destId="{1516634C-0E43-43A6-9AC5-A417FA6388D0}" srcOrd="0" destOrd="0" presId="urn:microsoft.com/office/officeart/2005/8/layout/hierarchy1"/>
    <dgm:cxn modelId="{3565212C-C9D2-41EB-91F6-39AD85AED5B1}" type="presParOf" srcId="{13C06BA8-D8F5-4DB6-9877-0F743CD8D652}" destId="{6879DFF8-9DAD-452D-AEA2-92082C065F2E}" srcOrd="1" destOrd="0" presId="urn:microsoft.com/office/officeart/2005/8/layout/hierarchy1"/>
    <dgm:cxn modelId="{DA3D165B-A56E-41FE-A3BA-186812C53DCB}" type="presParOf" srcId="{14E03DC0-DD03-4F58-A4D9-F07522B333D6}" destId="{234CD056-2132-4D57-9011-682E188A12C4}" srcOrd="1" destOrd="0" presId="urn:microsoft.com/office/officeart/2005/8/layout/hierarchy1"/>
    <dgm:cxn modelId="{1ADE0B69-716F-42B7-9077-45100E3825E8}" type="presParOf" srcId="{234CD056-2132-4D57-9011-682E188A12C4}" destId="{AC37F1D1-E652-4424-8E87-AC8E62ADCAA3}" srcOrd="0" destOrd="0" presId="urn:microsoft.com/office/officeart/2005/8/layout/hierarchy1"/>
    <dgm:cxn modelId="{E846D5AA-C1C6-41CA-9AC5-6BACC97DC316}" type="presParOf" srcId="{234CD056-2132-4D57-9011-682E188A12C4}" destId="{C073AE9C-7A06-42C3-B74A-5F0F888CD512}" srcOrd="1" destOrd="0" presId="urn:microsoft.com/office/officeart/2005/8/layout/hierarchy1"/>
    <dgm:cxn modelId="{A5AC926E-33EF-4DDC-9A84-295975A9A423}" type="presParOf" srcId="{C073AE9C-7A06-42C3-B74A-5F0F888CD512}" destId="{9C68590F-D81A-4768-81D3-0C50E3AAEFA9}" srcOrd="0" destOrd="0" presId="urn:microsoft.com/office/officeart/2005/8/layout/hierarchy1"/>
    <dgm:cxn modelId="{081837D2-6ADF-42E8-A971-661F25230AE4}" type="presParOf" srcId="{9C68590F-D81A-4768-81D3-0C50E3AAEFA9}" destId="{1AA01297-C7BF-481E-95A5-6A8DDC786119}" srcOrd="0" destOrd="0" presId="urn:microsoft.com/office/officeart/2005/8/layout/hierarchy1"/>
    <dgm:cxn modelId="{4AC36500-A20D-4250-AAD9-F2D2381CF1C7}" type="presParOf" srcId="{9C68590F-D81A-4768-81D3-0C50E3AAEFA9}" destId="{43E8717D-B982-4954-AA5D-7B47A852E40E}" srcOrd="1" destOrd="0" presId="urn:microsoft.com/office/officeart/2005/8/layout/hierarchy1"/>
    <dgm:cxn modelId="{F73AD6BA-6F93-45C6-ACD0-663098E8DDB2}" type="presParOf" srcId="{C073AE9C-7A06-42C3-B74A-5F0F888CD512}" destId="{F218343F-68A6-44A4-B5D7-31B5A75E2685}" srcOrd="1" destOrd="0" presId="urn:microsoft.com/office/officeart/2005/8/layout/hierarchy1"/>
    <dgm:cxn modelId="{B26FFEB5-A856-45AE-8D42-91CE6007381F}" type="presParOf" srcId="{F218343F-68A6-44A4-B5D7-31B5A75E2685}" destId="{3BA4EC57-4EFF-4248-8840-6DF72ACDD0AC}" srcOrd="0" destOrd="0" presId="urn:microsoft.com/office/officeart/2005/8/layout/hierarchy1"/>
    <dgm:cxn modelId="{49C53A67-306E-4F60-B84D-B41C87C420C9}" type="presParOf" srcId="{F218343F-68A6-44A4-B5D7-31B5A75E2685}" destId="{E6776D7C-F984-43EC-A29A-2AC6A973B5E8}" srcOrd="1" destOrd="0" presId="urn:microsoft.com/office/officeart/2005/8/layout/hierarchy1"/>
    <dgm:cxn modelId="{E6D58D38-5714-4290-B508-FC3F2E6CE0C3}" type="presParOf" srcId="{E6776D7C-F984-43EC-A29A-2AC6A973B5E8}" destId="{1C3CCE29-FE3A-4610-8064-C7DEEEA93CAD}" srcOrd="0" destOrd="0" presId="urn:microsoft.com/office/officeart/2005/8/layout/hierarchy1"/>
    <dgm:cxn modelId="{7A83220B-0258-4C0B-AD3B-C4110D354FC6}" type="presParOf" srcId="{1C3CCE29-FE3A-4610-8064-C7DEEEA93CAD}" destId="{7D250FDE-0B33-4ADE-9FF5-024BBCDB6938}" srcOrd="0" destOrd="0" presId="urn:microsoft.com/office/officeart/2005/8/layout/hierarchy1"/>
    <dgm:cxn modelId="{234D1066-D68B-4568-8CBA-7119F0063DE5}" type="presParOf" srcId="{1C3CCE29-FE3A-4610-8064-C7DEEEA93CAD}" destId="{6DFCFCE3-76AB-4ECD-968A-00CAD0BD9207}" srcOrd="1" destOrd="0" presId="urn:microsoft.com/office/officeart/2005/8/layout/hierarchy1"/>
    <dgm:cxn modelId="{D3EED62A-3589-4008-8071-21057E3A9ACE}" type="presParOf" srcId="{E6776D7C-F984-43EC-A29A-2AC6A973B5E8}" destId="{9188CCDE-8BCF-4F29-ACCB-33FAE2C04243}" srcOrd="1" destOrd="0" presId="urn:microsoft.com/office/officeart/2005/8/layout/hierarchy1"/>
    <dgm:cxn modelId="{D0116E50-6DBC-4DCF-9900-862D69B464D2}" type="presParOf" srcId="{234CD056-2132-4D57-9011-682E188A12C4}" destId="{FEDD3916-1DCF-4416-AA4E-4EFFA573C61A}" srcOrd="2" destOrd="0" presId="urn:microsoft.com/office/officeart/2005/8/layout/hierarchy1"/>
    <dgm:cxn modelId="{2B69BB0C-CD4A-44B1-B8BE-87A02B3DF805}" type="presParOf" srcId="{234CD056-2132-4D57-9011-682E188A12C4}" destId="{D390E503-8DB3-4A28-A22C-2CD3FF06C6DB}" srcOrd="3" destOrd="0" presId="urn:microsoft.com/office/officeart/2005/8/layout/hierarchy1"/>
    <dgm:cxn modelId="{061FE577-4E84-4055-96A9-A49661B3E8DF}" type="presParOf" srcId="{D390E503-8DB3-4A28-A22C-2CD3FF06C6DB}" destId="{44F50E72-5CD5-48E2-8410-9D853EAC94D6}" srcOrd="0" destOrd="0" presId="urn:microsoft.com/office/officeart/2005/8/layout/hierarchy1"/>
    <dgm:cxn modelId="{3B5A6D20-27E6-4EBD-B294-B5E2AC380B73}" type="presParOf" srcId="{44F50E72-5CD5-48E2-8410-9D853EAC94D6}" destId="{FEBAEC7F-4B0A-453C-A759-A27DF8506698}" srcOrd="0" destOrd="0" presId="urn:microsoft.com/office/officeart/2005/8/layout/hierarchy1"/>
    <dgm:cxn modelId="{AC8ACC2D-81D1-4C59-8427-33B61529D425}" type="presParOf" srcId="{44F50E72-5CD5-48E2-8410-9D853EAC94D6}" destId="{48F24DD6-85FC-41BA-A777-16090EB425B2}" srcOrd="1" destOrd="0" presId="urn:microsoft.com/office/officeart/2005/8/layout/hierarchy1"/>
    <dgm:cxn modelId="{F17E37FC-0D56-4F95-ACA1-763B7B35AED9}" type="presParOf" srcId="{D390E503-8DB3-4A28-A22C-2CD3FF06C6DB}" destId="{154DAED6-4679-4E64-B4D0-455E00E043DC}" srcOrd="1" destOrd="0" presId="urn:microsoft.com/office/officeart/2005/8/layout/hierarchy1"/>
    <dgm:cxn modelId="{19D1F0D8-74F1-4272-9FA9-7C63B54F16E7}" type="presParOf" srcId="{154DAED6-4679-4E64-B4D0-455E00E043DC}" destId="{3EA63036-4D9C-43A4-90B5-805DA16DE766}" srcOrd="0" destOrd="0" presId="urn:microsoft.com/office/officeart/2005/8/layout/hierarchy1"/>
    <dgm:cxn modelId="{31886C15-8D58-43B9-97FD-E68607AD9BA1}" type="presParOf" srcId="{154DAED6-4679-4E64-B4D0-455E00E043DC}" destId="{5759B193-93F4-4E04-989B-8EB94158CF9F}" srcOrd="1" destOrd="0" presId="urn:microsoft.com/office/officeart/2005/8/layout/hierarchy1"/>
    <dgm:cxn modelId="{26483C3B-47BC-48AE-AE78-682D2B48DA25}" type="presParOf" srcId="{5759B193-93F4-4E04-989B-8EB94158CF9F}" destId="{217CBDAD-78D6-417E-A9AF-C11BC8544395}" srcOrd="0" destOrd="0" presId="urn:microsoft.com/office/officeart/2005/8/layout/hierarchy1"/>
    <dgm:cxn modelId="{433D134B-BE8B-4198-A17F-FEC2CCFAE6F2}" type="presParOf" srcId="{217CBDAD-78D6-417E-A9AF-C11BC8544395}" destId="{49E517C4-1651-4D2B-96E7-CC1D17D1DADF}" srcOrd="0" destOrd="0" presId="urn:microsoft.com/office/officeart/2005/8/layout/hierarchy1"/>
    <dgm:cxn modelId="{48D5AAF1-EF5A-4834-86D1-0142D8A075D7}" type="presParOf" srcId="{217CBDAD-78D6-417E-A9AF-C11BC8544395}" destId="{B83882E5-F36F-4965-BEB9-26F575DF3553}" srcOrd="1" destOrd="0" presId="urn:microsoft.com/office/officeart/2005/8/layout/hierarchy1"/>
    <dgm:cxn modelId="{AAFE7B4B-4BC6-491E-BB78-991B9FAFA9B9}" type="presParOf" srcId="{5759B193-93F4-4E04-989B-8EB94158CF9F}" destId="{9091F665-31EA-433D-AED9-00A8472EDE90}" srcOrd="1" destOrd="0" presId="urn:microsoft.com/office/officeart/2005/8/layout/hierarchy1"/>
    <dgm:cxn modelId="{1555E808-554E-4B5D-8970-6099A16763FA}" type="presParOf" srcId="{234CD056-2132-4D57-9011-682E188A12C4}" destId="{82A70661-F1D6-4AD7-99B2-9E367F5BDE07}" srcOrd="4" destOrd="0" presId="urn:microsoft.com/office/officeart/2005/8/layout/hierarchy1"/>
    <dgm:cxn modelId="{735BCA3C-C72C-48D2-A755-7C7B3BB45D6E}" type="presParOf" srcId="{234CD056-2132-4D57-9011-682E188A12C4}" destId="{9D3E67EA-975A-4C81-9C90-4DDFCE941BF3}" srcOrd="5" destOrd="0" presId="urn:microsoft.com/office/officeart/2005/8/layout/hierarchy1"/>
    <dgm:cxn modelId="{3811191C-BADF-46D5-99A2-4C1C4437FDA9}" type="presParOf" srcId="{9D3E67EA-975A-4C81-9C90-4DDFCE941BF3}" destId="{B0C963D6-042C-40B7-B448-2E74C5BB9E25}" srcOrd="0" destOrd="0" presId="urn:microsoft.com/office/officeart/2005/8/layout/hierarchy1"/>
    <dgm:cxn modelId="{6C46BB91-112F-49FE-8C30-9D0B599173B6}" type="presParOf" srcId="{B0C963D6-042C-40B7-B448-2E74C5BB9E25}" destId="{7CA0E910-CE1A-484A-9523-04B6C98B4A44}" srcOrd="0" destOrd="0" presId="urn:microsoft.com/office/officeart/2005/8/layout/hierarchy1"/>
    <dgm:cxn modelId="{057BD8D0-1947-4147-8B35-B54A73D6A782}" type="presParOf" srcId="{B0C963D6-042C-40B7-B448-2E74C5BB9E25}" destId="{BAABA694-E190-4C38-B9E6-E5492330F789}" srcOrd="1" destOrd="0" presId="urn:microsoft.com/office/officeart/2005/8/layout/hierarchy1"/>
    <dgm:cxn modelId="{3343ECB2-FB16-4BEE-A3F1-FC5FCF569DB9}" type="presParOf" srcId="{9D3E67EA-975A-4C81-9C90-4DDFCE941BF3}" destId="{9205848D-04B5-4F71-B3A3-81D3BB77825D}" srcOrd="1" destOrd="0" presId="urn:microsoft.com/office/officeart/2005/8/layout/hierarchy1"/>
    <dgm:cxn modelId="{29B0FB85-7D43-41F4-B4D8-177A9578E474}" type="presParOf" srcId="{9205848D-04B5-4F71-B3A3-81D3BB77825D}" destId="{1F23C721-613A-4A37-ACA2-272F7B26C7C7}" srcOrd="0" destOrd="0" presId="urn:microsoft.com/office/officeart/2005/8/layout/hierarchy1"/>
    <dgm:cxn modelId="{2D8D054A-7A50-4B4B-A08E-B3B71F72CAF6}" type="presParOf" srcId="{9205848D-04B5-4F71-B3A3-81D3BB77825D}" destId="{C9B5EBBD-CF25-4B27-9F85-BCADE5EA8495}" srcOrd="1" destOrd="0" presId="urn:microsoft.com/office/officeart/2005/8/layout/hierarchy1"/>
    <dgm:cxn modelId="{BAC93670-CBE7-4140-ABF9-0F9BF678C5AE}" type="presParOf" srcId="{C9B5EBBD-CF25-4B27-9F85-BCADE5EA8495}" destId="{2F1BF284-93AF-463F-86B7-F6EC19B3EBE8}" srcOrd="0" destOrd="0" presId="urn:microsoft.com/office/officeart/2005/8/layout/hierarchy1"/>
    <dgm:cxn modelId="{9AB16BCD-E8DD-4483-99DA-2EA37B9AB69C}" type="presParOf" srcId="{2F1BF284-93AF-463F-86B7-F6EC19B3EBE8}" destId="{2D6141D3-AEBB-441D-943F-EB155D269469}" srcOrd="0" destOrd="0" presId="urn:microsoft.com/office/officeart/2005/8/layout/hierarchy1"/>
    <dgm:cxn modelId="{E05E9BB0-429B-4D21-8BE5-6AF3A6DC1EBA}" type="presParOf" srcId="{2F1BF284-93AF-463F-86B7-F6EC19B3EBE8}" destId="{0413FF08-BE0C-42B0-9270-AEB23C128DDE}" srcOrd="1" destOrd="0" presId="urn:microsoft.com/office/officeart/2005/8/layout/hierarchy1"/>
    <dgm:cxn modelId="{EE69019B-81EE-492B-BD10-8CDAC4BA7EDE}" type="presParOf" srcId="{C9B5EBBD-CF25-4B27-9F85-BCADE5EA8495}" destId="{74B9ED84-2662-454B-9014-395B8CFAD565}" srcOrd="1" destOrd="0" presId="urn:microsoft.com/office/officeart/2005/8/layout/hierarchy1"/>
    <dgm:cxn modelId="{F5C09A89-4E66-4604-B9BA-1072693B905F}" type="presParOf" srcId="{1299BB6E-3816-4EAF-826C-0BA376C8367D}" destId="{2031776C-606B-4729-9CAA-1F2A032D0561}" srcOrd="2" destOrd="0" presId="urn:microsoft.com/office/officeart/2005/8/layout/hierarchy1"/>
    <dgm:cxn modelId="{69A25BD9-D118-488C-8FD5-9F564D217C0C}" type="presParOf" srcId="{1299BB6E-3816-4EAF-826C-0BA376C8367D}" destId="{9E0D16A8-3DEC-4A12-A1F0-F7D0EDB0909E}" srcOrd="3" destOrd="0" presId="urn:microsoft.com/office/officeart/2005/8/layout/hierarchy1"/>
    <dgm:cxn modelId="{D933E8F6-866C-47DE-955D-EC5A80EA566B}" type="presParOf" srcId="{9E0D16A8-3DEC-4A12-A1F0-F7D0EDB0909E}" destId="{9911E4C5-11B4-47A2-90F1-D312BDB8A215}" srcOrd="0" destOrd="0" presId="urn:microsoft.com/office/officeart/2005/8/layout/hierarchy1"/>
    <dgm:cxn modelId="{5B8C184C-E5D6-4699-BC90-3384CDCDD3D7}" type="presParOf" srcId="{9911E4C5-11B4-47A2-90F1-D312BDB8A215}" destId="{EF87E403-01B3-45A7-B562-59E2A603FD54}" srcOrd="0" destOrd="0" presId="urn:microsoft.com/office/officeart/2005/8/layout/hierarchy1"/>
    <dgm:cxn modelId="{D9DD0C9F-A0E8-408A-84E0-33E780F86C60}" type="presParOf" srcId="{9911E4C5-11B4-47A2-90F1-D312BDB8A215}" destId="{D7DD446B-EF68-4B86-8F9A-98B79951BED4}" srcOrd="1" destOrd="0" presId="urn:microsoft.com/office/officeart/2005/8/layout/hierarchy1"/>
    <dgm:cxn modelId="{93185AB7-BAE2-4071-91BB-34AEDCF22FC9}" type="presParOf" srcId="{9E0D16A8-3DEC-4A12-A1F0-F7D0EDB0909E}" destId="{B5AE1079-DE0A-4223-A510-2DB267086A76}" srcOrd="1" destOrd="0" presId="urn:microsoft.com/office/officeart/2005/8/layout/hierarchy1"/>
    <dgm:cxn modelId="{F125F0A7-CA26-49F7-8DF5-F55922B814C1}" type="presParOf" srcId="{B5AE1079-DE0A-4223-A510-2DB267086A76}" destId="{72DF19CA-7372-4220-BA45-057E5E7F0CD2}" srcOrd="0" destOrd="0" presId="urn:microsoft.com/office/officeart/2005/8/layout/hierarchy1"/>
    <dgm:cxn modelId="{2FA1CA54-DE42-4CA2-BACF-6A21011DE8CA}" type="presParOf" srcId="{B5AE1079-DE0A-4223-A510-2DB267086A76}" destId="{B675DC0E-5B4C-49C3-819D-02DD1433D9BB}" srcOrd="1" destOrd="0" presId="urn:microsoft.com/office/officeart/2005/8/layout/hierarchy1"/>
    <dgm:cxn modelId="{2792873A-84B2-4A72-A4BA-90DD8B3A335C}" type="presParOf" srcId="{B675DC0E-5B4C-49C3-819D-02DD1433D9BB}" destId="{B5B8939C-7AF9-48A1-9E4E-542823138FEC}" srcOrd="0" destOrd="0" presId="urn:microsoft.com/office/officeart/2005/8/layout/hierarchy1"/>
    <dgm:cxn modelId="{E5E4D2FB-85BA-4370-A9DF-C6CAFFC5A263}" type="presParOf" srcId="{B5B8939C-7AF9-48A1-9E4E-542823138FEC}" destId="{B89D3076-545A-4F1E-9A74-7EA50DAB7CBF}" srcOrd="0" destOrd="0" presId="urn:microsoft.com/office/officeart/2005/8/layout/hierarchy1"/>
    <dgm:cxn modelId="{BA6FDF6C-92A0-4041-BEE9-ACF17E6EAAB2}" type="presParOf" srcId="{B5B8939C-7AF9-48A1-9E4E-542823138FEC}" destId="{AE1F7CB4-0A27-42BB-A6A1-FF0BBD81377E}" srcOrd="1" destOrd="0" presId="urn:microsoft.com/office/officeart/2005/8/layout/hierarchy1"/>
    <dgm:cxn modelId="{F3EBE707-5DBA-4187-B106-9217DB1C4A7A}" type="presParOf" srcId="{B675DC0E-5B4C-49C3-819D-02DD1433D9BB}" destId="{47ED78CE-729B-4108-9FB0-28BD74C31FAE}" srcOrd="1" destOrd="0" presId="urn:microsoft.com/office/officeart/2005/8/layout/hierarchy1"/>
    <dgm:cxn modelId="{95A19426-1057-4ECC-8D3A-2BE087285ED3}" type="presParOf" srcId="{47ED78CE-729B-4108-9FB0-28BD74C31FAE}" destId="{5D97AE68-A54F-4B52-971E-CCCF3224D283}" srcOrd="0" destOrd="0" presId="urn:microsoft.com/office/officeart/2005/8/layout/hierarchy1"/>
    <dgm:cxn modelId="{C7003665-44F8-4940-8B6F-A4479A4986DA}" type="presParOf" srcId="{47ED78CE-729B-4108-9FB0-28BD74C31FAE}" destId="{433A9673-32A0-4499-A7D5-B835BFA976D6}" srcOrd="1" destOrd="0" presId="urn:microsoft.com/office/officeart/2005/8/layout/hierarchy1"/>
    <dgm:cxn modelId="{D8DEC165-108E-4FD0-9928-35E24DA96E9E}" type="presParOf" srcId="{433A9673-32A0-4499-A7D5-B835BFA976D6}" destId="{B6C44D20-3C6A-4295-A460-20E0B49B8FEF}" srcOrd="0" destOrd="0" presId="urn:microsoft.com/office/officeart/2005/8/layout/hierarchy1"/>
    <dgm:cxn modelId="{233A8070-970C-4A66-A9CF-B7EEE7639863}" type="presParOf" srcId="{B6C44D20-3C6A-4295-A460-20E0B49B8FEF}" destId="{A068B60A-AC82-447E-855F-BE654C2E8CAB}" srcOrd="0" destOrd="0" presId="urn:microsoft.com/office/officeart/2005/8/layout/hierarchy1"/>
    <dgm:cxn modelId="{D2008899-8B1C-405C-B542-B55D62F5E0D4}" type="presParOf" srcId="{B6C44D20-3C6A-4295-A460-20E0B49B8FEF}" destId="{868083D4-93E8-42F7-AC97-8333A9187E6F}" srcOrd="1" destOrd="0" presId="urn:microsoft.com/office/officeart/2005/8/layout/hierarchy1"/>
    <dgm:cxn modelId="{5B21E6BC-3F29-490A-A67E-FEAE7973D97A}" type="presParOf" srcId="{433A9673-32A0-4499-A7D5-B835BFA976D6}" destId="{BA21D622-C210-4731-BFFE-6F27C5CFEA34}" srcOrd="1" destOrd="0" presId="urn:microsoft.com/office/officeart/2005/8/layout/hierarchy1"/>
    <dgm:cxn modelId="{2ECAB18F-3A83-4F60-9B09-2B53E97AD5D1}" type="presParOf" srcId="{B5AE1079-DE0A-4223-A510-2DB267086A76}" destId="{3F4DABD5-491D-4353-80C1-DD99AAD73721}" srcOrd="2" destOrd="0" presId="urn:microsoft.com/office/officeart/2005/8/layout/hierarchy1"/>
    <dgm:cxn modelId="{2E0AF776-A7DE-4E83-87EF-7B2501BEDB30}" type="presParOf" srcId="{B5AE1079-DE0A-4223-A510-2DB267086A76}" destId="{48CF7332-0042-44A6-A457-F0B8D2630800}" srcOrd="3" destOrd="0" presId="urn:microsoft.com/office/officeart/2005/8/layout/hierarchy1"/>
    <dgm:cxn modelId="{38FAD809-84DF-4B9C-8329-58A1776F7464}" type="presParOf" srcId="{48CF7332-0042-44A6-A457-F0B8D2630800}" destId="{33A15B23-A68F-4B93-9C5D-1AE15E9BE221}" srcOrd="0" destOrd="0" presId="urn:microsoft.com/office/officeart/2005/8/layout/hierarchy1"/>
    <dgm:cxn modelId="{7B876C79-644B-4558-8A97-FE1AA856E036}" type="presParOf" srcId="{33A15B23-A68F-4B93-9C5D-1AE15E9BE221}" destId="{E76DCB7A-3518-4CE0-9F8A-F88CD376C6C3}" srcOrd="0" destOrd="0" presId="urn:microsoft.com/office/officeart/2005/8/layout/hierarchy1"/>
    <dgm:cxn modelId="{5A63BC39-C83A-4339-A097-04D96780A105}" type="presParOf" srcId="{33A15B23-A68F-4B93-9C5D-1AE15E9BE221}" destId="{41790536-7489-4735-97F3-D8FCAFCE70A4}" srcOrd="1" destOrd="0" presId="urn:microsoft.com/office/officeart/2005/8/layout/hierarchy1"/>
    <dgm:cxn modelId="{479D153B-FCD7-4514-9873-8D134106EC9D}" type="presParOf" srcId="{48CF7332-0042-44A6-A457-F0B8D2630800}" destId="{2B21D147-3DF9-48BD-AEF0-6AF427A01115}" srcOrd="1" destOrd="0" presId="urn:microsoft.com/office/officeart/2005/8/layout/hierarchy1"/>
    <dgm:cxn modelId="{2075F58F-FB42-4358-B4E8-8DFAF73F321B}" type="presParOf" srcId="{2B21D147-3DF9-48BD-AEF0-6AF427A01115}" destId="{29435F91-0C36-4883-A38B-637D3B60DE27}" srcOrd="0" destOrd="0" presId="urn:microsoft.com/office/officeart/2005/8/layout/hierarchy1"/>
    <dgm:cxn modelId="{516C9626-B00E-46AC-94F2-3FD885E61566}" type="presParOf" srcId="{2B21D147-3DF9-48BD-AEF0-6AF427A01115}" destId="{E7067FE0-A697-4294-B5BE-A6ABFEC848BE}" srcOrd="1" destOrd="0" presId="urn:microsoft.com/office/officeart/2005/8/layout/hierarchy1"/>
    <dgm:cxn modelId="{1F8304EA-40CA-429F-8C82-804739B9B9A9}" type="presParOf" srcId="{E7067FE0-A697-4294-B5BE-A6ABFEC848BE}" destId="{4899764B-99D0-4A10-84A2-206D55DE902C}" srcOrd="0" destOrd="0" presId="urn:microsoft.com/office/officeart/2005/8/layout/hierarchy1"/>
    <dgm:cxn modelId="{CF9BA016-4214-46C4-92E5-DDB9EA78928D}" type="presParOf" srcId="{4899764B-99D0-4A10-84A2-206D55DE902C}" destId="{47E0C216-1537-4B24-8090-029AB174333B}" srcOrd="0" destOrd="0" presId="urn:microsoft.com/office/officeart/2005/8/layout/hierarchy1"/>
    <dgm:cxn modelId="{9B4EFECE-ED27-49E4-BB10-E1E316362C66}" type="presParOf" srcId="{4899764B-99D0-4A10-84A2-206D55DE902C}" destId="{C3C754FD-D3A4-4B18-9215-856E4F37BD88}" srcOrd="1" destOrd="0" presId="urn:microsoft.com/office/officeart/2005/8/layout/hierarchy1"/>
    <dgm:cxn modelId="{07D9A0D5-B640-41E1-8E14-5E24CD7210D1}" type="presParOf" srcId="{E7067FE0-A697-4294-B5BE-A6ABFEC848BE}" destId="{87A76FF5-0C27-4879-9330-EAE4F696E46B}" srcOrd="1" destOrd="0" presId="urn:microsoft.com/office/officeart/2005/8/layout/hierarchy1"/>
    <dgm:cxn modelId="{4B66F21D-C755-447D-89BE-4928614924CE}" type="presParOf" srcId="{B5AE1079-DE0A-4223-A510-2DB267086A76}" destId="{F53E1663-416A-4EA5-AFF8-C40E6BAE8188}" srcOrd="4" destOrd="0" presId="urn:microsoft.com/office/officeart/2005/8/layout/hierarchy1"/>
    <dgm:cxn modelId="{8BF6EBB0-62AF-4426-B4B3-4930F5E6D3AD}" type="presParOf" srcId="{B5AE1079-DE0A-4223-A510-2DB267086A76}" destId="{DD4C12AF-3666-4022-9FFC-EF88CE139CA2}" srcOrd="5" destOrd="0" presId="urn:microsoft.com/office/officeart/2005/8/layout/hierarchy1"/>
    <dgm:cxn modelId="{1E5D45FF-6F12-4010-9937-1DB44215F21D}" type="presParOf" srcId="{DD4C12AF-3666-4022-9FFC-EF88CE139CA2}" destId="{34C5BD32-3F39-491C-B547-0BA9DB3767F4}" srcOrd="0" destOrd="0" presId="urn:microsoft.com/office/officeart/2005/8/layout/hierarchy1"/>
    <dgm:cxn modelId="{A62468A4-C6B0-4AFA-9541-0723A29B4777}" type="presParOf" srcId="{34C5BD32-3F39-491C-B547-0BA9DB3767F4}" destId="{3714AC46-2702-4368-8C4E-DBCAE590C327}" srcOrd="0" destOrd="0" presId="urn:microsoft.com/office/officeart/2005/8/layout/hierarchy1"/>
    <dgm:cxn modelId="{A5CEDA9E-D5A8-434D-B5F1-B237CEE30C13}" type="presParOf" srcId="{34C5BD32-3F39-491C-B547-0BA9DB3767F4}" destId="{F2615B5B-FFF9-461D-8CB1-7BCA114D4063}" srcOrd="1" destOrd="0" presId="urn:microsoft.com/office/officeart/2005/8/layout/hierarchy1"/>
    <dgm:cxn modelId="{A8B20BAA-1531-4F8D-A95E-11F5BD61D298}" type="presParOf" srcId="{DD4C12AF-3666-4022-9FFC-EF88CE139CA2}" destId="{15356DC4-2347-49C9-8566-454AB0677C16}" srcOrd="1" destOrd="0" presId="urn:microsoft.com/office/officeart/2005/8/layout/hierarchy1"/>
    <dgm:cxn modelId="{D3549EE9-CAB2-4E63-9E96-9FE78310508A}" type="presParOf" srcId="{15356DC4-2347-49C9-8566-454AB0677C16}" destId="{D2224A58-ABD0-412C-A03D-23EEF4FE09AC}" srcOrd="0" destOrd="0" presId="urn:microsoft.com/office/officeart/2005/8/layout/hierarchy1"/>
    <dgm:cxn modelId="{1A087FA3-FE57-44E6-B604-1588EE9BD42D}" type="presParOf" srcId="{15356DC4-2347-49C9-8566-454AB0677C16}" destId="{50ECDF85-53E2-4D2B-80FF-2FA98F085ABC}" srcOrd="1" destOrd="0" presId="urn:microsoft.com/office/officeart/2005/8/layout/hierarchy1"/>
    <dgm:cxn modelId="{FADA8D6F-097E-4B14-A67C-2E8AE6875E66}" type="presParOf" srcId="{50ECDF85-53E2-4D2B-80FF-2FA98F085ABC}" destId="{FD87241D-13A3-41F3-8154-F549204DE3C5}" srcOrd="0" destOrd="0" presId="urn:microsoft.com/office/officeart/2005/8/layout/hierarchy1"/>
    <dgm:cxn modelId="{5D1E624C-0D25-4453-B784-6FCE4C927757}" type="presParOf" srcId="{FD87241D-13A3-41F3-8154-F549204DE3C5}" destId="{052DE1D5-DD72-4C5C-A416-2CC7F04C5EB4}" srcOrd="0" destOrd="0" presId="urn:microsoft.com/office/officeart/2005/8/layout/hierarchy1"/>
    <dgm:cxn modelId="{1E6ECA6E-5F4B-4D01-A2B7-E69DFC82B498}" type="presParOf" srcId="{FD87241D-13A3-41F3-8154-F549204DE3C5}" destId="{7E39955B-D1C7-4869-9053-DB7CD8CCFC01}" srcOrd="1" destOrd="0" presId="urn:microsoft.com/office/officeart/2005/8/layout/hierarchy1"/>
    <dgm:cxn modelId="{88AADEC4-3C0C-4678-882F-C65DC13CDBA1}" type="presParOf" srcId="{50ECDF85-53E2-4D2B-80FF-2FA98F085ABC}" destId="{03A7BBF5-C66C-46A5-B933-CF6B135521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24A58-ABD0-412C-A03D-23EEF4FE09AC}">
      <dsp:nvSpPr>
        <dsp:cNvPr id="0" name=""/>
        <dsp:cNvSpPr/>
      </dsp:nvSpPr>
      <dsp:spPr>
        <a:xfrm>
          <a:off x="7568251" y="3276056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E1663-416A-4EA5-AFF8-C40E6BAE8188}">
      <dsp:nvSpPr>
        <dsp:cNvPr id="0" name=""/>
        <dsp:cNvSpPr/>
      </dsp:nvSpPr>
      <dsp:spPr>
        <a:xfrm>
          <a:off x="7000890" y="2811647"/>
          <a:ext cx="613081" cy="145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16"/>
              </a:lnTo>
              <a:lnTo>
                <a:pt x="613081" y="99416"/>
              </a:lnTo>
              <a:lnTo>
                <a:pt x="613081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35F91-0C36-4883-A38B-637D3B60DE27}">
      <dsp:nvSpPr>
        <dsp:cNvPr id="0" name=""/>
        <dsp:cNvSpPr/>
      </dsp:nvSpPr>
      <dsp:spPr>
        <a:xfrm>
          <a:off x="6955170" y="3276056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DABD5-491D-4353-80C1-DD99AAD73721}">
      <dsp:nvSpPr>
        <dsp:cNvPr id="0" name=""/>
        <dsp:cNvSpPr/>
      </dsp:nvSpPr>
      <dsp:spPr>
        <a:xfrm>
          <a:off x="6955170" y="2811647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97AE68-A54F-4B52-971E-CCCF3224D283}">
      <dsp:nvSpPr>
        <dsp:cNvPr id="0" name=""/>
        <dsp:cNvSpPr/>
      </dsp:nvSpPr>
      <dsp:spPr>
        <a:xfrm>
          <a:off x="6342089" y="3276056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F19CA-7372-4220-BA45-057E5E7F0CD2}">
      <dsp:nvSpPr>
        <dsp:cNvPr id="0" name=""/>
        <dsp:cNvSpPr/>
      </dsp:nvSpPr>
      <dsp:spPr>
        <a:xfrm>
          <a:off x="6387809" y="2811647"/>
          <a:ext cx="613081" cy="145885"/>
        </a:xfrm>
        <a:custGeom>
          <a:avLst/>
          <a:gdLst/>
          <a:ahLst/>
          <a:cxnLst/>
          <a:rect l="0" t="0" r="0" b="0"/>
          <a:pathLst>
            <a:path>
              <a:moveTo>
                <a:pt x="613081" y="0"/>
              </a:moveTo>
              <a:lnTo>
                <a:pt x="613081" y="99416"/>
              </a:lnTo>
              <a:lnTo>
                <a:pt x="0" y="99416"/>
              </a:lnTo>
              <a:lnTo>
                <a:pt x="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31776C-606B-4729-9CAA-1F2A032D0561}">
      <dsp:nvSpPr>
        <dsp:cNvPr id="0" name=""/>
        <dsp:cNvSpPr/>
      </dsp:nvSpPr>
      <dsp:spPr>
        <a:xfrm>
          <a:off x="6081268" y="2347238"/>
          <a:ext cx="919621" cy="145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16"/>
              </a:lnTo>
              <a:lnTo>
                <a:pt x="919621" y="99416"/>
              </a:lnTo>
              <a:lnTo>
                <a:pt x="919621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3C721-613A-4A37-ACA2-272F7B26C7C7}">
      <dsp:nvSpPr>
        <dsp:cNvPr id="0" name=""/>
        <dsp:cNvSpPr/>
      </dsp:nvSpPr>
      <dsp:spPr>
        <a:xfrm>
          <a:off x="5729008" y="3276056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70661-F1D6-4AD7-99B2-9E367F5BDE07}">
      <dsp:nvSpPr>
        <dsp:cNvPr id="0" name=""/>
        <dsp:cNvSpPr/>
      </dsp:nvSpPr>
      <dsp:spPr>
        <a:xfrm>
          <a:off x="5161647" y="2811647"/>
          <a:ext cx="613081" cy="145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16"/>
              </a:lnTo>
              <a:lnTo>
                <a:pt x="613081" y="99416"/>
              </a:lnTo>
              <a:lnTo>
                <a:pt x="613081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A63036-4D9C-43A4-90B5-805DA16DE766}">
      <dsp:nvSpPr>
        <dsp:cNvPr id="0" name=""/>
        <dsp:cNvSpPr/>
      </dsp:nvSpPr>
      <dsp:spPr>
        <a:xfrm>
          <a:off x="5115927" y="3276056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D3916-1DCF-4416-AA4E-4EFFA573C61A}">
      <dsp:nvSpPr>
        <dsp:cNvPr id="0" name=""/>
        <dsp:cNvSpPr/>
      </dsp:nvSpPr>
      <dsp:spPr>
        <a:xfrm>
          <a:off x="5115927" y="2811647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4EC57-4EFF-4248-8840-6DF72ACDD0AC}">
      <dsp:nvSpPr>
        <dsp:cNvPr id="0" name=""/>
        <dsp:cNvSpPr/>
      </dsp:nvSpPr>
      <dsp:spPr>
        <a:xfrm>
          <a:off x="4502846" y="3276056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7F1D1-E652-4424-8E87-AC8E62ADCAA3}">
      <dsp:nvSpPr>
        <dsp:cNvPr id="0" name=""/>
        <dsp:cNvSpPr/>
      </dsp:nvSpPr>
      <dsp:spPr>
        <a:xfrm>
          <a:off x="4548566" y="2811647"/>
          <a:ext cx="613081" cy="145885"/>
        </a:xfrm>
        <a:custGeom>
          <a:avLst/>
          <a:gdLst/>
          <a:ahLst/>
          <a:cxnLst/>
          <a:rect l="0" t="0" r="0" b="0"/>
          <a:pathLst>
            <a:path>
              <a:moveTo>
                <a:pt x="613081" y="0"/>
              </a:moveTo>
              <a:lnTo>
                <a:pt x="613081" y="99416"/>
              </a:lnTo>
              <a:lnTo>
                <a:pt x="0" y="99416"/>
              </a:lnTo>
              <a:lnTo>
                <a:pt x="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4336B1-E372-4695-B031-A25EB684E94C}">
      <dsp:nvSpPr>
        <dsp:cNvPr id="0" name=""/>
        <dsp:cNvSpPr/>
      </dsp:nvSpPr>
      <dsp:spPr>
        <a:xfrm>
          <a:off x="5161647" y="2347238"/>
          <a:ext cx="919621" cy="145885"/>
        </a:xfrm>
        <a:custGeom>
          <a:avLst/>
          <a:gdLst/>
          <a:ahLst/>
          <a:cxnLst/>
          <a:rect l="0" t="0" r="0" b="0"/>
          <a:pathLst>
            <a:path>
              <a:moveTo>
                <a:pt x="919621" y="0"/>
              </a:moveTo>
              <a:lnTo>
                <a:pt x="919621" y="99416"/>
              </a:lnTo>
              <a:lnTo>
                <a:pt x="0" y="99416"/>
              </a:lnTo>
              <a:lnTo>
                <a:pt x="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BAAE77-BFC8-4D3A-9D7E-FD802F5598E7}">
      <dsp:nvSpPr>
        <dsp:cNvPr id="0" name=""/>
        <dsp:cNvSpPr/>
      </dsp:nvSpPr>
      <dsp:spPr>
        <a:xfrm>
          <a:off x="5008377" y="1882829"/>
          <a:ext cx="1072891" cy="145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16"/>
              </a:lnTo>
              <a:lnTo>
                <a:pt x="1072891" y="99416"/>
              </a:lnTo>
              <a:lnTo>
                <a:pt x="1072891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4565D-DB4B-4D0C-AD0F-4F73F006E282}">
      <dsp:nvSpPr>
        <dsp:cNvPr id="0" name=""/>
        <dsp:cNvSpPr/>
      </dsp:nvSpPr>
      <dsp:spPr>
        <a:xfrm>
          <a:off x="4502846" y="2347238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1EB2B9-2180-400A-9901-A677B1AAD607}">
      <dsp:nvSpPr>
        <dsp:cNvPr id="0" name=""/>
        <dsp:cNvSpPr/>
      </dsp:nvSpPr>
      <dsp:spPr>
        <a:xfrm>
          <a:off x="4548566" y="1882829"/>
          <a:ext cx="45981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9810" y="0"/>
              </a:moveTo>
              <a:lnTo>
                <a:pt x="459810" y="99416"/>
              </a:lnTo>
              <a:lnTo>
                <a:pt x="0" y="99416"/>
              </a:lnTo>
              <a:lnTo>
                <a:pt x="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041B5-6BBF-458F-98EE-95C56CFE0B92}">
      <dsp:nvSpPr>
        <dsp:cNvPr id="0" name=""/>
        <dsp:cNvSpPr/>
      </dsp:nvSpPr>
      <dsp:spPr>
        <a:xfrm>
          <a:off x="3889765" y="2347238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01ECC-6B7F-4021-ACB0-E307C6A142D5}">
      <dsp:nvSpPr>
        <dsp:cNvPr id="0" name=""/>
        <dsp:cNvSpPr/>
      </dsp:nvSpPr>
      <dsp:spPr>
        <a:xfrm>
          <a:off x="3935485" y="1882829"/>
          <a:ext cx="1072891" cy="145885"/>
        </a:xfrm>
        <a:custGeom>
          <a:avLst/>
          <a:gdLst/>
          <a:ahLst/>
          <a:cxnLst/>
          <a:rect l="0" t="0" r="0" b="0"/>
          <a:pathLst>
            <a:path>
              <a:moveTo>
                <a:pt x="1072891" y="0"/>
              </a:moveTo>
              <a:lnTo>
                <a:pt x="1072891" y="99416"/>
              </a:lnTo>
              <a:lnTo>
                <a:pt x="0" y="99416"/>
              </a:lnTo>
              <a:lnTo>
                <a:pt x="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92AB1-E3CF-4F63-8813-C99A56A6D85B}">
      <dsp:nvSpPr>
        <dsp:cNvPr id="0" name=""/>
        <dsp:cNvSpPr/>
      </dsp:nvSpPr>
      <dsp:spPr>
        <a:xfrm>
          <a:off x="3169133" y="1418420"/>
          <a:ext cx="1839243" cy="145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16"/>
              </a:lnTo>
              <a:lnTo>
                <a:pt x="1839243" y="99416"/>
              </a:lnTo>
              <a:lnTo>
                <a:pt x="1839243" y="1458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D8046-978D-4524-A8AD-6329AA9FEEEC}">
      <dsp:nvSpPr>
        <dsp:cNvPr id="0" name=""/>
        <dsp:cNvSpPr/>
      </dsp:nvSpPr>
      <dsp:spPr>
        <a:xfrm>
          <a:off x="3889765" y="3276056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0E57F-AC59-4B87-8C48-6C3B7C2B37E2}">
      <dsp:nvSpPr>
        <dsp:cNvPr id="0" name=""/>
        <dsp:cNvSpPr/>
      </dsp:nvSpPr>
      <dsp:spPr>
        <a:xfrm>
          <a:off x="3322404" y="2811647"/>
          <a:ext cx="613081" cy="145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16"/>
              </a:lnTo>
              <a:lnTo>
                <a:pt x="613081" y="99416"/>
              </a:lnTo>
              <a:lnTo>
                <a:pt x="613081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912B6-9644-44B0-9DC9-880CDF1DE622}">
      <dsp:nvSpPr>
        <dsp:cNvPr id="0" name=""/>
        <dsp:cNvSpPr/>
      </dsp:nvSpPr>
      <dsp:spPr>
        <a:xfrm>
          <a:off x="3276684" y="3276056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5EC58E-E273-43ED-82D8-BDB224618087}">
      <dsp:nvSpPr>
        <dsp:cNvPr id="0" name=""/>
        <dsp:cNvSpPr/>
      </dsp:nvSpPr>
      <dsp:spPr>
        <a:xfrm>
          <a:off x="3276684" y="2811647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971A0-B3E5-4714-983F-BD2B450F2462}">
      <dsp:nvSpPr>
        <dsp:cNvPr id="0" name=""/>
        <dsp:cNvSpPr/>
      </dsp:nvSpPr>
      <dsp:spPr>
        <a:xfrm>
          <a:off x="2663602" y="3276056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6357E-E89C-46B0-978E-CC77AB4623B0}">
      <dsp:nvSpPr>
        <dsp:cNvPr id="0" name=""/>
        <dsp:cNvSpPr/>
      </dsp:nvSpPr>
      <dsp:spPr>
        <a:xfrm>
          <a:off x="2709322" y="2811647"/>
          <a:ext cx="613081" cy="145885"/>
        </a:xfrm>
        <a:custGeom>
          <a:avLst/>
          <a:gdLst/>
          <a:ahLst/>
          <a:cxnLst/>
          <a:rect l="0" t="0" r="0" b="0"/>
          <a:pathLst>
            <a:path>
              <a:moveTo>
                <a:pt x="613081" y="0"/>
              </a:moveTo>
              <a:lnTo>
                <a:pt x="613081" y="99416"/>
              </a:lnTo>
              <a:lnTo>
                <a:pt x="0" y="99416"/>
              </a:lnTo>
              <a:lnTo>
                <a:pt x="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E29DA4-EEA6-4868-9DE1-A839FBF926FB}">
      <dsp:nvSpPr>
        <dsp:cNvPr id="0" name=""/>
        <dsp:cNvSpPr/>
      </dsp:nvSpPr>
      <dsp:spPr>
        <a:xfrm>
          <a:off x="2402782" y="2347238"/>
          <a:ext cx="919621" cy="145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16"/>
              </a:lnTo>
              <a:lnTo>
                <a:pt x="919621" y="99416"/>
              </a:lnTo>
              <a:lnTo>
                <a:pt x="919621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B1AC8-8800-4BA3-A732-0022E632B25F}">
      <dsp:nvSpPr>
        <dsp:cNvPr id="0" name=""/>
        <dsp:cNvSpPr/>
      </dsp:nvSpPr>
      <dsp:spPr>
        <a:xfrm>
          <a:off x="2050521" y="3276056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23C6A-43C8-4813-9F62-9559E51AA20F}">
      <dsp:nvSpPr>
        <dsp:cNvPr id="0" name=""/>
        <dsp:cNvSpPr/>
      </dsp:nvSpPr>
      <dsp:spPr>
        <a:xfrm>
          <a:off x="1483160" y="2811647"/>
          <a:ext cx="613081" cy="145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16"/>
              </a:lnTo>
              <a:lnTo>
                <a:pt x="613081" y="99416"/>
              </a:lnTo>
              <a:lnTo>
                <a:pt x="613081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75972-22ED-49DD-8CE0-C02E34A1201F}">
      <dsp:nvSpPr>
        <dsp:cNvPr id="0" name=""/>
        <dsp:cNvSpPr/>
      </dsp:nvSpPr>
      <dsp:spPr>
        <a:xfrm>
          <a:off x="1437440" y="3276056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9D2A9-E0B1-483E-8BDB-DDB8E3D43CFE}">
      <dsp:nvSpPr>
        <dsp:cNvPr id="0" name=""/>
        <dsp:cNvSpPr/>
      </dsp:nvSpPr>
      <dsp:spPr>
        <a:xfrm>
          <a:off x="1437440" y="2811647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D62E6-BDB8-43AF-9C4D-AA15508D9C39}">
      <dsp:nvSpPr>
        <dsp:cNvPr id="0" name=""/>
        <dsp:cNvSpPr/>
      </dsp:nvSpPr>
      <dsp:spPr>
        <a:xfrm>
          <a:off x="824359" y="3276056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25B085-1018-45B3-91BE-8992405C7BE4}">
      <dsp:nvSpPr>
        <dsp:cNvPr id="0" name=""/>
        <dsp:cNvSpPr/>
      </dsp:nvSpPr>
      <dsp:spPr>
        <a:xfrm>
          <a:off x="870079" y="2811647"/>
          <a:ext cx="613081" cy="145885"/>
        </a:xfrm>
        <a:custGeom>
          <a:avLst/>
          <a:gdLst/>
          <a:ahLst/>
          <a:cxnLst/>
          <a:rect l="0" t="0" r="0" b="0"/>
          <a:pathLst>
            <a:path>
              <a:moveTo>
                <a:pt x="613081" y="0"/>
              </a:moveTo>
              <a:lnTo>
                <a:pt x="613081" y="99416"/>
              </a:lnTo>
              <a:lnTo>
                <a:pt x="0" y="99416"/>
              </a:lnTo>
              <a:lnTo>
                <a:pt x="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60176-8AF5-4A6C-A523-ED7AB2F59698}">
      <dsp:nvSpPr>
        <dsp:cNvPr id="0" name=""/>
        <dsp:cNvSpPr/>
      </dsp:nvSpPr>
      <dsp:spPr>
        <a:xfrm>
          <a:off x="1483160" y="2347238"/>
          <a:ext cx="919621" cy="145885"/>
        </a:xfrm>
        <a:custGeom>
          <a:avLst/>
          <a:gdLst/>
          <a:ahLst/>
          <a:cxnLst/>
          <a:rect l="0" t="0" r="0" b="0"/>
          <a:pathLst>
            <a:path>
              <a:moveTo>
                <a:pt x="919621" y="0"/>
              </a:moveTo>
              <a:lnTo>
                <a:pt x="919621" y="99416"/>
              </a:lnTo>
              <a:lnTo>
                <a:pt x="0" y="99416"/>
              </a:lnTo>
              <a:lnTo>
                <a:pt x="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440D6-8D54-486D-A308-605B1951F3B1}">
      <dsp:nvSpPr>
        <dsp:cNvPr id="0" name=""/>
        <dsp:cNvSpPr/>
      </dsp:nvSpPr>
      <dsp:spPr>
        <a:xfrm>
          <a:off x="1329890" y="1882829"/>
          <a:ext cx="1072891" cy="145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16"/>
              </a:lnTo>
              <a:lnTo>
                <a:pt x="1072891" y="99416"/>
              </a:lnTo>
              <a:lnTo>
                <a:pt x="1072891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6702D-160A-45F0-969B-226DBC728FFB}">
      <dsp:nvSpPr>
        <dsp:cNvPr id="0" name=""/>
        <dsp:cNvSpPr/>
      </dsp:nvSpPr>
      <dsp:spPr>
        <a:xfrm>
          <a:off x="824359" y="2347238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2DCB8-B471-4D23-98CC-87425059F3AF}">
      <dsp:nvSpPr>
        <dsp:cNvPr id="0" name=""/>
        <dsp:cNvSpPr/>
      </dsp:nvSpPr>
      <dsp:spPr>
        <a:xfrm>
          <a:off x="870079" y="1882829"/>
          <a:ext cx="45981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9810" y="0"/>
              </a:moveTo>
              <a:lnTo>
                <a:pt x="459810" y="99416"/>
              </a:lnTo>
              <a:lnTo>
                <a:pt x="0" y="99416"/>
              </a:lnTo>
              <a:lnTo>
                <a:pt x="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10183-E1D4-4AF5-9845-83A46E435F12}">
      <dsp:nvSpPr>
        <dsp:cNvPr id="0" name=""/>
        <dsp:cNvSpPr/>
      </dsp:nvSpPr>
      <dsp:spPr>
        <a:xfrm>
          <a:off x="211278" y="2347238"/>
          <a:ext cx="91440" cy="145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AC9B4-E15A-4B87-B442-4D3E6175642F}">
      <dsp:nvSpPr>
        <dsp:cNvPr id="0" name=""/>
        <dsp:cNvSpPr/>
      </dsp:nvSpPr>
      <dsp:spPr>
        <a:xfrm>
          <a:off x="256998" y="1882829"/>
          <a:ext cx="1072891" cy="145885"/>
        </a:xfrm>
        <a:custGeom>
          <a:avLst/>
          <a:gdLst/>
          <a:ahLst/>
          <a:cxnLst/>
          <a:rect l="0" t="0" r="0" b="0"/>
          <a:pathLst>
            <a:path>
              <a:moveTo>
                <a:pt x="1072891" y="0"/>
              </a:moveTo>
              <a:lnTo>
                <a:pt x="1072891" y="99416"/>
              </a:lnTo>
              <a:lnTo>
                <a:pt x="0" y="99416"/>
              </a:lnTo>
              <a:lnTo>
                <a:pt x="0" y="145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48F4B-74F2-4A70-B594-CE2148884EF2}">
      <dsp:nvSpPr>
        <dsp:cNvPr id="0" name=""/>
        <dsp:cNvSpPr/>
      </dsp:nvSpPr>
      <dsp:spPr>
        <a:xfrm>
          <a:off x="1329890" y="1418420"/>
          <a:ext cx="1839243" cy="145885"/>
        </a:xfrm>
        <a:custGeom>
          <a:avLst/>
          <a:gdLst/>
          <a:ahLst/>
          <a:cxnLst/>
          <a:rect l="0" t="0" r="0" b="0"/>
          <a:pathLst>
            <a:path>
              <a:moveTo>
                <a:pt x="1839243" y="0"/>
              </a:moveTo>
              <a:lnTo>
                <a:pt x="1839243" y="99416"/>
              </a:lnTo>
              <a:lnTo>
                <a:pt x="0" y="99416"/>
              </a:lnTo>
              <a:lnTo>
                <a:pt x="0" y="1458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E13AC-F47B-427D-9000-BCB05EDE6877}">
      <dsp:nvSpPr>
        <dsp:cNvPr id="0" name=""/>
        <dsp:cNvSpPr/>
      </dsp:nvSpPr>
      <dsp:spPr>
        <a:xfrm>
          <a:off x="2918327" y="1099896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94272-8A60-4260-860B-650EC877196D}">
      <dsp:nvSpPr>
        <dsp:cNvPr id="0" name=""/>
        <dsp:cNvSpPr/>
      </dsp:nvSpPr>
      <dsp:spPr>
        <a:xfrm>
          <a:off x="2974062" y="1152844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students</a:t>
          </a:r>
        </a:p>
      </dsp:txBody>
      <dsp:txXfrm>
        <a:off x="2983391" y="1162173"/>
        <a:ext cx="482953" cy="299865"/>
      </dsp:txXfrm>
    </dsp:sp>
    <dsp:sp modelId="{1B1D6D6E-5039-4460-9440-DF134DA05CEA}">
      <dsp:nvSpPr>
        <dsp:cNvPr id="0" name=""/>
        <dsp:cNvSpPr/>
      </dsp:nvSpPr>
      <dsp:spPr>
        <a:xfrm>
          <a:off x="1079084" y="1564305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7A462-9C1E-4F8B-B20B-A017F48CF8E7}">
      <dsp:nvSpPr>
        <dsp:cNvPr id="0" name=""/>
        <dsp:cNvSpPr/>
      </dsp:nvSpPr>
      <dsp:spPr>
        <a:xfrm>
          <a:off x="1134819" y="1617253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student</a:t>
          </a:r>
        </a:p>
      </dsp:txBody>
      <dsp:txXfrm>
        <a:off x="1144148" y="1626582"/>
        <a:ext cx="482953" cy="299865"/>
      </dsp:txXfrm>
    </dsp:sp>
    <dsp:sp modelId="{9E7CD730-4D3F-49AE-A6BF-4BCBB427866F}">
      <dsp:nvSpPr>
        <dsp:cNvPr id="0" name=""/>
        <dsp:cNvSpPr/>
      </dsp:nvSpPr>
      <dsp:spPr>
        <a:xfrm>
          <a:off x="6192" y="2028714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A2DFC-7593-489C-B646-7DAE74F3C98E}">
      <dsp:nvSpPr>
        <dsp:cNvPr id="0" name=""/>
        <dsp:cNvSpPr/>
      </dsp:nvSpPr>
      <dsp:spPr>
        <a:xfrm>
          <a:off x="61927" y="2081662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name</a:t>
          </a:r>
        </a:p>
      </dsp:txBody>
      <dsp:txXfrm>
        <a:off x="71256" y="2090991"/>
        <a:ext cx="482953" cy="299865"/>
      </dsp:txXfrm>
    </dsp:sp>
    <dsp:sp modelId="{D98EF094-D8BB-4391-9DB2-54C1911419E5}">
      <dsp:nvSpPr>
        <dsp:cNvPr id="0" name=""/>
        <dsp:cNvSpPr/>
      </dsp:nvSpPr>
      <dsp:spPr>
        <a:xfrm>
          <a:off x="6192" y="2493123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D856D-BCA0-4909-8272-B5D0F873C94B}">
      <dsp:nvSpPr>
        <dsp:cNvPr id="0" name=""/>
        <dsp:cNvSpPr/>
      </dsp:nvSpPr>
      <dsp:spPr>
        <a:xfrm>
          <a:off x="61927" y="2546071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Budi</a:t>
          </a:r>
        </a:p>
      </dsp:txBody>
      <dsp:txXfrm>
        <a:off x="71256" y="2555400"/>
        <a:ext cx="482953" cy="299865"/>
      </dsp:txXfrm>
    </dsp:sp>
    <dsp:sp modelId="{53E959FA-01EF-4F46-BB9C-415132351C1D}">
      <dsp:nvSpPr>
        <dsp:cNvPr id="0" name=""/>
        <dsp:cNvSpPr/>
      </dsp:nvSpPr>
      <dsp:spPr>
        <a:xfrm>
          <a:off x="619273" y="2028714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3686E-73BA-4992-9406-5A4000A4D762}">
      <dsp:nvSpPr>
        <dsp:cNvPr id="0" name=""/>
        <dsp:cNvSpPr/>
      </dsp:nvSpPr>
      <dsp:spPr>
        <a:xfrm>
          <a:off x="675008" y="2081662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gpa</a:t>
          </a:r>
        </a:p>
      </dsp:txBody>
      <dsp:txXfrm>
        <a:off x="684337" y="2090991"/>
        <a:ext cx="482953" cy="299865"/>
      </dsp:txXfrm>
    </dsp:sp>
    <dsp:sp modelId="{57B5B95D-C614-4992-92CA-C51E2493F43F}">
      <dsp:nvSpPr>
        <dsp:cNvPr id="0" name=""/>
        <dsp:cNvSpPr/>
      </dsp:nvSpPr>
      <dsp:spPr>
        <a:xfrm>
          <a:off x="619273" y="2493123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57D2E-A9AA-45D6-ABE7-A9055121F7F5}">
      <dsp:nvSpPr>
        <dsp:cNvPr id="0" name=""/>
        <dsp:cNvSpPr/>
      </dsp:nvSpPr>
      <dsp:spPr>
        <a:xfrm>
          <a:off x="675008" y="2546071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3.7</a:t>
          </a:r>
        </a:p>
      </dsp:txBody>
      <dsp:txXfrm>
        <a:off x="684337" y="2555400"/>
        <a:ext cx="482953" cy="299865"/>
      </dsp:txXfrm>
    </dsp:sp>
    <dsp:sp modelId="{BC46A3F4-1E59-41CD-B1D1-D1B1AE4BAC9B}">
      <dsp:nvSpPr>
        <dsp:cNvPr id="0" name=""/>
        <dsp:cNvSpPr/>
      </dsp:nvSpPr>
      <dsp:spPr>
        <a:xfrm>
          <a:off x="2151976" y="2028714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85575-FE38-40F2-A094-D2F8BB225B5F}">
      <dsp:nvSpPr>
        <dsp:cNvPr id="0" name=""/>
        <dsp:cNvSpPr/>
      </dsp:nvSpPr>
      <dsp:spPr>
        <a:xfrm>
          <a:off x="2207711" y="2081662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courses</a:t>
          </a:r>
        </a:p>
      </dsp:txBody>
      <dsp:txXfrm>
        <a:off x="2217040" y="2090991"/>
        <a:ext cx="482953" cy="299865"/>
      </dsp:txXfrm>
    </dsp:sp>
    <dsp:sp modelId="{1B5EA411-5C73-43F5-BB73-DDB9A273F494}">
      <dsp:nvSpPr>
        <dsp:cNvPr id="0" name=""/>
        <dsp:cNvSpPr/>
      </dsp:nvSpPr>
      <dsp:spPr>
        <a:xfrm>
          <a:off x="1232354" y="2493123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37827-4888-4595-9DE1-4616AD604C88}">
      <dsp:nvSpPr>
        <dsp:cNvPr id="0" name=""/>
        <dsp:cNvSpPr/>
      </dsp:nvSpPr>
      <dsp:spPr>
        <a:xfrm>
          <a:off x="1288089" y="2546071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course</a:t>
          </a:r>
        </a:p>
      </dsp:txBody>
      <dsp:txXfrm>
        <a:off x="1297418" y="2555400"/>
        <a:ext cx="482953" cy="299865"/>
      </dsp:txXfrm>
    </dsp:sp>
    <dsp:sp modelId="{3E425F4A-2FB7-4C03-B456-D8C1EAAB49A3}">
      <dsp:nvSpPr>
        <dsp:cNvPr id="0" name=""/>
        <dsp:cNvSpPr/>
      </dsp:nvSpPr>
      <dsp:spPr>
        <a:xfrm>
          <a:off x="619273" y="2957532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893B1-91FD-4A61-A7C6-1F36BB6B3C58}">
      <dsp:nvSpPr>
        <dsp:cNvPr id="0" name=""/>
        <dsp:cNvSpPr/>
      </dsp:nvSpPr>
      <dsp:spPr>
        <a:xfrm>
          <a:off x="675008" y="3010480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name</a:t>
          </a:r>
        </a:p>
      </dsp:txBody>
      <dsp:txXfrm>
        <a:off x="684337" y="3019809"/>
        <a:ext cx="482953" cy="299865"/>
      </dsp:txXfrm>
    </dsp:sp>
    <dsp:sp modelId="{22529770-0D7C-4CEB-9275-0C308222901E}">
      <dsp:nvSpPr>
        <dsp:cNvPr id="0" name=""/>
        <dsp:cNvSpPr/>
      </dsp:nvSpPr>
      <dsp:spPr>
        <a:xfrm>
          <a:off x="619273" y="3421941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0788F-15C3-4ED7-BEC9-2E2010478A28}">
      <dsp:nvSpPr>
        <dsp:cNvPr id="0" name=""/>
        <dsp:cNvSpPr/>
      </dsp:nvSpPr>
      <dsp:spPr>
        <a:xfrm>
          <a:off x="675008" y="3474889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Calculus</a:t>
          </a:r>
        </a:p>
      </dsp:txBody>
      <dsp:txXfrm>
        <a:off x="684337" y="3484218"/>
        <a:ext cx="482953" cy="299865"/>
      </dsp:txXfrm>
    </dsp:sp>
    <dsp:sp modelId="{A70C973E-7999-4F24-BB9D-4B6E779BB0F8}">
      <dsp:nvSpPr>
        <dsp:cNvPr id="0" name=""/>
        <dsp:cNvSpPr/>
      </dsp:nvSpPr>
      <dsp:spPr>
        <a:xfrm>
          <a:off x="1232354" y="2957532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80829-E60A-4742-AC6E-EAB7896792B6}">
      <dsp:nvSpPr>
        <dsp:cNvPr id="0" name=""/>
        <dsp:cNvSpPr/>
      </dsp:nvSpPr>
      <dsp:spPr>
        <a:xfrm>
          <a:off x="1288089" y="3010480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credit</a:t>
          </a:r>
        </a:p>
      </dsp:txBody>
      <dsp:txXfrm>
        <a:off x="1297418" y="3019809"/>
        <a:ext cx="482953" cy="299865"/>
      </dsp:txXfrm>
    </dsp:sp>
    <dsp:sp modelId="{F9B8DF8E-E44D-4D29-A46C-BFCB5902758C}">
      <dsp:nvSpPr>
        <dsp:cNvPr id="0" name=""/>
        <dsp:cNvSpPr/>
      </dsp:nvSpPr>
      <dsp:spPr>
        <a:xfrm>
          <a:off x="1232354" y="3421941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4BBD6-CF03-49DB-BCF6-607DA2F94739}">
      <dsp:nvSpPr>
        <dsp:cNvPr id="0" name=""/>
        <dsp:cNvSpPr/>
      </dsp:nvSpPr>
      <dsp:spPr>
        <a:xfrm>
          <a:off x="1288089" y="3474889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3</a:t>
          </a:r>
        </a:p>
      </dsp:txBody>
      <dsp:txXfrm>
        <a:off x="1297418" y="3484218"/>
        <a:ext cx="482953" cy="299865"/>
      </dsp:txXfrm>
    </dsp:sp>
    <dsp:sp modelId="{8B8D33B9-88D4-4D9A-BE08-2BD9180B31B0}">
      <dsp:nvSpPr>
        <dsp:cNvPr id="0" name=""/>
        <dsp:cNvSpPr/>
      </dsp:nvSpPr>
      <dsp:spPr>
        <a:xfrm>
          <a:off x="1845436" y="2957532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5B7D8-1695-4745-8678-3DEADE9AD94D}">
      <dsp:nvSpPr>
        <dsp:cNvPr id="0" name=""/>
        <dsp:cNvSpPr/>
      </dsp:nvSpPr>
      <dsp:spPr>
        <a:xfrm>
          <a:off x="1901170" y="3010480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score</a:t>
          </a:r>
        </a:p>
      </dsp:txBody>
      <dsp:txXfrm>
        <a:off x="1910499" y="3019809"/>
        <a:ext cx="482953" cy="299865"/>
      </dsp:txXfrm>
    </dsp:sp>
    <dsp:sp modelId="{416E2D49-3ABA-4411-AD2E-0C48240EDDEE}">
      <dsp:nvSpPr>
        <dsp:cNvPr id="0" name=""/>
        <dsp:cNvSpPr/>
      </dsp:nvSpPr>
      <dsp:spPr>
        <a:xfrm>
          <a:off x="1845436" y="3421941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AEDCB-57BA-4BDF-ABC7-4007196E77C2}">
      <dsp:nvSpPr>
        <dsp:cNvPr id="0" name=""/>
        <dsp:cNvSpPr/>
      </dsp:nvSpPr>
      <dsp:spPr>
        <a:xfrm>
          <a:off x="1901170" y="3474889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A-</a:t>
          </a:r>
        </a:p>
      </dsp:txBody>
      <dsp:txXfrm>
        <a:off x="1910499" y="3484218"/>
        <a:ext cx="482953" cy="299865"/>
      </dsp:txXfrm>
    </dsp:sp>
    <dsp:sp modelId="{F92A4D66-D392-4AE9-965B-A4ED2FC8227A}">
      <dsp:nvSpPr>
        <dsp:cNvPr id="0" name=""/>
        <dsp:cNvSpPr/>
      </dsp:nvSpPr>
      <dsp:spPr>
        <a:xfrm>
          <a:off x="3071598" y="2493123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76F6D-8341-4ED6-B404-2DC04EAF192B}">
      <dsp:nvSpPr>
        <dsp:cNvPr id="0" name=""/>
        <dsp:cNvSpPr/>
      </dsp:nvSpPr>
      <dsp:spPr>
        <a:xfrm>
          <a:off x="3127332" y="2546071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course</a:t>
          </a:r>
        </a:p>
      </dsp:txBody>
      <dsp:txXfrm>
        <a:off x="3136661" y="2555400"/>
        <a:ext cx="482953" cy="299865"/>
      </dsp:txXfrm>
    </dsp:sp>
    <dsp:sp modelId="{11DABE1C-89E4-464A-B334-24D18FBB7D84}">
      <dsp:nvSpPr>
        <dsp:cNvPr id="0" name=""/>
        <dsp:cNvSpPr/>
      </dsp:nvSpPr>
      <dsp:spPr>
        <a:xfrm>
          <a:off x="2458517" y="2957532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FF056-F3F6-467E-BAA8-2480164E4BC3}">
      <dsp:nvSpPr>
        <dsp:cNvPr id="0" name=""/>
        <dsp:cNvSpPr/>
      </dsp:nvSpPr>
      <dsp:spPr>
        <a:xfrm>
          <a:off x="2514251" y="3010480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name</a:t>
          </a:r>
        </a:p>
      </dsp:txBody>
      <dsp:txXfrm>
        <a:off x="2523580" y="3019809"/>
        <a:ext cx="482953" cy="299865"/>
      </dsp:txXfrm>
    </dsp:sp>
    <dsp:sp modelId="{FE4F57E9-8719-4C2A-B959-D1BC238990A2}">
      <dsp:nvSpPr>
        <dsp:cNvPr id="0" name=""/>
        <dsp:cNvSpPr/>
      </dsp:nvSpPr>
      <dsp:spPr>
        <a:xfrm>
          <a:off x="2458517" y="3421941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FFB16-C8C8-490F-99EF-637FF86B0259}">
      <dsp:nvSpPr>
        <dsp:cNvPr id="0" name=""/>
        <dsp:cNvSpPr/>
      </dsp:nvSpPr>
      <dsp:spPr>
        <a:xfrm>
          <a:off x="2514251" y="3474889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Programming</a:t>
          </a:r>
        </a:p>
      </dsp:txBody>
      <dsp:txXfrm>
        <a:off x="2523580" y="3484218"/>
        <a:ext cx="482953" cy="299865"/>
      </dsp:txXfrm>
    </dsp:sp>
    <dsp:sp modelId="{EE1CF0A4-F7E6-4E81-B3AC-CB38E040C1B4}">
      <dsp:nvSpPr>
        <dsp:cNvPr id="0" name=""/>
        <dsp:cNvSpPr/>
      </dsp:nvSpPr>
      <dsp:spPr>
        <a:xfrm>
          <a:off x="3071598" y="2957532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57E53-1D33-419B-A231-1805A9A944D0}">
      <dsp:nvSpPr>
        <dsp:cNvPr id="0" name=""/>
        <dsp:cNvSpPr/>
      </dsp:nvSpPr>
      <dsp:spPr>
        <a:xfrm>
          <a:off x="3127332" y="3010480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credit</a:t>
          </a:r>
        </a:p>
      </dsp:txBody>
      <dsp:txXfrm>
        <a:off x="3136661" y="3019809"/>
        <a:ext cx="482953" cy="299865"/>
      </dsp:txXfrm>
    </dsp:sp>
    <dsp:sp modelId="{CA2CC1C5-77D1-4445-833F-F2548111A119}">
      <dsp:nvSpPr>
        <dsp:cNvPr id="0" name=""/>
        <dsp:cNvSpPr/>
      </dsp:nvSpPr>
      <dsp:spPr>
        <a:xfrm>
          <a:off x="3071598" y="3421941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750AE-4013-4B7E-8341-14C8240D5390}">
      <dsp:nvSpPr>
        <dsp:cNvPr id="0" name=""/>
        <dsp:cNvSpPr/>
      </dsp:nvSpPr>
      <dsp:spPr>
        <a:xfrm>
          <a:off x="3127332" y="3474889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4</a:t>
          </a:r>
        </a:p>
      </dsp:txBody>
      <dsp:txXfrm>
        <a:off x="3136661" y="3484218"/>
        <a:ext cx="482953" cy="299865"/>
      </dsp:txXfrm>
    </dsp:sp>
    <dsp:sp modelId="{DA08AAB0-6515-4998-B00A-74BC0895A775}">
      <dsp:nvSpPr>
        <dsp:cNvPr id="0" name=""/>
        <dsp:cNvSpPr/>
      </dsp:nvSpPr>
      <dsp:spPr>
        <a:xfrm>
          <a:off x="3684679" y="2957532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A639F-F9C2-427B-933A-A7D8C5C1B690}">
      <dsp:nvSpPr>
        <dsp:cNvPr id="0" name=""/>
        <dsp:cNvSpPr/>
      </dsp:nvSpPr>
      <dsp:spPr>
        <a:xfrm>
          <a:off x="3740413" y="3010480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score</a:t>
          </a:r>
        </a:p>
      </dsp:txBody>
      <dsp:txXfrm>
        <a:off x="3749742" y="3019809"/>
        <a:ext cx="482953" cy="299865"/>
      </dsp:txXfrm>
    </dsp:sp>
    <dsp:sp modelId="{4A4ABE41-6D73-4FF3-A312-BBDE905FB5B8}">
      <dsp:nvSpPr>
        <dsp:cNvPr id="0" name=""/>
        <dsp:cNvSpPr/>
      </dsp:nvSpPr>
      <dsp:spPr>
        <a:xfrm>
          <a:off x="3684679" y="3421941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04A2F-7470-4169-A6BB-1923132E5711}">
      <dsp:nvSpPr>
        <dsp:cNvPr id="0" name=""/>
        <dsp:cNvSpPr/>
      </dsp:nvSpPr>
      <dsp:spPr>
        <a:xfrm>
          <a:off x="3740413" y="3474889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B+</a:t>
          </a:r>
        </a:p>
      </dsp:txBody>
      <dsp:txXfrm>
        <a:off x="3749742" y="3484218"/>
        <a:ext cx="482953" cy="299865"/>
      </dsp:txXfrm>
    </dsp:sp>
    <dsp:sp modelId="{12717271-D8E3-4D50-A0F3-16C96C90F993}">
      <dsp:nvSpPr>
        <dsp:cNvPr id="0" name=""/>
        <dsp:cNvSpPr/>
      </dsp:nvSpPr>
      <dsp:spPr>
        <a:xfrm>
          <a:off x="4757571" y="1564305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D27D-9E04-499B-98F3-871F8D95B626}">
      <dsp:nvSpPr>
        <dsp:cNvPr id="0" name=""/>
        <dsp:cNvSpPr/>
      </dsp:nvSpPr>
      <dsp:spPr>
        <a:xfrm>
          <a:off x="4813305" y="1617253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student</a:t>
          </a:r>
        </a:p>
      </dsp:txBody>
      <dsp:txXfrm>
        <a:off x="4822634" y="1626582"/>
        <a:ext cx="482953" cy="299865"/>
      </dsp:txXfrm>
    </dsp:sp>
    <dsp:sp modelId="{51C77F52-9A5F-4831-8ACB-8BC2E4E0774C}">
      <dsp:nvSpPr>
        <dsp:cNvPr id="0" name=""/>
        <dsp:cNvSpPr/>
      </dsp:nvSpPr>
      <dsp:spPr>
        <a:xfrm>
          <a:off x="3684679" y="2028714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3CC66-E159-4320-A45A-DB9DEB98AA0E}">
      <dsp:nvSpPr>
        <dsp:cNvPr id="0" name=""/>
        <dsp:cNvSpPr/>
      </dsp:nvSpPr>
      <dsp:spPr>
        <a:xfrm>
          <a:off x="3740413" y="2081662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name</a:t>
          </a:r>
        </a:p>
      </dsp:txBody>
      <dsp:txXfrm>
        <a:off x="3749742" y="2090991"/>
        <a:ext cx="482953" cy="299865"/>
      </dsp:txXfrm>
    </dsp:sp>
    <dsp:sp modelId="{60AE8728-B923-48CF-9F43-85A99FA7A42B}">
      <dsp:nvSpPr>
        <dsp:cNvPr id="0" name=""/>
        <dsp:cNvSpPr/>
      </dsp:nvSpPr>
      <dsp:spPr>
        <a:xfrm>
          <a:off x="3684679" y="2493123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92C93-5C31-41E5-8819-80564516BEC6}">
      <dsp:nvSpPr>
        <dsp:cNvPr id="0" name=""/>
        <dsp:cNvSpPr/>
      </dsp:nvSpPr>
      <dsp:spPr>
        <a:xfrm>
          <a:off x="3740413" y="2546071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Johny</a:t>
          </a:r>
        </a:p>
      </dsp:txBody>
      <dsp:txXfrm>
        <a:off x="3749742" y="2555400"/>
        <a:ext cx="482953" cy="299865"/>
      </dsp:txXfrm>
    </dsp:sp>
    <dsp:sp modelId="{826764E6-008A-4A7B-B8C8-B5683D9ACCB5}">
      <dsp:nvSpPr>
        <dsp:cNvPr id="0" name=""/>
        <dsp:cNvSpPr/>
      </dsp:nvSpPr>
      <dsp:spPr>
        <a:xfrm>
          <a:off x="4297760" y="2028714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FEC2D-B9B6-4EBD-8CD0-AFD41A602F5B}">
      <dsp:nvSpPr>
        <dsp:cNvPr id="0" name=""/>
        <dsp:cNvSpPr/>
      </dsp:nvSpPr>
      <dsp:spPr>
        <a:xfrm>
          <a:off x="4353495" y="2081662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gpa</a:t>
          </a:r>
        </a:p>
      </dsp:txBody>
      <dsp:txXfrm>
        <a:off x="4362824" y="2090991"/>
        <a:ext cx="482953" cy="299865"/>
      </dsp:txXfrm>
    </dsp:sp>
    <dsp:sp modelId="{35BBF7B9-7C3A-41F1-8556-E479CA3AE62E}">
      <dsp:nvSpPr>
        <dsp:cNvPr id="0" name=""/>
        <dsp:cNvSpPr/>
      </dsp:nvSpPr>
      <dsp:spPr>
        <a:xfrm>
          <a:off x="4297760" y="2493123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F2FF9-BB02-43DB-99E0-28900C8180CF}">
      <dsp:nvSpPr>
        <dsp:cNvPr id="0" name=""/>
        <dsp:cNvSpPr/>
      </dsp:nvSpPr>
      <dsp:spPr>
        <a:xfrm>
          <a:off x="4353495" y="2546071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3</a:t>
          </a:r>
        </a:p>
      </dsp:txBody>
      <dsp:txXfrm>
        <a:off x="4362824" y="2555400"/>
        <a:ext cx="482953" cy="299865"/>
      </dsp:txXfrm>
    </dsp:sp>
    <dsp:sp modelId="{EB99F57E-43D1-4CF9-A849-66BBDB3660DC}">
      <dsp:nvSpPr>
        <dsp:cNvPr id="0" name=""/>
        <dsp:cNvSpPr/>
      </dsp:nvSpPr>
      <dsp:spPr>
        <a:xfrm>
          <a:off x="5830463" y="2028714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A61D2-C101-4FDF-8FCC-39A990945075}">
      <dsp:nvSpPr>
        <dsp:cNvPr id="0" name=""/>
        <dsp:cNvSpPr/>
      </dsp:nvSpPr>
      <dsp:spPr>
        <a:xfrm>
          <a:off x="5886197" y="2081662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courses</a:t>
          </a:r>
        </a:p>
      </dsp:txBody>
      <dsp:txXfrm>
        <a:off x="5895526" y="2090991"/>
        <a:ext cx="482953" cy="299865"/>
      </dsp:txXfrm>
    </dsp:sp>
    <dsp:sp modelId="{1516634C-0E43-43A6-9AC5-A417FA6388D0}">
      <dsp:nvSpPr>
        <dsp:cNvPr id="0" name=""/>
        <dsp:cNvSpPr/>
      </dsp:nvSpPr>
      <dsp:spPr>
        <a:xfrm>
          <a:off x="4910841" y="2493123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9DFF8-9DAD-452D-AEA2-92082C065F2E}">
      <dsp:nvSpPr>
        <dsp:cNvPr id="0" name=""/>
        <dsp:cNvSpPr/>
      </dsp:nvSpPr>
      <dsp:spPr>
        <a:xfrm>
          <a:off x="4966576" y="2546071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course</a:t>
          </a:r>
        </a:p>
      </dsp:txBody>
      <dsp:txXfrm>
        <a:off x="4975905" y="2555400"/>
        <a:ext cx="482953" cy="299865"/>
      </dsp:txXfrm>
    </dsp:sp>
    <dsp:sp modelId="{1AA01297-C7BF-481E-95A5-6A8DDC786119}">
      <dsp:nvSpPr>
        <dsp:cNvPr id="0" name=""/>
        <dsp:cNvSpPr/>
      </dsp:nvSpPr>
      <dsp:spPr>
        <a:xfrm>
          <a:off x="4297760" y="2957532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8717D-B982-4954-AA5D-7B47A852E40E}">
      <dsp:nvSpPr>
        <dsp:cNvPr id="0" name=""/>
        <dsp:cNvSpPr/>
      </dsp:nvSpPr>
      <dsp:spPr>
        <a:xfrm>
          <a:off x="4353495" y="3010480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name</a:t>
          </a:r>
        </a:p>
      </dsp:txBody>
      <dsp:txXfrm>
        <a:off x="4362824" y="3019809"/>
        <a:ext cx="482953" cy="299865"/>
      </dsp:txXfrm>
    </dsp:sp>
    <dsp:sp modelId="{7D250FDE-0B33-4ADE-9FF5-024BBCDB6938}">
      <dsp:nvSpPr>
        <dsp:cNvPr id="0" name=""/>
        <dsp:cNvSpPr/>
      </dsp:nvSpPr>
      <dsp:spPr>
        <a:xfrm>
          <a:off x="4297760" y="3421941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CFCE3-76AB-4ECD-968A-00CAD0BD9207}">
      <dsp:nvSpPr>
        <dsp:cNvPr id="0" name=""/>
        <dsp:cNvSpPr/>
      </dsp:nvSpPr>
      <dsp:spPr>
        <a:xfrm>
          <a:off x="4353495" y="3474889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calculus</a:t>
          </a:r>
        </a:p>
      </dsp:txBody>
      <dsp:txXfrm>
        <a:off x="4362824" y="3484218"/>
        <a:ext cx="482953" cy="299865"/>
      </dsp:txXfrm>
    </dsp:sp>
    <dsp:sp modelId="{FEBAEC7F-4B0A-453C-A759-A27DF8506698}">
      <dsp:nvSpPr>
        <dsp:cNvPr id="0" name=""/>
        <dsp:cNvSpPr/>
      </dsp:nvSpPr>
      <dsp:spPr>
        <a:xfrm>
          <a:off x="4910841" y="2957532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24DD6-85FC-41BA-A777-16090EB425B2}">
      <dsp:nvSpPr>
        <dsp:cNvPr id="0" name=""/>
        <dsp:cNvSpPr/>
      </dsp:nvSpPr>
      <dsp:spPr>
        <a:xfrm>
          <a:off x="4966576" y="3010480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credit</a:t>
          </a:r>
        </a:p>
      </dsp:txBody>
      <dsp:txXfrm>
        <a:off x="4975905" y="3019809"/>
        <a:ext cx="482953" cy="299865"/>
      </dsp:txXfrm>
    </dsp:sp>
    <dsp:sp modelId="{49E517C4-1651-4D2B-96E7-CC1D17D1DADF}">
      <dsp:nvSpPr>
        <dsp:cNvPr id="0" name=""/>
        <dsp:cNvSpPr/>
      </dsp:nvSpPr>
      <dsp:spPr>
        <a:xfrm>
          <a:off x="4910841" y="3421941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882E5-F36F-4965-BEB9-26F575DF3553}">
      <dsp:nvSpPr>
        <dsp:cNvPr id="0" name=""/>
        <dsp:cNvSpPr/>
      </dsp:nvSpPr>
      <dsp:spPr>
        <a:xfrm>
          <a:off x="4966576" y="3474889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3</a:t>
          </a:r>
        </a:p>
      </dsp:txBody>
      <dsp:txXfrm>
        <a:off x="4975905" y="3484218"/>
        <a:ext cx="482953" cy="299865"/>
      </dsp:txXfrm>
    </dsp:sp>
    <dsp:sp modelId="{7CA0E910-CE1A-484A-9523-04B6C98B4A44}">
      <dsp:nvSpPr>
        <dsp:cNvPr id="0" name=""/>
        <dsp:cNvSpPr/>
      </dsp:nvSpPr>
      <dsp:spPr>
        <a:xfrm>
          <a:off x="5523922" y="2957532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BA694-E190-4C38-B9E6-E5492330F789}">
      <dsp:nvSpPr>
        <dsp:cNvPr id="0" name=""/>
        <dsp:cNvSpPr/>
      </dsp:nvSpPr>
      <dsp:spPr>
        <a:xfrm>
          <a:off x="5579657" y="3010480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score</a:t>
          </a:r>
        </a:p>
      </dsp:txBody>
      <dsp:txXfrm>
        <a:off x="5588986" y="3019809"/>
        <a:ext cx="482953" cy="299865"/>
      </dsp:txXfrm>
    </dsp:sp>
    <dsp:sp modelId="{2D6141D3-AEBB-441D-943F-EB155D269469}">
      <dsp:nvSpPr>
        <dsp:cNvPr id="0" name=""/>
        <dsp:cNvSpPr/>
      </dsp:nvSpPr>
      <dsp:spPr>
        <a:xfrm>
          <a:off x="5523922" y="3421941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3FF08-BE0C-42B0-9270-AEB23C128DDE}">
      <dsp:nvSpPr>
        <dsp:cNvPr id="0" name=""/>
        <dsp:cNvSpPr/>
      </dsp:nvSpPr>
      <dsp:spPr>
        <a:xfrm>
          <a:off x="5579657" y="3474889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B</a:t>
          </a:r>
        </a:p>
      </dsp:txBody>
      <dsp:txXfrm>
        <a:off x="5588986" y="3484218"/>
        <a:ext cx="482953" cy="299865"/>
      </dsp:txXfrm>
    </dsp:sp>
    <dsp:sp modelId="{EF87E403-01B3-45A7-B562-59E2A603FD54}">
      <dsp:nvSpPr>
        <dsp:cNvPr id="0" name=""/>
        <dsp:cNvSpPr/>
      </dsp:nvSpPr>
      <dsp:spPr>
        <a:xfrm>
          <a:off x="6750084" y="2493123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D446B-EF68-4B86-8F9A-98B79951BED4}">
      <dsp:nvSpPr>
        <dsp:cNvPr id="0" name=""/>
        <dsp:cNvSpPr/>
      </dsp:nvSpPr>
      <dsp:spPr>
        <a:xfrm>
          <a:off x="6805819" y="2546071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course</a:t>
          </a:r>
        </a:p>
      </dsp:txBody>
      <dsp:txXfrm>
        <a:off x="6815148" y="2555400"/>
        <a:ext cx="482953" cy="299865"/>
      </dsp:txXfrm>
    </dsp:sp>
    <dsp:sp modelId="{B89D3076-545A-4F1E-9A74-7EA50DAB7CBF}">
      <dsp:nvSpPr>
        <dsp:cNvPr id="0" name=""/>
        <dsp:cNvSpPr/>
      </dsp:nvSpPr>
      <dsp:spPr>
        <a:xfrm>
          <a:off x="6137003" y="2957532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F7CB4-0A27-42BB-A6A1-FF0BBD81377E}">
      <dsp:nvSpPr>
        <dsp:cNvPr id="0" name=""/>
        <dsp:cNvSpPr/>
      </dsp:nvSpPr>
      <dsp:spPr>
        <a:xfrm>
          <a:off x="6192738" y="3010480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name</a:t>
          </a:r>
        </a:p>
      </dsp:txBody>
      <dsp:txXfrm>
        <a:off x="6202067" y="3019809"/>
        <a:ext cx="482953" cy="299865"/>
      </dsp:txXfrm>
    </dsp:sp>
    <dsp:sp modelId="{A068B60A-AC82-447E-855F-BE654C2E8CAB}">
      <dsp:nvSpPr>
        <dsp:cNvPr id="0" name=""/>
        <dsp:cNvSpPr/>
      </dsp:nvSpPr>
      <dsp:spPr>
        <a:xfrm>
          <a:off x="6137003" y="3421941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083D4-93E8-42F7-AC97-8333A9187E6F}">
      <dsp:nvSpPr>
        <dsp:cNvPr id="0" name=""/>
        <dsp:cNvSpPr/>
      </dsp:nvSpPr>
      <dsp:spPr>
        <a:xfrm>
          <a:off x="6192738" y="3474889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programming</a:t>
          </a:r>
        </a:p>
      </dsp:txBody>
      <dsp:txXfrm>
        <a:off x="6202067" y="3484218"/>
        <a:ext cx="482953" cy="299865"/>
      </dsp:txXfrm>
    </dsp:sp>
    <dsp:sp modelId="{E76DCB7A-3518-4CE0-9F8A-F88CD376C6C3}">
      <dsp:nvSpPr>
        <dsp:cNvPr id="0" name=""/>
        <dsp:cNvSpPr/>
      </dsp:nvSpPr>
      <dsp:spPr>
        <a:xfrm>
          <a:off x="6750084" y="2957532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90536-7489-4735-97F3-D8FCAFCE70A4}">
      <dsp:nvSpPr>
        <dsp:cNvPr id="0" name=""/>
        <dsp:cNvSpPr/>
      </dsp:nvSpPr>
      <dsp:spPr>
        <a:xfrm>
          <a:off x="6805819" y="3010480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credit</a:t>
          </a:r>
        </a:p>
      </dsp:txBody>
      <dsp:txXfrm>
        <a:off x="6815148" y="3019809"/>
        <a:ext cx="482953" cy="299865"/>
      </dsp:txXfrm>
    </dsp:sp>
    <dsp:sp modelId="{47E0C216-1537-4B24-8090-029AB174333B}">
      <dsp:nvSpPr>
        <dsp:cNvPr id="0" name=""/>
        <dsp:cNvSpPr/>
      </dsp:nvSpPr>
      <dsp:spPr>
        <a:xfrm>
          <a:off x="6750084" y="3421941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754FD-D3A4-4B18-9215-856E4F37BD88}">
      <dsp:nvSpPr>
        <dsp:cNvPr id="0" name=""/>
        <dsp:cNvSpPr/>
      </dsp:nvSpPr>
      <dsp:spPr>
        <a:xfrm>
          <a:off x="6805819" y="3474889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4</a:t>
          </a:r>
        </a:p>
      </dsp:txBody>
      <dsp:txXfrm>
        <a:off x="6815148" y="3484218"/>
        <a:ext cx="482953" cy="299865"/>
      </dsp:txXfrm>
    </dsp:sp>
    <dsp:sp modelId="{3714AC46-2702-4368-8C4E-DBCAE590C327}">
      <dsp:nvSpPr>
        <dsp:cNvPr id="0" name=""/>
        <dsp:cNvSpPr/>
      </dsp:nvSpPr>
      <dsp:spPr>
        <a:xfrm>
          <a:off x="7363165" y="2957532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15B5B-FFF9-461D-8CB1-7BCA114D4063}">
      <dsp:nvSpPr>
        <dsp:cNvPr id="0" name=""/>
        <dsp:cNvSpPr/>
      </dsp:nvSpPr>
      <dsp:spPr>
        <a:xfrm>
          <a:off x="7418900" y="3010480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score</a:t>
          </a:r>
        </a:p>
      </dsp:txBody>
      <dsp:txXfrm>
        <a:off x="7428229" y="3019809"/>
        <a:ext cx="482953" cy="299865"/>
      </dsp:txXfrm>
    </dsp:sp>
    <dsp:sp modelId="{052DE1D5-DD72-4C5C-A416-2CC7F04C5EB4}">
      <dsp:nvSpPr>
        <dsp:cNvPr id="0" name=""/>
        <dsp:cNvSpPr/>
      </dsp:nvSpPr>
      <dsp:spPr>
        <a:xfrm>
          <a:off x="7363165" y="3421941"/>
          <a:ext cx="501611" cy="318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9955B-D1C7-4869-9053-DB7CD8CCFC01}">
      <dsp:nvSpPr>
        <dsp:cNvPr id="0" name=""/>
        <dsp:cNvSpPr/>
      </dsp:nvSpPr>
      <dsp:spPr>
        <a:xfrm>
          <a:off x="7418900" y="3474889"/>
          <a:ext cx="501611" cy="318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A</a:t>
          </a:r>
        </a:p>
      </dsp:txBody>
      <dsp:txXfrm>
        <a:off x="7428229" y="3484218"/>
        <a:ext cx="482953" cy="299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1750-2C83-486B-909A-1B440ECF3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33B55-AA94-431B-B67E-059B9A0FA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8829C-F068-49D7-9589-3AA5110F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2C3C-892A-4F95-9D7C-61B87B3F30A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CD8D5-F5EE-495F-AEA4-695850FF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491AF-F160-4322-B1F9-300658E5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4E02-70C1-4357-8FAF-C9F230B34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4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7EFD-831E-4832-9AEA-3E26D0BC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10435-0BF6-4B74-963E-93F982C7B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03DCE-2029-4C29-9BDE-6A027CA6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2C3C-892A-4F95-9D7C-61B87B3F30A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11668-2F66-4500-8F77-DEC2603E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5D4FC-8C6E-4E10-A968-75314723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4E02-70C1-4357-8FAF-C9F230B34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0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54C0F-74FB-42D3-836F-A591D686B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392D9-0B20-4BED-A701-77D7FC678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9F11E-4792-40BE-862B-052616B3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2C3C-892A-4F95-9D7C-61B87B3F30A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E75BF-6497-415A-9712-0F778D79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61108-2313-4B36-B002-0CA8302D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4E02-70C1-4357-8FAF-C9F230B34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6146-05E6-45CC-8804-C9279190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A99D4-E1FE-4E30-B97F-35D00CB77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5C2D-41AA-4FF5-9826-1AF1C842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2C3C-892A-4F95-9D7C-61B87B3F30A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2786-AD64-46F8-A3E4-68012F8D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E68D7-B65E-4DF1-9486-FD1A88B8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4E02-70C1-4357-8FAF-C9F230B34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2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7DE4-74DB-4E97-8580-FBDD79E9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6BC4D-D9E5-4790-B12D-B909B1BE4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13A22-52EE-48E0-A166-BCA4EB90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2C3C-892A-4F95-9D7C-61B87B3F30A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7FC82-3EDC-44BA-9F58-E4341C03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02C34-49A9-4EFE-AA30-938966C7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4E02-70C1-4357-8FAF-C9F230B34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1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B3EA-D82E-404A-B4EC-DBA4B2BD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E813-531D-4331-866B-F54AFF329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11FA3-C072-497B-A2D9-B5B261B2E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3CF59-EFD1-4858-A223-8EEA03FE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2C3C-892A-4F95-9D7C-61B87B3F30A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54048-7564-48ED-8637-99E1393B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96B25-DD9C-4BE1-8CF2-20C8D29A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4E02-70C1-4357-8FAF-C9F230B34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7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E1E3-6B45-455B-9824-C973F311F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AED9F-6888-47D8-BF99-6A63056EC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AB699-937D-4281-8CEB-B155B2E61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EC14B-515D-44C9-B86F-0798C8610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599F3-0E27-45BD-9093-005F2DA43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CF51C-FA6A-4AE6-9FF6-D17795F7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2C3C-892A-4F95-9D7C-61B87B3F30A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0290E-2E23-4043-9655-CE4B7A3C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91C05-E450-44FD-B1A8-C3D374A0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4E02-70C1-4357-8FAF-C9F230B34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0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3B56-D63A-484F-AD9C-5539DA04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CB47A-698B-4405-ADC1-56EFD7BA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2C3C-892A-4F95-9D7C-61B87B3F30A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AF7D8-3A9F-4909-AC5B-0DF9BB3C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33113-FCE3-444A-AA72-DAA75C14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4E02-70C1-4357-8FAF-C9F230B34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9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222B8-8504-4450-B822-DFA86067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2C3C-892A-4F95-9D7C-61B87B3F30A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6CD69-DD8F-4306-966E-EEF13147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406DA-A3ED-432C-B551-17D3536B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4E02-70C1-4357-8FAF-C9F230B34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5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D688-A5F6-448C-87B0-757C61A3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0D282-3C13-4A3D-803F-2493DFDD9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424C5-9EB8-4622-B678-468A40B3B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73C89-1BAA-4EE5-AE9B-D5D641FA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2C3C-892A-4F95-9D7C-61B87B3F30A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A0F09-383B-47BB-9D2F-F42B658C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7D83-F2A8-40F4-8317-EB4FB5E4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4E02-70C1-4357-8FAF-C9F230B34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6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84B4-4290-4A66-A3E1-C1D3FDF1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D88BF-F6BA-48D9-A581-8FB74EEE6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13EF5-503E-41BC-9C08-8FB195353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D7574-452D-4F9E-B541-617F089E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2C3C-892A-4F95-9D7C-61B87B3F30A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E6EF3-E6C0-47B5-82B1-11F00FB6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91336-E721-44DE-B7BA-EF10DB28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4E02-70C1-4357-8FAF-C9F230B34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4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73427-221F-4B4B-B36A-A4567ED1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579A1-B8B4-4379-BE5F-0BC956442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7CD40-639F-438A-9020-7DFBD00E9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2C3C-892A-4F95-9D7C-61B87B3F30A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6CC45-1FBC-4B44-8C35-0A176B96B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64992-213A-425C-AC35-5F82AB365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4E02-70C1-4357-8FAF-C9F230B34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3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5CE5-6D7B-419E-B9DD-7FA5772B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RESTful API 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38B92-814D-4B82-99BE-F3CEE4B35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Praktikum #5</a:t>
            </a:r>
          </a:p>
          <a:p>
            <a:pPr algn="l"/>
            <a:r>
              <a:rPr lang="en-US" sz="2000"/>
              <a:t>Parsing JSON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5B6E73C-DCE8-44C9-8348-041B0850B9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3" r="26939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49630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176AE3-3C0C-4D15-BF27-2D82CF78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85279"/>
            <a:ext cx="3970337" cy="504825"/>
          </a:xfrm>
        </p:spPr>
        <p:txBody>
          <a:bodyPr>
            <a:normAutofit fontScale="90000"/>
          </a:bodyPr>
          <a:lstStyle/>
          <a:p>
            <a:r>
              <a:rPr lang="en-US"/>
              <a:t>Struktur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F0E4A8-51DD-4B04-B2A4-75C481C96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2087" y="590105"/>
            <a:ext cx="5684837" cy="1953070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/>
              <a:t>Menggunakan file dari praktikum #4 (</a:t>
            </a:r>
            <a:r>
              <a:rPr lang="en-US" i="1"/>
              <a:t>mhs.py</a:t>
            </a:r>
            <a:r>
              <a:rPr lang="en-US"/>
              <a:t> dan </a:t>
            </a:r>
            <a:r>
              <a:rPr lang="en-US" i="1"/>
              <a:t>student.py</a:t>
            </a:r>
            <a:r>
              <a:rPr lang="en-US"/>
              <a:t>)</a:t>
            </a:r>
          </a:p>
          <a:p>
            <a:pPr marL="342900" indent="-342900">
              <a:buAutoNum type="arabicPeriod"/>
            </a:pPr>
            <a:r>
              <a:rPr lang="en-US"/>
              <a:t>Perhatikan sekali lagi dan pahami struktur datanya</a:t>
            </a:r>
          </a:p>
          <a:p>
            <a:pPr marL="342900" indent="-342900">
              <a:buAutoNum type="arabicPeriod"/>
            </a:pPr>
            <a:r>
              <a:rPr lang="en-US"/>
              <a:t>Perhatikan bahwa kita bisa mengambil semua field tertentu dari struktur data tersebut, misalkan nama semua “student” dan disajikan sebagai sebuah list daftar nama.</a:t>
            </a:r>
          </a:p>
          <a:p>
            <a:pPr marL="342900" indent="-342900">
              <a:buAutoNum type="arabicPeriod"/>
            </a:pPr>
            <a:r>
              <a:rPr lang="en-US"/>
              <a:t>Akan dibuat sebuah class dan end-point yang mengembalikan daftar nama</a:t>
            </a:r>
          </a:p>
          <a:p>
            <a:pPr marL="800100" lvl="1" indent="-342900">
              <a:buAutoNum type="arabicPeriod"/>
            </a:pPr>
            <a:endParaRPr lang="en-US"/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F26F3BC0-562C-4AC1-B0EA-E09D7B7BE8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502374"/>
              </p:ext>
            </p:extLst>
          </p:nvPr>
        </p:nvGraphicFramePr>
        <p:xfrm>
          <a:off x="358140" y="2634615"/>
          <a:ext cx="7926705" cy="4893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B02FA76-1726-4E9D-AB66-BEF33BFD79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1094" y="1852515"/>
            <a:ext cx="2891027" cy="15188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B362CC-9E39-4FBD-BAE0-1BA4E4777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1094" y="1028654"/>
            <a:ext cx="4908819" cy="852648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292F008F-67DA-4AB1-B3D2-997BE10E3602}"/>
              </a:ext>
            </a:extLst>
          </p:cNvPr>
          <p:cNvSpPr/>
          <p:nvPr/>
        </p:nvSpPr>
        <p:spPr>
          <a:xfrm>
            <a:off x="6702950" y="906449"/>
            <a:ext cx="388144" cy="2464903"/>
          </a:xfrm>
          <a:prstGeom prst="leftBrace">
            <a:avLst>
              <a:gd name="adj1" fmla="val 8333"/>
              <a:gd name="adj2" fmla="val 5068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9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91F86-A1C1-43EE-99BB-3A76C9CBC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2936" y="1257299"/>
            <a:ext cx="6238363" cy="5463047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Tambahkan class dan end-point berikut pada file student.py (praktikum #4).</a:t>
            </a:r>
          </a:p>
          <a:p>
            <a:r>
              <a:rPr lang="en-US"/>
              <a:t>Perhatikan algoritmanya. Disediakan sebuah list kosong </a:t>
            </a:r>
          </a:p>
          <a:p>
            <a:r>
              <a:rPr lang="en-US"/>
              <a:t>  names = []</a:t>
            </a:r>
          </a:p>
          <a:p>
            <a:r>
              <a:rPr lang="en-US"/>
              <a:t>Untuk menyimpan hasil pencarian ‘name’ dalam ‘student’. </a:t>
            </a:r>
          </a:p>
          <a:p>
            <a:r>
              <a:rPr lang="en-US"/>
              <a:t>Method </a:t>
            </a:r>
            <a:r>
              <a:rPr lang="en-US" b="1"/>
              <a:t>names.append(student[‘name’])</a:t>
            </a:r>
            <a:r>
              <a:rPr lang="en-US"/>
              <a:t> dipergunakan untuk mem-parsing ‘name’ dan menambahkannya dalam </a:t>
            </a:r>
            <a:r>
              <a:rPr lang="en-US" b="1"/>
              <a:t>list.</a:t>
            </a:r>
          </a:p>
          <a:p>
            <a:r>
              <a:rPr lang="en-US"/>
              <a:t>Terakhir, </a:t>
            </a:r>
            <a:r>
              <a:rPr lang="en-US" b="1"/>
              <a:t>return {‘studentnames’: names} </a:t>
            </a:r>
            <a:r>
              <a:rPr lang="en-US"/>
              <a:t>mengembalikan hasilnya sebagai sebuah object JSON yang berisi list daftar nama ‘</a:t>
            </a:r>
            <a:r>
              <a:rPr lang="en-US" b="1"/>
              <a:t>studentnames</a:t>
            </a:r>
            <a:r>
              <a:rPr lang="en-US"/>
              <a:t>’</a:t>
            </a:r>
          </a:p>
          <a:p>
            <a:r>
              <a:rPr lang="en-US" b="1"/>
              <a:t>Class</a:t>
            </a:r>
          </a:p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names = []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student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students: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names.append(student[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'studentnames'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names}</a:t>
            </a:r>
          </a:p>
          <a:p>
            <a:endParaRPr lang="en-US" b="1"/>
          </a:p>
          <a:p>
            <a:r>
              <a:rPr lang="en-US" b="1"/>
              <a:t>End-Point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api.add_resource(StudentName,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'/studentname'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C22F043D-37FB-4CA3-B53F-DDBA60FA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36" y="260816"/>
            <a:ext cx="4295264" cy="834559"/>
          </a:xfrm>
        </p:spPr>
        <p:txBody>
          <a:bodyPr>
            <a:normAutofit fontScale="90000"/>
          </a:bodyPr>
          <a:lstStyle/>
          <a:p>
            <a:r>
              <a:rPr lang="en-US"/>
              <a:t>Mengurai (parsing) ‘name’ dari ‘students’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F1AC20-BE35-438D-9789-4D250EAF4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062" y="128203"/>
            <a:ext cx="5085547" cy="65645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6192F82-8CAD-4B68-BA71-13B7AA218945}"/>
              </a:ext>
            </a:extLst>
          </p:cNvPr>
          <p:cNvSpPr/>
          <p:nvPr/>
        </p:nvSpPr>
        <p:spPr>
          <a:xfrm>
            <a:off x="6340387" y="2303890"/>
            <a:ext cx="5498677" cy="2665675"/>
          </a:xfrm>
          <a:custGeom>
            <a:avLst/>
            <a:gdLst>
              <a:gd name="connsiteX0" fmla="*/ 0 w 5498677"/>
              <a:gd name="connsiteY0" fmla="*/ 1332838 h 2665675"/>
              <a:gd name="connsiteX1" fmla="*/ 2749339 w 5498677"/>
              <a:gd name="connsiteY1" fmla="*/ 0 h 2665675"/>
              <a:gd name="connsiteX2" fmla="*/ 5498678 w 5498677"/>
              <a:gd name="connsiteY2" fmla="*/ 1332838 h 2665675"/>
              <a:gd name="connsiteX3" fmla="*/ 2749339 w 5498677"/>
              <a:gd name="connsiteY3" fmla="*/ 2665676 h 2665675"/>
              <a:gd name="connsiteX4" fmla="*/ 0 w 5498677"/>
              <a:gd name="connsiteY4" fmla="*/ 1332838 h 266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8677" h="2665675" extrusionOk="0">
                <a:moveTo>
                  <a:pt x="0" y="1332838"/>
                </a:moveTo>
                <a:cubicBezTo>
                  <a:pt x="-32546" y="505749"/>
                  <a:pt x="1204141" y="-324986"/>
                  <a:pt x="2749339" y="0"/>
                </a:cubicBezTo>
                <a:cubicBezTo>
                  <a:pt x="4230887" y="-8930"/>
                  <a:pt x="5335713" y="627427"/>
                  <a:pt x="5498678" y="1332838"/>
                </a:cubicBezTo>
                <a:cubicBezTo>
                  <a:pt x="5559202" y="2196984"/>
                  <a:pt x="4508175" y="2565807"/>
                  <a:pt x="2749339" y="2665676"/>
                </a:cubicBezTo>
                <a:cubicBezTo>
                  <a:pt x="1398998" y="2673629"/>
                  <a:pt x="11760" y="2203304"/>
                  <a:pt x="0" y="1332838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432753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39CF4E-EEA9-424F-AA8F-EA490466B7A1}"/>
              </a:ext>
            </a:extLst>
          </p:cNvPr>
          <p:cNvSpPr/>
          <p:nvPr/>
        </p:nvSpPr>
        <p:spPr>
          <a:xfrm>
            <a:off x="6468933" y="5041127"/>
            <a:ext cx="5498677" cy="958379"/>
          </a:xfrm>
          <a:custGeom>
            <a:avLst/>
            <a:gdLst>
              <a:gd name="connsiteX0" fmla="*/ 0 w 5498677"/>
              <a:gd name="connsiteY0" fmla="*/ 479190 h 958379"/>
              <a:gd name="connsiteX1" fmla="*/ 2749339 w 5498677"/>
              <a:gd name="connsiteY1" fmla="*/ 0 h 958379"/>
              <a:gd name="connsiteX2" fmla="*/ 5498678 w 5498677"/>
              <a:gd name="connsiteY2" fmla="*/ 479190 h 958379"/>
              <a:gd name="connsiteX3" fmla="*/ 2749339 w 5498677"/>
              <a:gd name="connsiteY3" fmla="*/ 958380 h 958379"/>
              <a:gd name="connsiteX4" fmla="*/ 0 w 5498677"/>
              <a:gd name="connsiteY4" fmla="*/ 479190 h 95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8677" h="958379" extrusionOk="0">
                <a:moveTo>
                  <a:pt x="0" y="479190"/>
                </a:moveTo>
                <a:cubicBezTo>
                  <a:pt x="-78594" y="-5173"/>
                  <a:pt x="1225989" y="-59851"/>
                  <a:pt x="2749339" y="0"/>
                </a:cubicBezTo>
                <a:cubicBezTo>
                  <a:pt x="4255394" y="-2994"/>
                  <a:pt x="5469455" y="220045"/>
                  <a:pt x="5498678" y="479190"/>
                </a:cubicBezTo>
                <a:cubicBezTo>
                  <a:pt x="5525199" y="799945"/>
                  <a:pt x="4554147" y="839414"/>
                  <a:pt x="2749339" y="958380"/>
                </a:cubicBezTo>
                <a:cubicBezTo>
                  <a:pt x="1275392" y="960484"/>
                  <a:pt x="4774" y="798386"/>
                  <a:pt x="0" y="479190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432753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6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287</Words>
  <Application>Microsoft Office PowerPoint</Application>
  <PresentationFormat>Widescreen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RESTful API #2</vt:lpstr>
      <vt:lpstr>Struktur Data</vt:lpstr>
      <vt:lpstr>Mengurai (parsing) ‘name’ dari ‘students’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</dc:title>
  <dc:creator>Ari Cahyono</dc:creator>
  <cp:lastModifiedBy>Ari Cahyono</cp:lastModifiedBy>
  <cp:revision>8</cp:revision>
  <dcterms:created xsi:type="dcterms:W3CDTF">2020-03-08T22:25:22Z</dcterms:created>
  <dcterms:modified xsi:type="dcterms:W3CDTF">2020-06-01T23:20:59Z</dcterms:modified>
</cp:coreProperties>
</file>