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1" r:id="rId5"/>
    <p:sldId id="284" r:id="rId6"/>
    <p:sldId id="261" r:id="rId7"/>
    <p:sldId id="293" r:id="rId8"/>
    <p:sldId id="279" r:id="rId9"/>
    <p:sldId id="266" r:id="rId10"/>
    <p:sldId id="277" r:id="rId11"/>
    <p:sldId id="294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 autoAdjust="0"/>
    <p:restoredTop sz="94879" autoAdjust="0"/>
  </p:normalViewPr>
  <p:slideViewPr>
    <p:cSldViewPr snapToGrid="0">
      <p:cViewPr varScale="1">
        <p:scale>
          <a:sx n="103" d="100"/>
          <a:sy n="103" d="100"/>
        </p:scale>
        <p:origin x="294" y="11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41E37-2329-48AF-8B85-D1181934FC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1FFEAB3-3B0C-44C2-B2A6-D3287E9A933C}">
      <dgm:prSet/>
      <dgm:spPr/>
      <dgm:t>
        <a:bodyPr/>
        <a:lstStyle/>
        <a:p>
          <a:r>
            <a:rPr lang="en-US"/>
            <a:t>The Virtual Classroom is a Java-based desktop application designed to manage online education.</a:t>
          </a:r>
        </a:p>
      </dgm:t>
    </dgm:pt>
    <dgm:pt modelId="{01EE9C66-E446-42E1-8D92-ACEB01309551}" type="parTrans" cxnId="{4433CC54-E478-4745-BE83-DCEA3D089929}">
      <dgm:prSet/>
      <dgm:spPr/>
      <dgm:t>
        <a:bodyPr/>
        <a:lstStyle/>
        <a:p>
          <a:endParaRPr lang="en-US"/>
        </a:p>
      </dgm:t>
    </dgm:pt>
    <dgm:pt modelId="{AA33C701-699E-4276-8194-5CBDDBA75AD0}" type="sibTrans" cxnId="{4433CC54-E478-4745-BE83-DCEA3D089929}">
      <dgm:prSet/>
      <dgm:spPr/>
      <dgm:t>
        <a:bodyPr/>
        <a:lstStyle/>
        <a:p>
          <a:endParaRPr lang="en-US"/>
        </a:p>
      </dgm:t>
    </dgm:pt>
    <dgm:pt modelId="{995905FC-D2DC-477D-B7B4-AA872FE158A0}">
      <dgm:prSet/>
      <dgm:spPr/>
      <dgm:t>
        <a:bodyPr/>
        <a:lstStyle/>
        <a:p>
          <a:r>
            <a:rPr lang="en-US"/>
            <a:t>It supports instructors in creating courses and managing assignments and students in accessing materials and submitting assignments.</a:t>
          </a:r>
        </a:p>
      </dgm:t>
    </dgm:pt>
    <dgm:pt modelId="{F4685DB0-838A-4534-BE35-16AB9754044F}" type="parTrans" cxnId="{BA6D9A7C-F9AA-4982-AF96-0B61239045BC}">
      <dgm:prSet/>
      <dgm:spPr/>
      <dgm:t>
        <a:bodyPr/>
        <a:lstStyle/>
        <a:p>
          <a:endParaRPr lang="en-US"/>
        </a:p>
      </dgm:t>
    </dgm:pt>
    <dgm:pt modelId="{25EC67C2-260C-46CB-A9F3-F2496A942578}" type="sibTrans" cxnId="{BA6D9A7C-F9AA-4982-AF96-0B61239045BC}">
      <dgm:prSet/>
      <dgm:spPr/>
      <dgm:t>
        <a:bodyPr/>
        <a:lstStyle/>
        <a:p>
          <a:endParaRPr lang="en-US"/>
        </a:p>
      </dgm:t>
    </dgm:pt>
    <dgm:pt modelId="{586FA417-3367-49B4-B78F-9E8EDEF0CCCF}" type="pres">
      <dgm:prSet presAssocID="{D3D41E37-2329-48AF-8B85-D1181934FC21}" presName="root" presStyleCnt="0">
        <dgm:presLayoutVars>
          <dgm:dir/>
          <dgm:resizeHandles val="exact"/>
        </dgm:presLayoutVars>
      </dgm:prSet>
      <dgm:spPr/>
    </dgm:pt>
    <dgm:pt modelId="{5B4B825A-4658-4F95-83BC-141BC6A204A2}" type="pres">
      <dgm:prSet presAssocID="{71FFEAB3-3B0C-44C2-B2A6-D3287E9A933C}" presName="compNode" presStyleCnt="0"/>
      <dgm:spPr/>
    </dgm:pt>
    <dgm:pt modelId="{34E10DE0-AE70-46F7-BE8F-5F63E47C2F96}" type="pres">
      <dgm:prSet presAssocID="{71FFEAB3-3B0C-44C2-B2A6-D3287E9A933C}" presName="bgRect" presStyleLbl="bgShp" presStyleIdx="0" presStyleCnt="2"/>
      <dgm:spPr/>
    </dgm:pt>
    <dgm:pt modelId="{23C150A2-D1CC-439F-9608-85782D4520A9}" type="pres">
      <dgm:prSet presAssocID="{71FFEAB3-3B0C-44C2-B2A6-D3287E9A93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C64128B-EC06-4BB6-A60A-A18C7B0376FB}" type="pres">
      <dgm:prSet presAssocID="{71FFEAB3-3B0C-44C2-B2A6-D3287E9A933C}" presName="spaceRect" presStyleCnt="0"/>
      <dgm:spPr/>
    </dgm:pt>
    <dgm:pt modelId="{E81BC684-8876-4DCE-93D1-135E81D97602}" type="pres">
      <dgm:prSet presAssocID="{71FFEAB3-3B0C-44C2-B2A6-D3287E9A933C}" presName="parTx" presStyleLbl="revTx" presStyleIdx="0" presStyleCnt="2">
        <dgm:presLayoutVars>
          <dgm:chMax val="0"/>
          <dgm:chPref val="0"/>
        </dgm:presLayoutVars>
      </dgm:prSet>
      <dgm:spPr/>
    </dgm:pt>
    <dgm:pt modelId="{F1CCAA83-9587-4691-9954-18B959E691D1}" type="pres">
      <dgm:prSet presAssocID="{AA33C701-699E-4276-8194-5CBDDBA75AD0}" presName="sibTrans" presStyleCnt="0"/>
      <dgm:spPr/>
    </dgm:pt>
    <dgm:pt modelId="{D664ACB9-D5EC-42BC-9619-D3C3652E12E2}" type="pres">
      <dgm:prSet presAssocID="{995905FC-D2DC-477D-B7B4-AA872FE158A0}" presName="compNode" presStyleCnt="0"/>
      <dgm:spPr/>
    </dgm:pt>
    <dgm:pt modelId="{8969149E-A849-44D2-BCB2-758FA50F35A5}" type="pres">
      <dgm:prSet presAssocID="{995905FC-D2DC-477D-B7B4-AA872FE158A0}" presName="bgRect" presStyleLbl="bgShp" presStyleIdx="1" presStyleCnt="2"/>
      <dgm:spPr/>
    </dgm:pt>
    <dgm:pt modelId="{B80849A9-FBC9-4CA2-B4D0-395353C419FC}" type="pres">
      <dgm:prSet presAssocID="{995905FC-D2DC-477D-B7B4-AA872FE158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81B6627-4BBD-4AE9-8C76-BBFBCC8F3526}" type="pres">
      <dgm:prSet presAssocID="{995905FC-D2DC-477D-B7B4-AA872FE158A0}" presName="spaceRect" presStyleCnt="0"/>
      <dgm:spPr/>
    </dgm:pt>
    <dgm:pt modelId="{27000D64-B0C5-43F2-97F0-3E6EBCBF3DBA}" type="pres">
      <dgm:prSet presAssocID="{995905FC-D2DC-477D-B7B4-AA872FE158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76CC625-2434-4BC8-8C3F-5EE986D4A5E2}" type="presOf" srcId="{995905FC-D2DC-477D-B7B4-AA872FE158A0}" destId="{27000D64-B0C5-43F2-97F0-3E6EBCBF3DBA}" srcOrd="0" destOrd="0" presId="urn:microsoft.com/office/officeart/2018/2/layout/IconVerticalSolidList"/>
    <dgm:cxn modelId="{FCD9C632-9FAC-4FCA-B2E2-3ECE9EF6E7F4}" type="presOf" srcId="{D3D41E37-2329-48AF-8B85-D1181934FC21}" destId="{586FA417-3367-49B4-B78F-9E8EDEF0CCCF}" srcOrd="0" destOrd="0" presId="urn:microsoft.com/office/officeart/2018/2/layout/IconVerticalSolidList"/>
    <dgm:cxn modelId="{4433CC54-E478-4745-BE83-DCEA3D089929}" srcId="{D3D41E37-2329-48AF-8B85-D1181934FC21}" destId="{71FFEAB3-3B0C-44C2-B2A6-D3287E9A933C}" srcOrd="0" destOrd="0" parTransId="{01EE9C66-E446-42E1-8D92-ACEB01309551}" sibTransId="{AA33C701-699E-4276-8194-5CBDDBA75AD0}"/>
    <dgm:cxn modelId="{83C1055A-2799-43E6-96DE-C44BDAC39A81}" type="presOf" srcId="{71FFEAB3-3B0C-44C2-B2A6-D3287E9A933C}" destId="{E81BC684-8876-4DCE-93D1-135E81D97602}" srcOrd="0" destOrd="0" presId="urn:microsoft.com/office/officeart/2018/2/layout/IconVerticalSolidList"/>
    <dgm:cxn modelId="{BA6D9A7C-F9AA-4982-AF96-0B61239045BC}" srcId="{D3D41E37-2329-48AF-8B85-D1181934FC21}" destId="{995905FC-D2DC-477D-B7B4-AA872FE158A0}" srcOrd="1" destOrd="0" parTransId="{F4685DB0-838A-4534-BE35-16AB9754044F}" sibTransId="{25EC67C2-260C-46CB-A9F3-F2496A942578}"/>
    <dgm:cxn modelId="{FDB40B8E-5E18-4C3E-99B9-8693CCFC9DC3}" type="presParOf" srcId="{586FA417-3367-49B4-B78F-9E8EDEF0CCCF}" destId="{5B4B825A-4658-4F95-83BC-141BC6A204A2}" srcOrd="0" destOrd="0" presId="urn:microsoft.com/office/officeart/2018/2/layout/IconVerticalSolidList"/>
    <dgm:cxn modelId="{785FFB12-AF5B-4E45-81C1-CA9377D96CB9}" type="presParOf" srcId="{5B4B825A-4658-4F95-83BC-141BC6A204A2}" destId="{34E10DE0-AE70-46F7-BE8F-5F63E47C2F96}" srcOrd="0" destOrd="0" presId="urn:microsoft.com/office/officeart/2018/2/layout/IconVerticalSolidList"/>
    <dgm:cxn modelId="{A521164A-4B64-4235-B657-7E6EC9E7B5D2}" type="presParOf" srcId="{5B4B825A-4658-4F95-83BC-141BC6A204A2}" destId="{23C150A2-D1CC-439F-9608-85782D4520A9}" srcOrd="1" destOrd="0" presId="urn:microsoft.com/office/officeart/2018/2/layout/IconVerticalSolidList"/>
    <dgm:cxn modelId="{E4410FEE-C15E-4D2A-96BC-12E96A805495}" type="presParOf" srcId="{5B4B825A-4658-4F95-83BC-141BC6A204A2}" destId="{DC64128B-EC06-4BB6-A60A-A18C7B0376FB}" srcOrd="2" destOrd="0" presId="urn:microsoft.com/office/officeart/2018/2/layout/IconVerticalSolidList"/>
    <dgm:cxn modelId="{FD93BAE0-5E37-4BBA-8BA4-6ABB764B2399}" type="presParOf" srcId="{5B4B825A-4658-4F95-83BC-141BC6A204A2}" destId="{E81BC684-8876-4DCE-93D1-135E81D97602}" srcOrd="3" destOrd="0" presId="urn:microsoft.com/office/officeart/2018/2/layout/IconVerticalSolidList"/>
    <dgm:cxn modelId="{AE00AF69-1DD3-4F87-A558-6E3FCDD408C5}" type="presParOf" srcId="{586FA417-3367-49B4-B78F-9E8EDEF0CCCF}" destId="{F1CCAA83-9587-4691-9954-18B959E691D1}" srcOrd="1" destOrd="0" presId="urn:microsoft.com/office/officeart/2018/2/layout/IconVerticalSolidList"/>
    <dgm:cxn modelId="{5D90DCA7-B813-43DE-A463-2E7DEC3F0B54}" type="presParOf" srcId="{586FA417-3367-49B4-B78F-9E8EDEF0CCCF}" destId="{D664ACB9-D5EC-42BC-9619-D3C3652E12E2}" srcOrd="2" destOrd="0" presId="urn:microsoft.com/office/officeart/2018/2/layout/IconVerticalSolidList"/>
    <dgm:cxn modelId="{8A7DFBAC-B5B1-4385-BEF1-5D4AA50B40B9}" type="presParOf" srcId="{D664ACB9-D5EC-42BC-9619-D3C3652E12E2}" destId="{8969149E-A849-44D2-BCB2-758FA50F35A5}" srcOrd="0" destOrd="0" presId="urn:microsoft.com/office/officeart/2018/2/layout/IconVerticalSolidList"/>
    <dgm:cxn modelId="{BA2A1F49-5EA8-495C-8882-9B2AAA351103}" type="presParOf" srcId="{D664ACB9-D5EC-42BC-9619-D3C3652E12E2}" destId="{B80849A9-FBC9-4CA2-B4D0-395353C419FC}" srcOrd="1" destOrd="0" presId="urn:microsoft.com/office/officeart/2018/2/layout/IconVerticalSolidList"/>
    <dgm:cxn modelId="{44966215-3FC9-4A07-92E2-AE79899604AF}" type="presParOf" srcId="{D664ACB9-D5EC-42BC-9619-D3C3652E12E2}" destId="{E81B6627-4BBD-4AE9-8C76-BBFBCC8F3526}" srcOrd="2" destOrd="0" presId="urn:microsoft.com/office/officeart/2018/2/layout/IconVerticalSolidList"/>
    <dgm:cxn modelId="{F003CD72-EF67-4DB3-8900-D1299E259582}" type="presParOf" srcId="{D664ACB9-D5EC-42BC-9619-D3C3652E12E2}" destId="{27000D64-B0C5-43F2-97F0-3E6EBCBF3D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D41E37-2329-48AF-8B85-D1181934FC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1FFEAB3-3B0C-44C2-B2A6-D3287E9A933C}">
      <dgm:prSet/>
      <dgm:spPr/>
      <dgm:t>
        <a:bodyPr/>
        <a:lstStyle/>
        <a:p>
          <a:r>
            <a:rPr lang="en-US" b="0" i="0" dirty="0"/>
            <a:t>To provide a user-friendly, standalone platform for virtual education.</a:t>
          </a:r>
          <a:endParaRPr lang="en-US" dirty="0"/>
        </a:p>
      </dgm:t>
    </dgm:pt>
    <dgm:pt modelId="{01EE9C66-E446-42E1-8D92-ACEB01309551}" type="parTrans" cxnId="{4433CC54-E478-4745-BE83-DCEA3D089929}">
      <dgm:prSet/>
      <dgm:spPr/>
      <dgm:t>
        <a:bodyPr/>
        <a:lstStyle/>
        <a:p>
          <a:endParaRPr lang="en-US"/>
        </a:p>
      </dgm:t>
    </dgm:pt>
    <dgm:pt modelId="{AA33C701-699E-4276-8194-5CBDDBA75AD0}" type="sibTrans" cxnId="{4433CC54-E478-4745-BE83-DCEA3D089929}">
      <dgm:prSet/>
      <dgm:spPr/>
      <dgm:t>
        <a:bodyPr/>
        <a:lstStyle/>
        <a:p>
          <a:endParaRPr lang="en-US"/>
        </a:p>
      </dgm:t>
    </dgm:pt>
    <dgm:pt modelId="{995905FC-D2DC-477D-B7B4-AA872FE158A0}">
      <dgm:prSet/>
      <dgm:spPr/>
      <dgm:t>
        <a:bodyPr/>
        <a:lstStyle/>
        <a:p>
          <a:r>
            <a:rPr lang="en-US" b="0" i="0" dirty="0"/>
            <a:t>Focus on simplicity, functionality, and a modern dark theme interface.</a:t>
          </a:r>
          <a:endParaRPr lang="en-US" dirty="0"/>
        </a:p>
      </dgm:t>
    </dgm:pt>
    <dgm:pt modelId="{F4685DB0-838A-4534-BE35-16AB9754044F}" type="parTrans" cxnId="{BA6D9A7C-F9AA-4982-AF96-0B61239045BC}">
      <dgm:prSet/>
      <dgm:spPr/>
      <dgm:t>
        <a:bodyPr/>
        <a:lstStyle/>
        <a:p>
          <a:endParaRPr lang="en-US"/>
        </a:p>
      </dgm:t>
    </dgm:pt>
    <dgm:pt modelId="{25EC67C2-260C-46CB-A9F3-F2496A942578}" type="sibTrans" cxnId="{BA6D9A7C-F9AA-4982-AF96-0B61239045BC}">
      <dgm:prSet/>
      <dgm:spPr/>
      <dgm:t>
        <a:bodyPr/>
        <a:lstStyle/>
        <a:p>
          <a:endParaRPr lang="en-US"/>
        </a:p>
      </dgm:t>
    </dgm:pt>
    <dgm:pt modelId="{586FA417-3367-49B4-B78F-9E8EDEF0CCCF}" type="pres">
      <dgm:prSet presAssocID="{D3D41E37-2329-48AF-8B85-D1181934FC21}" presName="root" presStyleCnt="0">
        <dgm:presLayoutVars>
          <dgm:dir/>
          <dgm:resizeHandles val="exact"/>
        </dgm:presLayoutVars>
      </dgm:prSet>
      <dgm:spPr/>
    </dgm:pt>
    <dgm:pt modelId="{5B4B825A-4658-4F95-83BC-141BC6A204A2}" type="pres">
      <dgm:prSet presAssocID="{71FFEAB3-3B0C-44C2-B2A6-D3287E9A933C}" presName="compNode" presStyleCnt="0"/>
      <dgm:spPr/>
    </dgm:pt>
    <dgm:pt modelId="{34E10DE0-AE70-46F7-BE8F-5F63E47C2F96}" type="pres">
      <dgm:prSet presAssocID="{71FFEAB3-3B0C-44C2-B2A6-D3287E9A933C}" presName="bgRect" presStyleLbl="bgShp" presStyleIdx="0" presStyleCnt="2"/>
      <dgm:spPr/>
    </dgm:pt>
    <dgm:pt modelId="{23C150A2-D1CC-439F-9608-85782D4520A9}" type="pres">
      <dgm:prSet presAssocID="{71FFEAB3-3B0C-44C2-B2A6-D3287E9A93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C64128B-EC06-4BB6-A60A-A18C7B0376FB}" type="pres">
      <dgm:prSet presAssocID="{71FFEAB3-3B0C-44C2-B2A6-D3287E9A933C}" presName="spaceRect" presStyleCnt="0"/>
      <dgm:spPr/>
    </dgm:pt>
    <dgm:pt modelId="{E81BC684-8876-4DCE-93D1-135E81D97602}" type="pres">
      <dgm:prSet presAssocID="{71FFEAB3-3B0C-44C2-B2A6-D3287E9A933C}" presName="parTx" presStyleLbl="revTx" presStyleIdx="0" presStyleCnt="2">
        <dgm:presLayoutVars>
          <dgm:chMax val="0"/>
          <dgm:chPref val="0"/>
        </dgm:presLayoutVars>
      </dgm:prSet>
      <dgm:spPr/>
    </dgm:pt>
    <dgm:pt modelId="{F1CCAA83-9587-4691-9954-18B959E691D1}" type="pres">
      <dgm:prSet presAssocID="{AA33C701-699E-4276-8194-5CBDDBA75AD0}" presName="sibTrans" presStyleCnt="0"/>
      <dgm:spPr/>
    </dgm:pt>
    <dgm:pt modelId="{D664ACB9-D5EC-42BC-9619-D3C3652E12E2}" type="pres">
      <dgm:prSet presAssocID="{995905FC-D2DC-477D-B7B4-AA872FE158A0}" presName="compNode" presStyleCnt="0"/>
      <dgm:spPr/>
    </dgm:pt>
    <dgm:pt modelId="{8969149E-A849-44D2-BCB2-758FA50F35A5}" type="pres">
      <dgm:prSet presAssocID="{995905FC-D2DC-477D-B7B4-AA872FE158A0}" presName="bgRect" presStyleLbl="bgShp" presStyleIdx="1" presStyleCnt="2"/>
      <dgm:spPr/>
    </dgm:pt>
    <dgm:pt modelId="{B80849A9-FBC9-4CA2-B4D0-395353C419FC}" type="pres">
      <dgm:prSet presAssocID="{995905FC-D2DC-477D-B7B4-AA872FE158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81B6627-4BBD-4AE9-8C76-BBFBCC8F3526}" type="pres">
      <dgm:prSet presAssocID="{995905FC-D2DC-477D-B7B4-AA872FE158A0}" presName="spaceRect" presStyleCnt="0"/>
      <dgm:spPr/>
    </dgm:pt>
    <dgm:pt modelId="{27000D64-B0C5-43F2-97F0-3E6EBCBF3DBA}" type="pres">
      <dgm:prSet presAssocID="{995905FC-D2DC-477D-B7B4-AA872FE158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76CC625-2434-4BC8-8C3F-5EE986D4A5E2}" type="presOf" srcId="{995905FC-D2DC-477D-B7B4-AA872FE158A0}" destId="{27000D64-B0C5-43F2-97F0-3E6EBCBF3DBA}" srcOrd="0" destOrd="0" presId="urn:microsoft.com/office/officeart/2018/2/layout/IconVerticalSolidList"/>
    <dgm:cxn modelId="{FCD9C632-9FAC-4FCA-B2E2-3ECE9EF6E7F4}" type="presOf" srcId="{D3D41E37-2329-48AF-8B85-D1181934FC21}" destId="{586FA417-3367-49B4-B78F-9E8EDEF0CCCF}" srcOrd="0" destOrd="0" presId="urn:microsoft.com/office/officeart/2018/2/layout/IconVerticalSolidList"/>
    <dgm:cxn modelId="{4433CC54-E478-4745-BE83-DCEA3D089929}" srcId="{D3D41E37-2329-48AF-8B85-D1181934FC21}" destId="{71FFEAB3-3B0C-44C2-B2A6-D3287E9A933C}" srcOrd="0" destOrd="0" parTransId="{01EE9C66-E446-42E1-8D92-ACEB01309551}" sibTransId="{AA33C701-699E-4276-8194-5CBDDBA75AD0}"/>
    <dgm:cxn modelId="{83C1055A-2799-43E6-96DE-C44BDAC39A81}" type="presOf" srcId="{71FFEAB3-3B0C-44C2-B2A6-D3287E9A933C}" destId="{E81BC684-8876-4DCE-93D1-135E81D97602}" srcOrd="0" destOrd="0" presId="urn:microsoft.com/office/officeart/2018/2/layout/IconVerticalSolidList"/>
    <dgm:cxn modelId="{BA6D9A7C-F9AA-4982-AF96-0B61239045BC}" srcId="{D3D41E37-2329-48AF-8B85-D1181934FC21}" destId="{995905FC-D2DC-477D-B7B4-AA872FE158A0}" srcOrd="1" destOrd="0" parTransId="{F4685DB0-838A-4534-BE35-16AB9754044F}" sibTransId="{25EC67C2-260C-46CB-A9F3-F2496A942578}"/>
    <dgm:cxn modelId="{FDB40B8E-5E18-4C3E-99B9-8693CCFC9DC3}" type="presParOf" srcId="{586FA417-3367-49B4-B78F-9E8EDEF0CCCF}" destId="{5B4B825A-4658-4F95-83BC-141BC6A204A2}" srcOrd="0" destOrd="0" presId="urn:microsoft.com/office/officeart/2018/2/layout/IconVerticalSolidList"/>
    <dgm:cxn modelId="{785FFB12-AF5B-4E45-81C1-CA9377D96CB9}" type="presParOf" srcId="{5B4B825A-4658-4F95-83BC-141BC6A204A2}" destId="{34E10DE0-AE70-46F7-BE8F-5F63E47C2F96}" srcOrd="0" destOrd="0" presId="urn:microsoft.com/office/officeart/2018/2/layout/IconVerticalSolidList"/>
    <dgm:cxn modelId="{A521164A-4B64-4235-B657-7E6EC9E7B5D2}" type="presParOf" srcId="{5B4B825A-4658-4F95-83BC-141BC6A204A2}" destId="{23C150A2-D1CC-439F-9608-85782D4520A9}" srcOrd="1" destOrd="0" presId="urn:microsoft.com/office/officeart/2018/2/layout/IconVerticalSolidList"/>
    <dgm:cxn modelId="{E4410FEE-C15E-4D2A-96BC-12E96A805495}" type="presParOf" srcId="{5B4B825A-4658-4F95-83BC-141BC6A204A2}" destId="{DC64128B-EC06-4BB6-A60A-A18C7B0376FB}" srcOrd="2" destOrd="0" presId="urn:microsoft.com/office/officeart/2018/2/layout/IconVerticalSolidList"/>
    <dgm:cxn modelId="{FD93BAE0-5E37-4BBA-8BA4-6ABB764B2399}" type="presParOf" srcId="{5B4B825A-4658-4F95-83BC-141BC6A204A2}" destId="{E81BC684-8876-4DCE-93D1-135E81D97602}" srcOrd="3" destOrd="0" presId="urn:microsoft.com/office/officeart/2018/2/layout/IconVerticalSolidList"/>
    <dgm:cxn modelId="{AE00AF69-1DD3-4F87-A558-6E3FCDD408C5}" type="presParOf" srcId="{586FA417-3367-49B4-B78F-9E8EDEF0CCCF}" destId="{F1CCAA83-9587-4691-9954-18B959E691D1}" srcOrd="1" destOrd="0" presId="urn:microsoft.com/office/officeart/2018/2/layout/IconVerticalSolidList"/>
    <dgm:cxn modelId="{5D90DCA7-B813-43DE-A463-2E7DEC3F0B54}" type="presParOf" srcId="{586FA417-3367-49B4-B78F-9E8EDEF0CCCF}" destId="{D664ACB9-D5EC-42BC-9619-D3C3652E12E2}" srcOrd="2" destOrd="0" presId="urn:microsoft.com/office/officeart/2018/2/layout/IconVerticalSolidList"/>
    <dgm:cxn modelId="{8A7DFBAC-B5B1-4385-BEF1-5D4AA50B40B9}" type="presParOf" srcId="{D664ACB9-D5EC-42BC-9619-D3C3652E12E2}" destId="{8969149E-A849-44D2-BCB2-758FA50F35A5}" srcOrd="0" destOrd="0" presId="urn:microsoft.com/office/officeart/2018/2/layout/IconVerticalSolidList"/>
    <dgm:cxn modelId="{BA2A1F49-5EA8-495C-8882-9B2AAA351103}" type="presParOf" srcId="{D664ACB9-D5EC-42BC-9619-D3C3652E12E2}" destId="{B80849A9-FBC9-4CA2-B4D0-395353C419FC}" srcOrd="1" destOrd="0" presId="urn:microsoft.com/office/officeart/2018/2/layout/IconVerticalSolidList"/>
    <dgm:cxn modelId="{44966215-3FC9-4A07-92E2-AE79899604AF}" type="presParOf" srcId="{D664ACB9-D5EC-42BC-9619-D3C3652E12E2}" destId="{E81B6627-4BBD-4AE9-8C76-BBFBCC8F3526}" srcOrd="2" destOrd="0" presId="urn:microsoft.com/office/officeart/2018/2/layout/IconVerticalSolidList"/>
    <dgm:cxn modelId="{F003CD72-EF67-4DB3-8900-D1299E259582}" type="presParOf" srcId="{D664ACB9-D5EC-42BC-9619-D3C3652E12E2}" destId="{27000D64-B0C5-43F2-97F0-3E6EBCBF3D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8709A-12A9-4ECC-AA18-60CFADE87024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1AD3FA4-D7F3-4A9C-BED7-C0C7AE5FEE2B}">
      <dgm:prSet/>
      <dgm:spPr/>
      <dgm:t>
        <a:bodyPr/>
        <a:lstStyle/>
        <a:p>
          <a:r>
            <a:rPr lang="en-US"/>
            <a:t>The Virtual Classroom project achieves its goal of providing an intuitive, standalone platform for virtual education.</a:t>
          </a:r>
        </a:p>
      </dgm:t>
    </dgm:pt>
    <dgm:pt modelId="{8D9A550D-92B4-4C1E-B4D6-28161B6213E0}" type="parTrans" cxnId="{AC6039A9-55FD-409D-9D46-D3F7C76BCF84}">
      <dgm:prSet/>
      <dgm:spPr/>
      <dgm:t>
        <a:bodyPr/>
        <a:lstStyle/>
        <a:p>
          <a:endParaRPr lang="en-US"/>
        </a:p>
      </dgm:t>
    </dgm:pt>
    <dgm:pt modelId="{2ED2EBA9-BB43-4E67-B115-41FA9C40A22C}" type="sibTrans" cxnId="{AC6039A9-55FD-409D-9D46-D3F7C76BCF84}">
      <dgm:prSet/>
      <dgm:spPr/>
      <dgm:t>
        <a:bodyPr/>
        <a:lstStyle/>
        <a:p>
          <a:endParaRPr lang="en-US"/>
        </a:p>
      </dgm:t>
    </dgm:pt>
    <dgm:pt modelId="{89864314-986C-41B5-9503-3EDD3E41C73C}">
      <dgm:prSet/>
      <dgm:spPr/>
      <dgm:t>
        <a:bodyPr/>
        <a:lstStyle/>
        <a:p>
          <a:r>
            <a:rPr lang="en-US"/>
            <a:t>It supports both instructors and students with robust features and an aesthetically pleasing design.</a:t>
          </a:r>
        </a:p>
      </dgm:t>
    </dgm:pt>
    <dgm:pt modelId="{7293848B-C174-41D9-86E4-271C230A3F88}" type="parTrans" cxnId="{40CD110F-EF4F-41AE-A321-D3FB990A33D4}">
      <dgm:prSet/>
      <dgm:spPr/>
      <dgm:t>
        <a:bodyPr/>
        <a:lstStyle/>
        <a:p>
          <a:endParaRPr lang="en-US"/>
        </a:p>
      </dgm:t>
    </dgm:pt>
    <dgm:pt modelId="{16042F8C-BDC3-4EEA-A9BE-EDED86CB6F24}" type="sibTrans" cxnId="{40CD110F-EF4F-41AE-A321-D3FB990A33D4}">
      <dgm:prSet/>
      <dgm:spPr/>
      <dgm:t>
        <a:bodyPr/>
        <a:lstStyle/>
        <a:p>
          <a:endParaRPr lang="en-US"/>
        </a:p>
      </dgm:t>
    </dgm:pt>
    <dgm:pt modelId="{3B600B3B-F535-4980-A3DD-ED06D7D9E713}">
      <dgm:prSet/>
      <dgm:spPr/>
      <dgm:t>
        <a:bodyPr/>
        <a:lstStyle/>
        <a:p>
          <a:r>
            <a:rPr lang="en-US"/>
            <a:t>This project lays the foundation for further improvements to meet evolving educational needs.</a:t>
          </a:r>
        </a:p>
      </dgm:t>
    </dgm:pt>
    <dgm:pt modelId="{3163A03D-BBC7-428E-872B-69258B373C79}" type="parTrans" cxnId="{8E732879-5DF5-40AE-ADA9-54AD5DDABB30}">
      <dgm:prSet/>
      <dgm:spPr/>
      <dgm:t>
        <a:bodyPr/>
        <a:lstStyle/>
        <a:p>
          <a:endParaRPr lang="en-US"/>
        </a:p>
      </dgm:t>
    </dgm:pt>
    <dgm:pt modelId="{A343BB24-186E-4E2D-A82B-27F23B4B75B3}" type="sibTrans" cxnId="{8E732879-5DF5-40AE-ADA9-54AD5DDABB30}">
      <dgm:prSet/>
      <dgm:spPr/>
      <dgm:t>
        <a:bodyPr/>
        <a:lstStyle/>
        <a:p>
          <a:endParaRPr lang="en-US"/>
        </a:p>
      </dgm:t>
    </dgm:pt>
    <dgm:pt modelId="{9189B3A4-C3A1-4CED-95B6-54C7E3701436}" type="pres">
      <dgm:prSet presAssocID="{8F58709A-12A9-4ECC-AA18-60CFADE87024}" presName="outerComposite" presStyleCnt="0">
        <dgm:presLayoutVars>
          <dgm:chMax val="5"/>
          <dgm:dir/>
          <dgm:resizeHandles val="exact"/>
        </dgm:presLayoutVars>
      </dgm:prSet>
      <dgm:spPr/>
    </dgm:pt>
    <dgm:pt modelId="{9B495948-7975-4B1B-9487-2A6973CBCB42}" type="pres">
      <dgm:prSet presAssocID="{8F58709A-12A9-4ECC-AA18-60CFADE87024}" presName="dummyMaxCanvas" presStyleCnt="0">
        <dgm:presLayoutVars/>
      </dgm:prSet>
      <dgm:spPr/>
    </dgm:pt>
    <dgm:pt modelId="{8C3FA4D4-FE25-405B-BF6C-815E24A5E248}" type="pres">
      <dgm:prSet presAssocID="{8F58709A-12A9-4ECC-AA18-60CFADE87024}" presName="ThreeNodes_1" presStyleLbl="node1" presStyleIdx="0" presStyleCnt="3">
        <dgm:presLayoutVars>
          <dgm:bulletEnabled val="1"/>
        </dgm:presLayoutVars>
      </dgm:prSet>
      <dgm:spPr/>
    </dgm:pt>
    <dgm:pt modelId="{80B20BC7-424F-4D8B-8F92-80B97BC18592}" type="pres">
      <dgm:prSet presAssocID="{8F58709A-12A9-4ECC-AA18-60CFADE87024}" presName="ThreeNodes_2" presStyleLbl="node1" presStyleIdx="1" presStyleCnt="3">
        <dgm:presLayoutVars>
          <dgm:bulletEnabled val="1"/>
        </dgm:presLayoutVars>
      </dgm:prSet>
      <dgm:spPr/>
    </dgm:pt>
    <dgm:pt modelId="{F0CFFCAC-BDC8-4CE8-819A-B9E6B449B09B}" type="pres">
      <dgm:prSet presAssocID="{8F58709A-12A9-4ECC-AA18-60CFADE87024}" presName="ThreeNodes_3" presStyleLbl="node1" presStyleIdx="2" presStyleCnt="3">
        <dgm:presLayoutVars>
          <dgm:bulletEnabled val="1"/>
        </dgm:presLayoutVars>
      </dgm:prSet>
      <dgm:spPr/>
    </dgm:pt>
    <dgm:pt modelId="{26844C7E-6869-4A3E-BA5C-1EEDC27FEE3D}" type="pres">
      <dgm:prSet presAssocID="{8F58709A-12A9-4ECC-AA18-60CFADE87024}" presName="ThreeConn_1-2" presStyleLbl="fgAccFollowNode1" presStyleIdx="0" presStyleCnt="2">
        <dgm:presLayoutVars>
          <dgm:bulletEnabled val="1"/>
        </dgm:presLayoutVars>
      </dgm:prSet>
      <dgm:spPr/>
    </dgm:pt>
    <dgm:pt modelId="{6408E3AB-EC4F-4C61-85C8-7C5435330907}" type="pres">
      <dgm:prSet presAssocID="{8F58709A-12A9-4ECC-AA18-60CFADE87024}" presName="ThreeConn_2-3" presStyleLbl="fgAccFollowNode1" presStyleIdx="1" presStyleCnt="2">
        <dgm:presLayoutVars>
          <dgm:bulletEnabled val="1"/>
        </dgm:presLayoutVars>
      </dgm:prSet>
      <dgm:spPr/>
    </dgm:pt>
    <dgm:pt modelId="{338934A7-AC77-4216-9570-9CF35838F32A}" type="pres">
      <dgm:prSet presAssocID="{8F58709A-12A9-4ECC-AA18-60CFADE87024}" presName="ThreeNodes_1_text" presStyleLbl="node1" presStyleIdx="2" presStyleCnt="3">
        <dgm:presLayoutVars>
          <dgm:bulletEnabled val="1"/>
        </dgm:presLayoutVars>
      </dgm:prSet>
      <dgm:spPr/>
    </dgm:pt>
    <dgm:pt modelId="{9136C9F9-DD58-4319-B78F-739DC1E66F69}" type="pres">
      <dgm:prSet presAssocID="{8F58709A-12A9-4ECC-AA18-60CFADE87024}" presName="ThreeNodes_2_text" presStyleLbl="node1" presStyleIdx="2" presStyleCnt="3">
        <dgm:presLayoutVars>
          <dgm:bulletEnabled val="1"/>
        </dgm:presLayoutVars>
      </dgm:prSet>
      <dgm:spPr/>
    </dgm:pt>
    <dgm:pt modelId="{CFC6CDD3-233A-4B38-9E52-C3168B652DF2}" type="pres">
      <dgm:prSet presAssocID="{8F58709A-12A9-4ECC-AA18-60CFADE8702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CD110F-EF4F-41AE-A321-D3FB990A33D4}" srcId="{8F58709A-12A9-4ECC-AA18-60CFADE87024}" destId="{89864314-986C-41B5-9503-3EDD3E41C73C}" srcOrd="1" destOrd="0" parTransId="{7293848B-C174-41D9-86E4-271C230A3F88}" sibTransId="{16042F8C-BDC3-4EEA-A9BE-EDED86CB6F24}"/>
    <dgm:cxn modelId="{37ACB014-A0FE-4B4D-A868-AB66761193A9}" type="presOf" srcId="{8F58709A-12A9-4ECC-AA18-60CFADE87024}" destId="{9189B3A4-C3A1-4CED-95B6-54C7E3701436}" srcOrd="0" destOrd="0" presId="urn:microsoft.com/office/officeart/2005/8/layout/vProcess5"/>
    <dgm:cxn modelId="{1E3E2A43-1BE2-433E-B1FA-FEB994152A80}" type="presOf" srcId="{A1AD3FA4-D7F3-4A9C-BED7-C0C7AE5FEE2B}" destId="{338934A7-AC77-4216-9570-9CF35838F32A}" srcOrd="1" destOrd="0" presId="urn:microsoft.com/office/officeart/2005/8/layout/vProcess5"/>
    <dgm:cxn modelId="{95B04364-6FDF-44A0-A990-5158FCCE9B8B}" type="presOf" srcId="{A1AD3FA4-D7F3-4A9C-BED7-C0C7AE5FEE2B}" destId="{8C3FA4D4-FE25-405B-BF6C-815E24A5E248}" srcOrd="0" destOrd="0" presId="urn:microsoft.com/office/officeart/2005/8/layout/vProcess5"/>
    <dgm:cxn modelId="{8E732879-5DF5-40AE-ADA9-54AD5DDABB30}" srcId="{8F58709A-12A9-4ECC-AA18-60CFADE87024}" destId="{3B600B3B-F535-4980-A3DD-ED06D7D9E713}" srcOrd="2" destOrd="0" parTransId="{3163A03D-BBC7-428E-872B-69258B373C79}" sibTransId="{A343BB24-186E-4E2D-A82B-27F23B4B75B3}"/>
    <dgm:cxn modelId="{AE3AC081-120F-46C1-83D1-642E82B1A325}" type="presOf" srcId="{89864314-986C-41B5-9503-3EDD3E41C73C}" destId="{9136C9F9-DD58-4319-B78F-739DC1E66F69}" srcOrd="1" destOrd="0" presId="urn:microsoft.com/office/officeart/2005/8/layout/vProcess5"/>
    <dgm:cxn modelId="{EA39BC9E-C6AD-484F-AB81-B49E4304E9CB}" type="presOf" srcId="{3B600B3B-F535-4980-A3DD-ED06D7D9E713}" destId="{F0CFFCAC-BDC8-4CE8-819A-B9E6B449B09B}" srcOrd="0" destOrd="0" presId="urn:microsoft.com/office/officeart/2005/8/layout/vProcess5"/>
    <dgm:cxn modelId="{AC6039A9-55FD-409D-9D46-D3F7C76BCF84}" srcId="{8F58709A-12A9-4ECC-AA18-60CFADE87024}" destId="{A1AD3FA4-D7F3-4A9C-BED7-C0C7AE5FEE2B}" srcOrd="0" destOrd="0" parTransId="{8D9A550D-92B4-4C1E-B4D6-28161B6213E0}" sibTransId="{2ED2EBA9-BB43-4E67-B115-41FA9C40A22C}"/>
    <dgm:cxn modelId="{588A09B6-29EE-456E-A57C-95AAF3EB0910}" type="presOf" srcId="{2ED2EBA9-BB43-4E67-B115-41FA9C40A22C}" destId="{26844C7E-6869-4A3E-BA5C-1EEDC27FEE3D}" srcOrd="0" destOrd="0" presId="urn:microsoft.com/office/officeart/2005/8/layout/vProcess5"/>
    <dgm:cxn modelId="{7DCAD0B6-C36D-4960-86B4-F4F74CB3FE26}" type="presOf" srcId="{89864314-986C-41B5-9503-3EDD3E41C73C}" destId="{80B20BC7-424F-4D8B-8F92-80B97BC18592}" srcOrd="0" destOrd="0" presId="urn:microsoft.com/office/officeart/2005/8/layout/vProcess5"/>
    <dgm:cxn modelId="{40E32ACB-A539-43A0-8DBD-DFE9752B3056}" type="presOf" srcId="{16042F8C-BDC3-4EEA-A9BE-EDED86CB6F24}" destId="{6408E3AB-EC4F-4C61-85C8-7C5435330907}" srcOrd="0" destOrd="0" presId="urn:microsoft.com/office/officeart/2005/8/layout/vProcess5"/>
    <dgm:cxn modelId="{6EFEEEE5-5A9F-41C9-9534-422D2E240A0F}" type="presOf" srcId="{3B600B3B-F535-4980-A3DD-ED06D7D9E713}" destId="{CFC6CDD3-233A-4B38-9E52-C3168B652DF2}" srcOrd="1" destOrd="0" presId="urn:microsoft.com/office/officeart/2005/8/layout/vProcess5"/>
    <dgm:cxn modelId="{739EC1BC-FF57-4C2D-819D-2B4B7776A4F3}" type="presParOf" srcId="{9189B3A4-C3A1-4CED-95B6-54C7E3701436}" destId="{9B495948-7975-4B1B-9487-2A6973CBCB42}" srcOrd="0" destOrd="0" presId="urn:microsoft.com/office/officeart/2005/8/layout/vProcess5"/>
    <dgm:cxn modelId="{BD1BABF6-5E6F-4DC2-A8C8-F9B424481EBB}" type="presParOf" srcId="{9189B3A4-C3A1-4CED-95B6-54C7E3701436}" destId="{8C3FA4D4-FE25-405B-BF6C-815E24A5E248}" srcOrd="1" destOrd="0" presId="urn:microsoft.com/office/officeart/2005/8/layout/vProcess5"/>
    <dgm:cxn modelId="{03D5E96D-E5BC-45F9-82B9-FA4DD5F7BEE6}" type="presParOf" srcId="{9189B3A4-C3A1-4CED-95B6-54C7E3701436}" destId="{80B20BC7-424F-4D8B-8F92-80B97BC18592}" srcOrd="2" destOrd="0" presId="urn:microsoft.com/office/officeart/2005/8/layout/vProcess5"/>
    <dgm:cxn modelId="{16147DE8-1430-42E7-9074-9F4E61255849}" type="presParOf" srcId="{9189B3A4-C3A1-4CED-95B6-54C7E3701436}" destId="{F0CFFCAC-BDC8-4CE8-819A-B9E6B449B09B}" srcOrd="3" destOrd="0" presId="urn:microsoft.com/office/officeart/2005/8/layout/vProcess5"/>
    <dgm:cxn modelId="{54E43BEC-6B49-4B34-85DF-1D41A43196B6}" type="presParOf" srcId="{9189B3A4-C3A1-4CED-95B6-54C7E3701436}" destId="{26844C7E-6869-4A3E-BA5C-1EEDC27FEE3D}" srcOrd="4" destOrd="0" presId="urn:microsoft.com/office/officeart/2005/8/layout/vProcess5"/>
    <dgm:cxn modelId="{0C71FCFD-6FCA-45DF-9ECD-57711BA09DE8}" type="presParOf" srcId="{9189B3A4-C3A1-4CED-95B6-54C7E3701436}" destId="{6408E3AB-EC4F-4C61-85C8-7C5435330907}" srcOrd="5" destOrd="0" presId="urn:microsoft.com/office/officeart/2005/8/layout/vProcess5"/>
    <dgm:cxn modelId="{9336FF1C-7ADF-4184-96EA-8A433BEAE4E7}" type="presParOf" srcId="{9189B3A4-C3A1-4CED-95B6-54C7E3701436}" destId="{338934A7-AC77-4216-9570-9CF35838F32A}" srcOrd="6" destOrd="0" presId="urn:microsoft.com/office/officeart/2005/8/layout/vProcess5"/>
    <dgm:cxn modelId="{2D2F9762-C8ED-4ED1-A943-BAE793791C8B}" type="presParOf" srcId="{9189B3A4-C3A1-4CED-95B6-54C7E3701436}" destId="{9136C9F9-DD58-4319-B78F-739DC1E66F69}" srcOrd="7" destOrd="0" presId="urn:microsoft.com/office/officeart/2005/8/layout/vProcess5"/>
    <dgm:cxn modelId="{6D3EF5E4-16DD-4554-82E9-465C948EC28C}" type="presParOf" srcId="{9189B3A4-C3A1-4CED-95B6-54C7E3701436}" destId="{CFC6CDD3-233A-4B38-9E52-C3168B652D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10DE0-AE70-46F7-BE8F-5F63E47C2F96}">
      <dsp:nvSpPr>
        <dsp:cNvPr id="0" name=""/>
        <dsp:cNvSpPr/>
      </dsp:nvSpPr>
      <dsp:spPr>
        <a:xfrm>
          <a:off x="0" y="637031"/>
          <a:ext cx="10965627" cy="11760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150A2-D1CC-439F-9608-85782D4520A9}">
      <dsp:nvSpPr>
        <dsp:cNvPr id="0" name=""/>
        <dsp:cNvSpPr/>
      </dsp:nvSpPr>
      <dsp:spPr>
        <a:xfrm>
          <a:off x="355757" y="901645"/>
          <a:ext cx="646832" cy="6468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BC684-8876-4DCE-93D1-135E81D97602}">
      <dsp:nvSpPr>
        <dsp:cNvPr id="0" name=""/>
        <dsp:cNvSpPr/>
      </dsp:nvSpPr>
      <dsp:spPr>
        <a:xfrm>
          <a:off x="1358347" y="637031"/>
          <a:ext cx="9607280" cy="117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6" tIns="124466" rIns="124466" bIns="124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Virtual Classroom is a Java-based desktop application designed to manage online education.</a:t>
          </a:r>
        </a:p>
      </dsp:txBody>
      <dsp:txXfrm>
        <a:off x="1358347" y="637031"/>
        <a:ext cx="9607280" cy="1176058"/>
      </dsp:txXfrm>
    </dsp:sp>
    <dsp:sp modelId="{8969149E-A849-44D2-BCB2-758FA50F35A5}">
      <dsp:nvSpPr>
        <dsp:cNvPr id="0" name=""/>
        <dsp:cNvSpPr/>
      </dsp:nvSpPr>
      <dsp:spPr>
        <a:xfrm>
          <a:off x="0" y="2107105"/>
          <a:ext cx="10965627" cy="11760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849A9-FBC9-4CA2-B4D0-395353C419FC}">
      <dsp:nvSpPr>
        <dsp:cNvPr id="0" name=""/>
        <dsp:cNvSpPr/>
      </dsp:nvSpPr>
      <dsp:spPr>
        <a:xfrm>
          <a:off x="355757" y="2371718"/>
          <a:ext cx="646832" cy="6468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00D64-B0C5-43F2-97F0-3E6EBCBF3DBA}">
      <dsp:nvSpPr>
        <dsp:cNvPr id="0" name=""/>
        <dsp:cNvSpPr/>
      </dsp:nvSpPr>
      <dsp:spPr>
        <a:xfrm>
          <a:off x="1358347" y="2107105"/>
          <a:ext cx="9607280" cy="117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6" tIns="124466" rIns="124466" bIns="124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supports instructors in creating courses and managing assignments and students in accessing materials and submitting assignments.</a:t>
          </a:r>
        </a:p>
      </dsp:txBody>
      <dsp:txXfrm>
        <a:off x="1358347" y="2107105"/>
        <a:ext cx="9607280" cy="1176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10DE0-AE70-46F7-BE8F-5F63E47C2F96}">
      <dsp:nvSpPr>
        <dsp:cNvPr id="0" name=""/>
        <dsp:cNvSpPr/>
      </dsp:nvSpPr>
      <dsp:spPr>
        <a:xfrm>
          <a:off x="0" y="637031"/>
          <a:ext cx="10965627" cy="11760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150A2-D1CC-439F-9608-85782D4520A9}">
      <dsp:nvSpPr>
        <dsp:cNvPr id="0" name=""/>
        <dsp:cNvSpPr/>
      </dsp:nvSpPr>
      <dsp:spPr>
        <a:xfrm>
          <a:off x="355757" y="901645"/>
          <a:ext cx="646832" cy="6468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BC684-8876-4DCE-93D1-135E81D97602}">
      <dsp:nvSpPr>
        <dsp:cNvPr id="0" name=""/>
        <dsp:cNvSpPr/>
      </dsp:nvSpPr>
      <dsp:spPr>
        <a:xfrm>
          <a:off x="1358347" y="637031"/>
          <a:ext cx="9607280" cy="117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6" tIns="124466" rIns="124466" bIns="124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To provide a user-friendly, standalone platform for virtual education.</a:t>
          </a:r>
          <a:endParaRPr lang="en-US" sz="2500" kern="1200" dirty="0"/>
        </a:p>
      </dsp:txBody>
      <dsp:txXfrm>
        <a:off x="1358347" y="637031"/>
        <a:ext cx="9607280" cy="1176058"/>
      </dsp:txXfrm>
    </dsp:sp>
    <dsp:sp modelId="{8969149E-A849-44D2-BCB2-758FA50F35A5}">
      <dsp:nvSpPr>
        <dsp:cNvPr id="0" name=""/>
        <dsp:cNvSpPr/>
      </dsp:nvSpPr>
      <dsp:spPr>
        <a:xfrm>
          <a:off x="0" y="2107105"/>
          <a:ext cx="10965627" cy="11760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849A9-FBC9-4CA2-B4D0-395353C419FC}">
      <dsp:nvSpPr>
        <dsp:cNvPr id="0" name=""/>
        <dsp:cNvSpPr/>
      </dsp:nvSpPr>
      <dsp:spPr>
        <a:xfrm>
          <a:off x="355757" y="2371718"/>
          <a:ext cx="646832" cy="6468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00D64-B0C5-43F2-97F0-3E6EBCBF3DBA}">
      <dsp:nvSpPr>
        <dsp:cNvPr id="0" name=""/>
        <dsp:cNvSpPr/>
      </dsp:nvSpPr>
      <dsp:spPr>
        <a:xfrm>
          <a:off x="1358347" y="2107105"/>
          <a:ext cx="9607280" cy="117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6" tIns="124466" rIns="124466" bIns="124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Focus on simplicity, functionality, and a modern dark theme interface.</a:t>
          </a:r>
          <a:endParaRPr lang="en-US" sz="2500" kern="1200" dirty="0"/>
        </a:p>
      </dsp:txBody>
      <dsp:txXfrm>
        <a:off x="1358347" y="2107105"/>
        <a:ext cx="9607280" cy="1176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FA4D4-FE25-405B-BF6C-815E24A5E248}">
      <dsp:nvSpPr>
        <dsp:cNvPr id="0" name=""/>
        <dsp:cNvSpPr/>
      </dsp:nvSpPr>
      <dsp:spPr>
        <a:xfrm>
          <a:off x="0" y="0"/>
          <a:ext cx="9320783" cy="11760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Virtual Classroom project achieves its goal of providing an intuitive, standalone platform for virtual education.</a:t>
          </a:r>
        </a:p>
      </dsp:txBody>
      <dsp:txXfrm>
        <a:off x="34446" y="34446"/>
        <a:ext cx="8051723" cy="1107166"/>
      </dsp:txXfrm>
    </dsp:sp>
    <dsp:sp modelId="{80B20BC7-424F-4D8B-8F92-80B97BC18592}">
      <dsp:nvSpPr>
        <dsp:cNvPr id="0" name=""/>
        <dsp:cNvSpPr/>
      </dsp:nvSpPr>
      <dsp:spPr>
        <a:xfrm>
          <a:off x="822422" y="1372068"/>
          <a:ext cx="9320783" cy="11760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supports both instructors and students with robust features and an aesthetically pleasing design.</a:t>
          </a:r>
        </a:p>
      </dsp:txBody>
      <dsp:txXfrm>
        <a:off x="856868" y="1406514"/>
        <a:ext cx="7665031" cy="1107166"/>
      </dsp:txXfrm>
    </dsp:sp>
    <dsp:sp modelId="{F0CFFCAC-BDC8-4CE8-819A-B9E6B449B09B}">
      <dsp:nvSpPr>
        <dsp:cNvPr id="0" name=""/>
        <dsp:cNvSpPr/>
      </dsp:nvSpPr>
      <dsp:spPr>
        <a:xfrm>
          <a:off x="1644844" y="2744137"/>
          <a:ext cx="9320783" cy="11760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project lays the foundation for further improvements to meet evolving educational needs.</a:t>
          </a:r>
        </a:p>
      </dsp:txBody>
      <dsp:txXfrm>
        <a:off x="1679290" y="2778583"/>
        <a:ext cx="7665031" cy="1107166"/>
      </dsp:txXfrm>
    </dsp:sp>
    <dsp:sp modelId="{26844C7E-6869-4A3E-BA5C-1EEDC27FEE3D}">
      <dsp:nvSpPr>
        <dsp:cNvPr id="0" name=""/>
        <dsp:cNvSpPr/>
      </dsp:nvSpPr>
      <dsp:spPr>
        <a:xfrm>
          <a:off x="8556345" y="891844"/>
          <a:ext cx="764438" cy="7644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8344" y="891844"/>
        <a:ext cx="420440" cy="575240"/>
      </dsp:txXfrm>
    </dsp:sp>
    <dsp:sp modelId="{6408E3AB-EC4F-4C61-85C8-7C5435330907}">
      <dsp:nvSpPr>
        <dsp:cNvPr id="0" name=""/>
        <dsp:cNvSpPr/>
      </dsp:nvSpPr>
      <dsp:spPr>
        <a:xfrm>
          <a:off x="9378767" y="2256072"/>
          <a:ext cx="764438" cy="7644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550766" y="2256072"/>
        <a:ext cx="420440" cy="57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AE502-3C7D-F0A1-E28B-51DC54FA1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39555-2B93-27BE-DBC9-413AE707D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0C9C9-F41F-B469-88D8-F368962C6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C2EF0-DDCA-EF6E-540E-F3E6F004E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Virtual Classroom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173119-D36B-D74C-8EE0-F331B724ED21}"/>
              </a:ext>
            </a:extLst>
          </p:cNvPr>
          <p:cNvSpPr/>
          <p:nvPr/>
        </p:nvSpPr>
        <p:spPr>
          <a:xfrm>
            <a:off x="3577432" y="3925669"/>
            <a:ext cx="503714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2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Mohammed Hasib Junayed Ilham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H.M. Ahnaf Akif Siam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Tahsin Hassan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>
          <a:xfrm>
            <a:off x="-28882" y="0"/>
            <a:ext cx="611505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  <a:noFill/>
        </p:spPr>
        <p:txBody>
          <a:bodyPr anchor="t"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Key Features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Live Demonstration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D8FB0C-1682-786E-D308-9A711B4313F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565706"/>
              </p:ext>
            </p:extLst>
          </p:nvPr>
        </p:nvGraphicFramePr>
        <p:xfrm>
          <a:off x="613186" y="2107800"/>
          <a:ext cx="10965628" cy="3920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43C97-7C54-57AE-D0AB-CAFB7879D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FA4-4890-84F9-DA58-E616597E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719CD0-C4C0-DD06-243A-BC9B89654CC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383963365"/>
              </p:ext>
            </p:extLst>
          </p:nvPr>
        </p:nvGraphicFramePr>
        <p:xfrm>
          <a:off x="613186" y="2107800"/>
          <a:ext cx="10965628" cy="3920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88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2"/>
            <a:ext cx="5212079" cy="1802152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Instructor Features:</a:t>
            </a:r>
          </a:p>
          <a:p>
            <a:pPr lvl="1"/>
            <a:r>
              <a:rPr lang="en-US" dirty="0"/>
              <a:t>Create, edit, delete courses</a:t>
            </a:r>
          </a:p>
          <a:p>
            <a:pPr lvl="1"/>
            <a:r>
              <a:rPr lang="en-US" dirty="0"/>
              <a:t>Upload PDF materials for courses</a:t>
            </a:r>
          </a:p>
          <a:p>
            <a:pPr lvl="1"/>
            <a:r>
              <a:rPr lang="en-US" dirty="0"/>
              <a:t>View and grade assignments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1802153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Student Features:</a:t>
            </a:r>
          </a:p>
          <a:p>
            <a:pPr lvl="1"/>
            <a:r>
              <a:rPr lang="en-US" dirty="0"/>
              <a:t>Enroll in courses</a:t>
            </a:r>
          </a:p>
          <a:p>
            <a:pPr lvl="1"/>
            <a:r>
              <a:rPr lang="en-US" dirty="0"/>
              <a:t>Access and download materials</a:t>
            </a:r>
          </a:p>
          <a:p>
            <a:pPr lvl="1"/>
            <a:r>
              <a:rPr lang="en-US" dirty="0"/>
              <a:t>Submit assignments and track grades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982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Live 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108678"/>
            <a:ext cx="6172200" cy="640643"/>
          </a:xfrm>
          <a:noFill/>
        </p:spPr>
        <p:txBody>
          <a:bodyPr anchor="b"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" name="Picture 9" descr="A diagram of a course&#10;&#10;Description automatically generated">
            <a:extLst>
              <a:ext uri="{FF2B5EF4-FFF2-40B4-BE49-F238E27FC236}">
                <a16:creationId xmlns:a16="http://schemas.microsoft.com/office/drawing/2014/main" id="{F2A72EF1-EFFD-FD65-DB23-5D027A49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95117"/>
            <a:ext cx="4505325" cy="66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341D-2EFF-9CB7-952A-E7DA09B1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391D4E06-97F5-0EC9-9F8E-7A5BDCEE18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506820"/>
              </p:ext>
            </p:extLst>
          </p:nvPr>
        </p:nvGraphicFramePr>
        <p:xfrm>
          <a:off x="613186" y="2107800"/>
          <a:ext cx="10965628" cy="3920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30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6" y="3014668"/>
            <a:ext cx="9467127" cy="8286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{9D63C021-08CB-439D-B6F1-2B0E5FEA9601}tf55661986_win32</Template>
  <TotalTime>46</TotalTime>
  <Words>180</Words>
  <Application>Microsoft Office PowerPoint</Application>
  <PresentationFormat>Widescreen</PresentationFormat>
  <Paragraphs>40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Wingdings</vt:lpstr>
      <vt:lpstr>Custom</vt:lpstr>
      <vt:lpstr>Virtual Classroom</vt:lpstr>
      <vt:lpstr>AGENDA</vt:lpstr>
      <vt:lpstr>Introduction</vt:lpstr>
      <vt:lpstr>Motivation</vt:lpstr>
      <vt:lpstr>KEY features</vt:lpstr>
      <vt:lpstr>Live demonstration</vt:lpstr>
      <vt:lpstr>System architecture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</dc:creator>
  <cp:lastModifiedBy>O365</cp:lastModifiedBy>
  <cp:revision>2</cp:revision>
  <dcterms:created xsi:type="dcterms:W3CDTF">2024-12-02T16:26:16Z</dcterms:created>
  <dcterms:modified xsi:type="dcterms:W3CDTF">2024-12-02T17:25:25Z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