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1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8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Browser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Oleh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Ilham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Setia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Bhakti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en-ID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S.Kom</a:t>
            </a:r>
            <a:r>
              <a:rPr lang="en-ID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91994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533400"/>
            <a:ext cx="4914832" cy="327721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18331" y="4876800"/>
            <a:ext cx="7707339" cy="1295400"/>
            <a:chOff x="457200" y="5105400"/>
            <a:chExt cx="7707339" cy="1295400"/>
          </a:xfrm>
        </p:grpSpPr>
        <p:pic>
          <p:nvPicPr>
            <p:cNvPr id="7" name="Picture 6" descr="YouTube_social_white_square_(2017).svg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5105400"/>
              <a:ext cx="1295400" cy="1295400"/>
            </a:xfrm>
            <a:prstGeom prst="rect">
              <a:avLst/>
            </a:prstGeom>
          </p:spPr>
        </p:pic>
        <p:pic>
          <p:nvPicPr>
            <p:cNvPr id="8" name="Picture 7" descr="Google_ G _Logo.sv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5105400"/>
              <a:ext cx="1269492" cy="1295400"/>
            </a:xfrm>
            <a:prstGeom prst="rect">
              <a:avLst/>
            </a:prstGeom>
          </p:spPr>
        </p:pic>
        <p:pic>
          <p:nvPicPr>
            <p:cNvPr id="9" name="Picture 8" descr="Instagram_logo_2022.sv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8200" y="5181600"/>
              <a:ext cx="1143000" cy="1143000"/>
            </a:xfrm>
            <a:prstGeom prst="rect">
              <a:avLst/>
            </a:prstGeom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05600" y="5105400"/>
              <a:ext cx="1458939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381000" y="4343400"/>
            <a:ext cx="2088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 err="1" smtClean="0"/>
              <a:t>Mencari</a:t>
            </a:r>
            <a:r>
              <a:rPr lang="en-ID" sz="2000" dirty="0" smtClean="0"/>
              <a:t> </a:t>
            </a:r>
            <a:r>
              <a:rPr lang="en-ID" sz="2000" dirty="0" err="1" smtClean="0"/>
              <a:t>Informasi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0194" y="4343400"/>
            <a:ext cx="1707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 err="1" smtClean="0"/>
              <a:t>Mencari</a:t>
            </a:r>
            <a:r>
              <a:rPr lang="en-ID" sz="2000" dirty="0" smtClean="0"/>
              <a:t> Video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5662" y="4343400"/>
            <a:ext cx="1572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 err="1" smtClean="0"/>
              <a:t>Mencari</a:t>
            </a:r>
            <a:r>
              <a:rPr lang="en-ID" sz="2000" dirty="0" smtClean="0"/>
              <a:t> </a:t>
            </a:r>
            <a:r>
              <a:rPr lang="en-ID" sz="2000" dirty="0" err="1" smtClean="0"/>
              <a:t>Foto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56162" y="4343400"/>
            <a:ext cx="2535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dirty="0" err="1" smtClean="0"/>
              <a:t>Mencari</a:t>
            </a:r>
            <a:r>
              <a:rPr lang="en-ID" sz="2000" dirty="0" smtClean="0"/>
              <a:t> Video </a:t>
            </a:r>
            <a:r>
              <a:rPr lang="en-ID" sz="2000" dirty="0" err="1" smtClean="0"/>
              <a:t>Pendek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4" descr="Freefire logo vector, Freefire icon free vector 20335976 Vector Art at 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8600" y="2019300"/>
            <a:ext cx="8448675" cy="2971800"/>
            <a:chOff x="228600" y="2019300"/>
            <a:chExt cx="8448675" cy="2971800"/>
          </a:xfrm>
        </p:grpSpPr>
        <p:pic>
          <p:nvPicPr>
            <p:cNvPr id="16386" name="Picture 2" descr="Promo 17 Agustus, Tokopedia dan Shopee Beri Cashback hingga 100% -  E-commerce Katadata.co.i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057400"/>
              <a:ext cx="4343400" cy="2895600"/>
            </a:xfrm>
            <a:prstGeom prst="rect">
              <a:avLst/>
            </a:prstGeom>
            <a:noFill/>
          </p:spPr>
        </p:pic>
        <p:grpSp>
          <p:nvGrpSpPr>
            <p:cNvPr id="8" name="Group 7"/>
            <p:cNvGrpSpPr/>
            <p:nvPr/>
          </p:nvGrpSpPr>
          <p:grpSpPr>
            <a:xfrm>
              <a:off x="4953000" y="2019300"/>
              <a:ext cx="3724275" cy="2971800"/>
              <a:chOff x="4953000" y="2514600"/>
              <a:chExt cx="3724275" cy="2971800"/>
            </a:xfrm>
          </p:grpSpPr>
          <p:pic>
            <p:nvPicPr>
              <p:cNvPr id="16389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953000" y="2514600"/>
                <a:ext cx="3724275" cy="1104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390" name="Picture 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257800" y="3886200"/>
                <a:ext cx="3026623" cy="160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0" name="TextBox 9"/>
          <p:cNvSpPr txBox="1"/>
          <p:nvPr/>
        </p:nvSpPr>
        <p:spPr>
          <a:xfrm>
            <a:off x="381000" y="990600"/>
            <a:ext cx="394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 err="1" smtClean="0"/>
              <a:t>Mencari</a:t>
            </a:r>
            <a:r>
              <a:rPr lang="en-ID" sz="3200" dirty="0" smtClean="0"/>
              <a:t> ......................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990600"/>
            <a:ext cx="394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 err="1" smtClean="0"/>
              <a:t>Mencari</a:t>
            </a:r>
            <a:r>
              <a:rPr lang="en-ID" sz="3200" dirty="0" smtClean="0"/>
              <a:t> ......................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Pengertian</a:t>
            </a:r>
            <a:r>
              <a:rPr lang="en-ID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D" dirty="0" smtClean="0"/>
              <a:t>Browser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a</a:t>
            </a:r>
            <a:r>
              <a:rPr lang="en-ID" dirty="0" err="1" smtClean="0"/>
              <a:t>plikasi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endParaRPr lang="en-ID" dirty="0" smtClean="0"/>
          </a:p>
          <a:p>
            <a:pPr>
              <a:buNone/>
            </a:pPr>
            <a:r>
              <a:rPr lang="en-ID" dirty="0" err="1" smtClean="0"/>
              <a:t>m</a:t>
            </a:r>
            <a:r>
              <a:rPr lang="en-ID" dirty="0" err="1" smtClean="0"/>
              <a:t>enjelajahi</a:t>
            </a:r>
            <a:r>
              <a:rPr lang="en-ID" dirty="0" smtClean="0"/>
              <a:t> Internet.</a:t>
            </a:r>
          </a:p>
          <a:p>
            <a:pPr>
              <a:buNone/>
            </a:pPr>
            <a:endParaRPr lang="en-ID" dirty="0" smtClean="0"/>
          </a:p>
          <a:p>
            <a:pPr>
              <a:buNone/>
            </a:pPr>
            <a:r>
              <a:rPr lang="en-ID" dirty="0" smtClean="0"/>
              <a:t>Browser </a:t>
            </a:r>
            <a:r>
              <a:rPr lang="en-ID" dirty="0" err="1" smtClean="0"/>
              <a:t>tersedia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perangkat</a:t>
            </a:r>
            <a:r>
              <a:rPr lang="en-ID" dirty="0" smtClean="0"/>
              <a:t> </a:t>
            </a:r>
            <a:r>
              <a:rPr lang="en-ID" dirty="0" err="1" smtClean="0"/>
              <a:t>komputer</a:t>
            </a:r>
            <a:r>
              <a:rPr lang="en-ID" dirty="0" smtClean="0"/>
              <a:t> /</a:t>
            </a:r>
          </a:p>
          <a:p>
            <a:pPr>
              <a:buNone/>
            </a:pPr>
            <a:r>
              <a:rPr lang="en-ID" dirty="0" err="1" smtClean="0"/>
              <a:t>s</a:t>
            </a:r>
            <a:r>
              <a:rPr lang="en-ID" dirty="0" err="1" smtClean="0"/>
              <a:t>martphone</a:t>
            </a:r>
            <a:r>
              <a:rPr lang="en-ID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Bagian-Bagian</a:t>
            </a:r>
            <a:r>
              <a:rPr lang="en-ID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Contoh-Contoh</a:t>
            </a:r>
            <a:r>
              <a:rPr lang="en-ID" dirty="0" smtClean="0"/>
              <a:t>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Alamat</a:t>
            </a:r>
            <a:r>
              <a:rPr lang="en-ID" dirty="0" smtClean="0"/>
              <a:t> Domain (Web)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Browser</vt:lpstr>
      <vt:lpstr>Slide 2</vt:lpstr>
      <vt:lpstr>Slide 3</vt:lpstr>
      <vt:lpstr>Pengertian Browser</vt:lpstr>
      <vt:lpstr>Bagian-Bagian Browser</vt:lpstr>
      <vt:lpstr>Contoh-Contoh Browser</vt:lpstr>
      <vt:lpstr>Alamat Domain (Web)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</dc:title>
  <dc:creator>PGRI RWLB 2</dc:creator>
  <cp:lastModifiedBy>Windows User</cp:lastModifiedBy>
  <cp:revision>14</cp:revision>
  <dcterms:created xsi:type="dcterms:W3CDTF">2006-08-16T00:00:00Z</dcterms:created>
  <dcterms:modified xsi:type="dcterms:W3CDTF">2023-07-22T04:19:26Z</dcterms:modified>
</cp:coreProperties>
</file>