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bbc8cb29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bbc8cb29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f184a4f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f184a4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bbc8cb29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bbc8cb29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bbc8cb29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bbc8cb29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bbc8cb29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bbc8cb29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bbc8cb29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bbc8cb29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bbc8cb29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bbc8cb29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bbc8cb29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bbc8cb29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bbc8cb29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bbc8cb29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bbc8cb29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bbc8cb29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 Informatika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Profil Pelajar Pancasila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 Kom.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628" y="805875"/>
            <a:ext cx="4566326" cy="35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id" sz="2500"/>
              <a:t>Kepanjangan BK dalam elemen informatika adalah …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id" sz="2500"/>
              <a:t>Kepanjangan AD dalam elemen informatika adalah …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id" sz="2500"/>
              <a:t>Kepanjangan SK </a:t>
            </a:r>
            <a:r>
              <a:rPr lang="id" sz="2500"/>
              <a:t>dalam elemen informatika adalah …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id" sz="2500"/>
              <a:t>Sebutkan 7 Elemen Informatika?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Pelajaran Informatika?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2700"/>
              <a:t>Pelajaran Informatika adalah pelajaran tentang penyimpanan dan penyebaran informasi.</a:t>
            </a:r>
            <a:endParaRPr sz="29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425" y="2571750"/>
            <a:ext cx="2005900" cy="2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06025" y="1223975"/>
            <a:ext cx="5449500" cy="26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Dalam kehidupan sehari-hari kita akan menggunakan alat informatika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2400"/>
              <a:t>Khususnya dalam bidang penyebaran informasi.</a:t>
            </a:r>
            <a:endParaRPr sz="2400"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21757" r="22821" t="0"/>
          <a:stretch/>
        </p:blipFill>
        <p:spPr>
          <a:xfrm>
            <a:off x="5732850" y="794163"/>
            <a:ext cx="2786074" cy="376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UcPeriod"/>
            </a:pPr>
            <a:r>
              <a:rPr lang="id"/>
              <a:t>Elemen Informatika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762125"/>
            <a:ext cx="7505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2000"/>
              <a:t>Terdapat </a:t>
            </a:r>
            <a:r>
              <a:rPr lang="id" sz="2000"/>
              <a:t>8 elemen yang merupakan bagian-bagian informatika:</a:t>
            </a:r>
            <a:endParaRPr sz="28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571750"/>
            <a:ext cx="29146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736700"/>
            <a:ext cx="75057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id" sz="2100"/>
              <a:t>Berpikir komputasional (BK)</a:t>
            </a:r>
            <a:br>
              <a:rPr lang="id" sz="2100"/>
            </a:br>
            <a:r>
              <a:rPr lang="id" sz="2100"/>
              <a:t>Mengasah keterampilan berpikir problem solving yang baik</a:t>
            </a:r>
            <a:br>
              <a:rPr lang="id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id" sz="2100"/>
              <a:t>Teknologi Informasi dan Komunikasi (TIK)</a:t>
            </a:r>
            <a:br>
              <a:rPr lang="id" sz="2100"/>
            </a:br>
            <a:r>
              <a:rPr lang="id" sz="2100"/>
              <a:t>Mempelajari tentang penyebaran informasi melalui Internet</a:t>
            </a:r>
            <a:endParaRPr sz="21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00" y="3138775"/>
            <a:ext cx="1442150" cy="14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 b="0" l="21757" r="22821" t="0"/>
          <a:stretch/>
        </p:blipFill>
        <p:spPr>
          <a:xfrm>
            <a:off x="4433575" y="2816744"/>
            <a:ext cx="1442150" cy="1949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486375"/>
            <a:ext cx="75057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3) 	Sistem komputer (SK)</a:t>
            </a:r>
            <a:br>
              <a:rPr lang="id" sz="2100"/>
            </a:br>
            <a:r>
              <a:rPr lang="id" sz="2100"/>
              <a:t>	</a:t>
            </a:r>
            <a:r>
              <a:rPr lang="id" sz="2100"/>
              <a:t>Pengetahuan tentang bagaimana perangkat keras dan</a:t>
            </a:r>
            <a:br>
              <a:rPr lang="id" sz="2100"/>
            </a:br>
            <a:r>
              <a:rPr lang="id" sz="2100"/>
              <a:t>	perangkat lunak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2100"/>
              <a:t>4)	</a:t>
            </a:r>
            <a:r>
              <a:rPr lang="id" sz="2100"/>
              <a:t>Jaringan Komputer dan Internet (JKI)</a:t>
            </a:r>
            <a:br>
              <a:rPr lang="id" sz="2100"/>
            </a:br>
            <a:r>
              <a:rPr lang="id" sz="2100"/>
              <a:t>	Mempelajari cara</a:t>
            </a:r>
            <a:r>
              <a:rPr lang="id" sz="2100"/>
              <a:t> pengguna jaringan lokal dan internet.</a:t>
            </a:r>
            <a:endParaRPr sz="21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945" y="3201300"/>
            <a:ext cx="2309275" cy="15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650" y="3201298"/>
            <a:ext cx="967357" cy="15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736700"/>
            <a:ext cx="75057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5)	Analisis data (AD)</a:t>
            </a:r>
            <a:br>
              <a:rPr lang="id" sz="2100"/>
            </a:br>
            <a:r>
              <a:rPr lang="id" sz="2100"/>
              <a:t>	K</a:t>
            </a:r>
            <a:r>
              <a:rPr lang="id" sz="2100"/>
              <a:t>emampuan untuk mengolah informasi ke dalam bentuk tabel.</a:t>
            </a:r>
            <a:br>
              <a:rPr lang="id" sz="2100"/>
            </a:b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2100"/>
              <a:t>6)	</a:t>
            </a:r>
            <a:r>
              <a:rPr lang="id" sz="2100"/>
              <a:t>Algoritma dan Pemrograman (AP)</a:t>
            </a:r>
            <a:br>
              <a:rPr lang="id" sz="2100"/>
            </a:br>
            <a:r>
              <a:rPr lang="id" sz="2100"/>
              <a:t>	Membuat perintah program (coding) untuk komputer</a:t>
            </a:r>
            <a:r>
              <a:rPr lang="id" sz="2100"/>
              <a:t>.</a:t>
            </a:r>
            <a:endParaRPr sz="21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904" y="2986974"/>
            <a:ext cx="1798024" cy="16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101" y="3134325"/>
            <a:ext cx="4313293" cy="1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736700"/>
            <a:ext cx="75057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7)	Dampak Sosial Informatika (DSI)</a:t>
            </a:r>
            <a:br>
              <a:rPr lang="id" sz="2100"/>
            </a:br>
            <a:r>
              <a:rPr lang="id" sz="2100"/>
              <a:t>	</a:t>
            </a:r>
            <a:r>
              <a:rPr lang="id" sz="2100"/>
              <a:t>Menyadari peran informatika dalam masyarakat</a:t>
            </a:r>
            <a:br>
              <a:rPr lang="id" sz="2100"/>
            </a:b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2100"/>
              <a:t>8)	</a:t>
            </a:r>
            <a:r>
              <a:rPr lang="id" sz="2100"/>
              <a:t>Praktik Lintas Bidang (PLB)</a:t>
            </a:r>
            <a:br>
              <a:rPr lang="id" sz="2100"/>
            </a:br>
            <a:r>
              <a:rPr lang="id" sz="2100"/>
              <a:t>	M</a:t>
            </a:r>
            <a:r>
              <a:rPr lang="id" sz="2100"/>
              <a:t>enerapkan proses informatika ke hasil karya.</a:t>
            </a:r>
            <a:endParaRPr sz="21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26" y="3216175"/>
            <a:ext cx="2917175" cy="17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475" y="1780025"/>
            <a:ext cx="2037177" cy="28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B. Profil Pelajar Pancasila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/>
              <a:t>Profil Pelajar Pancasila merupakan kompetensi yang diharapkan untuk diraih oleh peserta didik, yang didasarkan pada nilai-nilai luhur Pancasila: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