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c83936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c83936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dc83936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dc83936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dc83936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dc83936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c83936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c83936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c839363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dc839363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dc83936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dc83936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d8f4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d8f4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80d8f4a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80d8f4a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80d8f4a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80d8f4a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0d8f4a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0d8f4a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c8393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c8393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c83936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c83936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c83936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c83936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c83936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c83936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Belajar Mengetik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428625"/>
            <a:ext cx="83915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490525"/>
            <a:ext cx="81724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547675"/>
            <a:ext cx="8439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38175"/>
            <a:ext cx="7620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87551"/>
            <a:ext cx="9144001" cy="396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3425"/>
            <a:ext cx="8554134" cy="37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363"/>
            <a:ext cx="2420475" cy="18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925" y="1942200"/>
            <a:ext cx="25717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075" y="2000575"/>
            <a:ext cx="2571750" cy="172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825" y="1408865"/>
            <a:ext cx="4355474" cy="29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920128">
            <a:off x="-140910" y="1718634"/>
            <a:ext cx="4654493" cy="170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63" y="1152481"/>
            <a:ext cx="5362275" cy="3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1241751"/>
            <a:ext cx="8373150" cy="3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1241751"/>
            <a:ext cx="8373150" cy="30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1192125" y="1446600"/>
            <a:ext cx="5853300" cy="64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853400" y="2161575"/>
            <a:ext cx="2705700" cy="97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045425" y="2983700"/>
            <a:ext cx="1513800" cy="11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739638" y="4224825"/>
            <a:ext cx="1754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highlight>
                  <a:srgbClr val="FFFF00"/>
                </a:highlight>
              </a:rPr>
              <a:t>Spasi (Jarak)</a:t>
            </a:r>
            <a:endParaRPr sz="1900">
              <a:highlight>
                <a:srgbClr val="FFFF00"/>
              </a:highlight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99200" y="4010400"/>
            <a:ext cx="2638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highlight>
                  <a:srgbClr val="FFFF00"/>
                </a:highlight>
              </a:rPr>
              <a:t>Enter (Baris Baru)</a:t>
            </a:r>
            <a:endParaRPr sz="1800">
              <a:highlight>
                <a:srgbClr val="FFFF00"/>
              </a:highlight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915800" y="2866425"/>
            <a:ext cx="830400" cy="46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987450" y="3581400"/>
            <a:ext cx="1977300" cy="46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39675" y="2866425"/>
            <a:ext cx="646200" cy="46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39675" y="4112250"/>
            <a:ext cx="1754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highlight>
                  <a:srgbClr val="FFFF00"/>
                </a:highlight>
              </a:rPr>
              <a:t>Caps Lock</a:t>
            </a:r>
            <a:endParaRPr sz="1700">
              <a:highlight>
                <a:srgbClr val="FFFF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highlight>
                  <a:srgbClr val="FFFF00"/>
                </a:highlight>
              </a:rPr>
              <a:t>(Huruf Besar)</a:t>
            </a:r>
            <a:endParaRPr sz="1700">
              <a:highlight>
                <a:srgbClr val="FFFF00"/>
              </a:highlight>
            </a:endParaRPr>
          </a:p>
        </p:txBody>
      </p:sp>
      <p:cxnSp>
        <p:nvCxnSpPr>
          <p:cNvPr id="103" name="Google Shape;103;p18"/>
          <p:cNvCxnSpPr>
            <a:endCxn id="101" idx="2"/>
          </p:cNvCxnSpPr>
          <p:nvPr/>
        </p:nvCxnSpPr>
        <p:spPr>
          <a:xfrm rot="10800000">
            <a:off x="962775" y="3335325"/>
            <a:ext cx="122100" cy="77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97" idx="0"/>
          </p:cNvCxnSpPr>
          <p:nvPr/>
        </p:nvCxnSpPr>
        <p:spPr>
          <a:xfrm rot="10800000">
            <a:off x="3158288" y="3815625"/>
            <a:ext cx="458700" cy="40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8" idx="0"/>
            <a:endCxn id="99" idx="3"/>
          </p:cNvCxnSpPr>
          <p:nvPr/>
        </p:nvCxnSpPr>
        <p:spPr>
          <a:xfrm rot="10800000">
            <a:off x="5746300" y="3100800"/>
            <a:ext cx="672300" cy="90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5099200" y="2161575"/>
            <a:ext cx="723300" cy="46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809375" y="14064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099200" y="619975"/>
            <a:ext cx="3461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highlight>
                  <a:srgbClr val="FFFF00"/>
                </a:highlight>
              </a:rPr>
              <a:t>Backspace </a:t>
            </a:r>
            <a:r>
              <a:rPr lang="id" sz="1800">
                <a:highlight>
                  <a:srgbClr val="FFFF00"/>
                </a:highlight>
              </a:rPr>
              <a:t>(Menghapus Huruf)</a:t>
            </a:r>
            <a:endParaRPr sz="1800">
              <a:highlight>
                <a:srgbClr val="FFFF00"/>
              </a:highlight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5526900" y="1084950"/>
            <a:ext cx="835500" cy="110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75" y="1072100"/>
            <a:ext cx="62293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2826250" y="2123100"/>
            <a:ext cx="3911100" cy="89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6" y="0"/>
            <a:ext cx="8907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388800" y="843875"/>
            <a:ext cx="2893200" cy="139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01"/>
            <a:ext cx="9143999" cy="508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