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d82168f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d82168f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d82168f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d82168f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82168f5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82168f5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82168f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82168f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82168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82168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82168f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82168f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82168f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82168f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82168f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82168f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82168f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82168f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82168f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82168f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82168f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82168f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82168f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82168f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Mengenal Mesin Pencari (Google)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163" y="3663677"/>
            <a:ext cx="3621674" cy="1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Video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174500" y="1687700"/>
            <a:ext cx="2558400" cy="6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87" y="1152475"/>
            <a:ext cx="7185425" cy="46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2504775" y="1754700"/>
            <a:ext cx="2196600" cy="66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Berita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696875" y="1553750"/>
            <a:ext cx="3094200" cy="495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11" y="1152475"/>
            <a:ext cx="6471775" cy="38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2799450" y="1607350"/>
            <a:ext cx="2196600" cy="66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Belanja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58" y="1017725"/>
            <a:ext cx="7286479" cy="43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4487200" y="1339450"/>
            <a:ext cx="2946900" cy="64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Maps (Peta)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5" y="1017724"/>
            <a:ext cx="8210850" cy="4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13" y="1017725"/>
            <a:ext cx="5431966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31966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400" y="2131050"/>
            <a:ext cx="2725899" cy="24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063" y="733575"/>
            <a:ext cx="3127875" cy="38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38" y="664513"/>
            <a:ext cx="3127875" cy="3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027" y="1062600"/>
            <a:ext cx="3349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Buka Google Chrome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72088"/>
            <a:ext cx="82867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1058175" y="1072100"/>
            <a:ext cx="2143200" cy="103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 di Kolam Pencarian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013"/>
            <a:ext cx="9144000" cy="2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4018350" y="1674325"/>
            <a:ext cx="2196600" cy="66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Pencarian Artikel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4"/>
            <a:ext cx="8520601" cy="41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Bagian Gambar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915375" y="1567150"/>
            <a:ext cx="1861800" cy="482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614" y="1152475"/>
            <a:ext cx="6750776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719100" y="1567150"/>
            <a:ext cx="2196600" cy="66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